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2.xml" ContentType="application/vnd.openxmlformats-officedocument.presentationml.slideLayout+xml"/>
  <Override PartName="/ppt/slideLayouts/slideLayout15.xml" ContentType="application/vnd.openxmlformats-officedocument.presentationml.slideLayout+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slideLayouts/slideLayout4.xml" ContentType="application/vnd.openxmlformats-officedocument.presentationml.slideLayout+xml"/>
  <Override PartName="/ppt/notesSlides/notesSlide4.xml" ContentType="application/vnd.openxmlformats-officedocument.presentationml.notesSlide+xml"/>
  <Override PartName="/ppt/notesSlides/notesSlide39.xml" ContentType="application/vnd.openxmlformats-officedocument.presentationml.notesSlide+xml"/>
  <Override PartName="/ppt/notesSlides/notesSlide5.xml" ContentType="application/vnd.openxmlformats-officedocument.presentationml.notesSlide+xml"/>
  <Override PartName="/ppt/notesSlides/notesSlide20.xml" ContentType="application/vnd.openxmlformats-officedocument.presentationml.notesSlide+xml"/>
  <Override PartName="/ppt/notesSlides/notesSlide9.xml" ContentType="application/vnd.openxmlformats-officedocument.presentationml.notesSlide+xml"/>
  <Override PartName="/ppt/notesSlides/notesSlide33.xml" ContentType="application/vnd.openxmlformats-officedocument.presentationml.notesSlide+xml"/>
  <Override PartName="/ppt/notesSlides/notesSlide10.xml" ContentType="application/vnd.openxmlformats-officedocument.presentationml.notesSlide+xml"/>
  <Override PartName="/ppt/notesSlides/notesSlide24.xml" ContentType="application/vnd.openxmlformats-officedocument.presentationml.notesSlide+xml"/>
  <Override PartName="/ppt/notesSlides/notesSlide17.xml" ContentType="application/vnd.openxmlformats-officedocument.presentationml.notesSlide+xml"/>
  <Override PartName="/ppt/notesSlides/notesSlide25.xml" ContentType="application/vnd.openxmlformats-officedocument.presentationml.notesSlide+xml"/>
  <Override PartName="/ppt/notesSlides/notesSlide14.xml" ContentType="application/vnd.openxmlformats-officedocument.presentationml.notesSlide+xml"/>
  <Override PartName="/ppt/notesSlides/notesSlide37.xml" ContentType="application/vnd.openxmlformats-officedocument.presentationml.notesSlide+xml"/>
  <Override PartName="/ppt/notesSlides/notesSlide32.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35.xml" ContentType="application/vnd.openxmlformats-officedocument.presentationml.notesSlide+xml"/>
  <Override PartName="/ppt/notesSlides/notesSlide31.xml" ContentType="application/vnd.openxmlformats-officedocument.presentationml.notesSlide+xml"/>
  <Override PartName="/ppt/notesSlides/notesSlide22.xml" ContentType="application/vnd.openxmlformats-officedocument.presentationml.notesSlide+xml"/>
  <Override PartName="/ppt/notesSlides/notesSlide13.xml" ContentType="application/vnd.openxmlformats-officedocument.presentationml.notesSlide+xml"/>
  <Override PartName="/ppt/notesSlides/notesSlide27.xml" ContentType="application/vnd.openxmlformats-officedocument.presentationml.notesSlide+xml"/>
  <Override PartName="/ppt/notesSlides/notesSlide41.xml" ContentType="application/vnd.openxmlformats-officedocument.presentationml.notesSlide+xml"/>
  <Override PartName="/ppt/notesSlides/notesSlide16.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15.xml" ContentType="application/vnd.openxmlformats-officedocument.presentationml.notesSlide+xml"/>
  <Override PartName="/ppt/notesSlides/notesSlide6.xml" ContentType="application/vnd.openxmlformats-officedocument.presentationml.notesSlide+xml"/>
  <Override PartName="/ppt/notesSlides/notesSlide42.xml" ContentType="application/vnd.openxmlformats-officedocument.presentationml.notesSlide+xml"/>
  <Override PartName="/ppt/notesSlides/notesSlide38.xml" ContentType="application/vnd.openxmlformats-officedocument.presentationml.notesSlide+xml"/>
  <Override PartName="/ppt/notesSlides/notesSlide28.xml" ContentType="application/vnd.openxmlformats-officedocument.presentationml.notesSlide+xml"/>
  <Override PartName="/ppt/notesSlides/notesSlide40.xml" ContentType="application/vnd.openxmlformats-officedocument.presentationml.notesSlide+xml"/>
  <Override PartName="/ppt/notesSlides/notesSlide26.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3.xml" ContentType="application/vnd.openxmlformats-officedocument.presentationml.notesSlide+xml"/>
  <Override PartName="/ppt/notesSlides/notesSlide29.xml" ContentType="application/vnd.openxmlformats-officedocument.presentationml.notesSlide+xml"/>
  <Override PartName="/ppt/notesSlides/notesSlide19.xml" ContentType="application/vnd.openxmlformats-officedocument.presentationml.notesSlide+xml"/>
  <Override PartName="/ppt/notesSlides/notesSlide30.xml" ContentType="application/vnd.openxmlformats-officedocument.presentationml.notesSlide+xml"/>
  <Override PartName="/ppt/notesSlides/notesSlide34.xml" ContentType="application/vnd.openxmlformats-officedocument.presentationml.notesSlide+xml"/>
  <Override PartName="/ppt/notesSlides/notesSlide21.xml" ContentType="application/vnd.openxmlformats-officedocument.presentationml.notesSlide+xml"/>
  <Override PartName="/ppt/notesSlides/notesSlide36.xml" ContentType="application/vnd.openxmlformats-officedocument.presentationml.notesSlide+xml"/>
  <Override PartName="/ppt/notesSlides/notesSlide18.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6.xml" ContentType="application/vnd.openxmlformats-officedocument.theme+xml"/>
  <Override PartName="/ppt/theme/theme3.xml" ContentType="application/vnd.openxmlformats-officedocument.theme+xml"/>
  <Override PartName="/ppt/theme/theme5.xml" ContentType="application/vnd.openxmlformats-officedocument.theme+xml"/>
  <Override PartName="/ppt/theme/theme2.xml" ContentType="application/vnd.openxmlformats-officedocument.theme+xml"/>
  <Override PartName="/ppt/theme/theme9.xml" ContentType="application/vnd.openxmlformats-officedocument.theme+xml"/>
  <Override PartName="/ppt/theme/theme7.xml" ContentType="application/vnd.openxmlformats-officedocument.theme+xml"/>
  <Override PartName="/ppt/theme/theme4.xml" ContentType="application/vnd.openxmlformats-officedocument.theme+xml"/>
  <Override PartName="/ppt/theme/theme1.xml" ContentType="application/vnd.openxmlformats-officedocument.theme+xml"/>
  <Override PartName="/ppt/theme/theme8.xml" ContentType="application/vnd.openxmlformats-officedocument.theme+xml"/>
  <Override PartName="/ppt/slideMasters/slideMaster4.xml" ContentType="application/vnd.openxmlformats-officedocument.presentationml.slideMaster+xml"/>
  <Override PartName="/ppt/slideMasters/slideMaster6.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5.xml" ContentType="application/vnd.openxmlformats-officedocument.presentationml.slideMaster+xml"/>
  <Override PartName="/ppt/slideMasters/slideMaster1.xml" ContentType="application/vnd.openxmlformats-officedocument.presentationml.slideMaster+xml"/>
  <Override PartName="/ppt/slideMasters/slideMaster7.xml" ContentType="application/vnd.openxmlformats-officedocument.presentationml.slideMaster+xml"/>
  <Override PartName="/ppt/slides/slide37.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s/slide2.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33.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17.xml" ContentType="application/vnd.openxmlformats-officedocument.presentationml.slide+xml"/>
  <Override PartName="/ppt/slides/slide24.xml" ContentType="application/vnd.openxmlformats-officedocument.presentationml.slide+xml"/>
  <Override PartName="/ppt/slides/slide34.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42.xml" ContentType="application/vnd.openxmlformats-officedocument.presentationml.slide+xml"/>
  <Override PartName="/ppt/slides/slide31.xml" ContentType="application/vnd.openxmlformats-officedocument.presentationml.slide+xml"/>
  <Override PartName="/ppt/slides/slide40.xml" ContentType="application/vnd.openxmlformats-officedocument.presentationml.slide+xml"/>
  <Override PartName="/ppt/slides/slide32.xml" ContentType="application/vnd.openxmlformats-officedocument.presentationml.slide+xml"/>
  <Override PartName="/ppt/slides/slide1.xml" ContentType="application/vnd.openxmlformats-officedocument.presentationml.slide+xml"/>
  <Override PartName="/ppt/slides/slide38.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9.xml" ContentType="application/vnd.openxmlformats-officedocument.presentationml.slide+xml"/>
  <Override PartName="/ppt/slides/slide39.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30.xml" ContentType="application/vnd.openxmlformats-officedocument.presentationml.slide+xml"/>
  <Override PartName="/ppt/slides/slide8.xml" ContentType="application/vnd.openxmlformats-officedocument.presentationml.slide+xml"/>
  <Override PartName="/ppt/slides/slide27.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strictFirstAndLastChars="0" showSpecialPlsOnTitleSld="0" firstSlideNum="0">
  <p:sldMasterIdLst>
    <p:sldMasterId id="2147483663" r:id="rId4"/>
    <p:sldMasterId id="2147483664" r:id="rId5"/>
    <p:sldMasterId id="2147483665" r:id="rId6"/>
    <p:sldMasterId id="2147483666" r:id="rId7"/>
    <p:sldMasterId id="2147483667" r:id="rId8"/>
    <p:sldMasterId id="2147483668" r:id="rId9"/>
    <p:sldMasterId id="2147483669" r:id="rId10"/>
  </p:sldMasterIdLst>
  <p:notesMasterIdLst>
    <p:notesMasterId r:id="rId11"/>
  </p:notes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 id="280" r:id="rId36"/>
    <p:sldId id="281" r:id="rId37"/>
    <p:sldId id="282" r:id="rId38"/>
    <p:sldId id="283" r:id="rId39"/>
    <p:sldId id="284" r:id="rId40"/>
    <p:sldId id="285" r:id="rId41"/>
    <p:sldId id="286" r:id="rId42"/>
    <p:sldId id="287" r:id="rId43"/>
    <p:sldId id="288" r:id="rId44"/>
    <p:sldId id="289" r:id="rId45"/>
    <p:sldId id="290" r:id="rId46"/>
    <p:sldId id="291" r:id="rId47"/>
    <p:sldId id="292" r:id="rId48"/>
    <p:sldId id="293" r:id="rId49"/>
    <p:sldId id="294" r:id="rId50"/>
    <p:sldId id="295" r:id="rId51"/>
    <p:sldId id="296" r:id="rId52"/>
    <p:sldId id="297" r:id="rId53"/>
  </p:sldIdLst>
  <p:sldSz cy="68580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344611FC-3AAE-4BDB-AC2A-399EF04574D4}">
  <a:tblStyle styleName="Table_0" styleId="{344611FC-3AAE-4BDB-AC2A-399EF04574D4}"/>
  <a:tblStyle styleName="Table_1" styleId="{CF2B9FCC-D87A-4EE2-BBB4-3143BE9858D4}"/>
  <a:tblStyle styleName="Table_2" styleId="{D0DBAA74-AB3B-49AF-B901-CA6FDEBF5ACE}"/>
</a:tblStyleLst>
</file>

<file path=ppt/_rels/presentation.xml.rels><?xml version="1.0" encoding="UTF-8" standalone="yes"?><Relationships xmlns="http://schemas.openxmlformats.org/package/2006/relationships"><Relationship Target="slides/slide28.xml" Type="http://schemas.openxmlformats.org/officeDocument/2006/relationships/slide" Id="rId39"/><Relationship Target="slides/slide27.xml" Type="http://schemas.openxmlformats.org/officeDocument/2006/relationships/slide" Id="rId38"/><Relationship Target="slides/slide26.xml" Type="http://schemas.openxmlformats.org/officeDocument/2006/relationships/slide" Id="rId37"/><Relationship Target="slides/slide8.xml" Type="http://schemas.openxmlformats.org/officeDocument/2006/relationships/slide" Id="rId19"/><Relationship Target="slides/slide25.xml" Type="http://schemas.openxmlformats.org/officeDocument/2006/relationships/slide" Id="rId36"/><Relationship Target="slides/slide7.xml" Type="http://schemas.openxmlformats.org/officeDocument/2006/relationships/slide" Id="rId18"/><Relationship Target="slides/slide6.xml" Type="http://schemas.openxmlformats.org/officeDocument/2006/relationships/slide" Id="rId17"/><Relationship Target="slides/slide5.xml" Type="http://schemas.openxmlformats.org/officeDocument/2006/relationships/slide" Id="rId16"/><Relationship Target="slides/slide4.xml" Type="http://schemas.openxmlformats.org/officeDocument/2006/relationships/slide" Id="rId15"/><Relationship Target="slides/slide3.xml" Type="http://schemas.openxmlformats.org/officeDocument/2006/relationships/slide" Id="rId14"/><Relationship Target="slides/slide19.xml" Type="http://schemas.openxmlformats.org/officeDocument/2006/relationships/slide" Id="rId30"/><Relationship Target="slides/slide1.xml" Type="http://schemas.openxmlformats.org/officeDocument/2006/relationships/slide" Id="rId12"/><Relationship Target="slides/slide20.xml" Type="http://schemas.openxmlformats.org/officeDocument/2006/relationships/slide" Id="rId31"/><Relationship Target="slides/slide2.xml" Type="http://schemas.openxmlformats.org/officeDocument/2006/relationships/slide" Id="rId13"/><Relationship Target="slideMasters/slideMaster7.xml" Type="http://schemas.openxmlformats.org/officeDocument/2006/relationships/slideMaster" Id="rId10"/><Relationship Target="notesMasters/notesMaster1.xml" Type="http://schemas.openxmlformats.org/officeDocument/2006/relationships/notesMaster" Id="rId11"/><Relationship Target="slides/slide23.xml" Type="http://schemas.openxmlformats.org/officeDocument/2006/relationships/slide" Id="rId34"/><Relationship Target="slides/slide24.xml" Type="http://schemas.openxmlformats.org/officeDocument/2006/relationships/slide" Id="rId35"/><Relationship Target="slides/slide21.xml" Type="http://schemas.openxmlformats.org/officeDocument/2006/relationships/slide" Id="rId32"/><Relationship Target="slides/slide22.xml" Type="http://schemas.openxmlformats.org/officeDocument/2006/relationships/slide" Id="rId33"/><Relationship Target="slides/slide42.xml" Type="http://schemas.openxmlformats.org/officeDocument/2006/relationships/slide" Id="rId53"/><Relationship Target="slides/slide41.xml" Type="http://schemas.openxmlformats.org/officeDocument/2006/relationships/slide" Id="rId52"/><Relationship Target="slides/slide40.xml" Type="http://schemas.openxmlformats.org/officeDocument/2006/relationships/slide" Id="rId51"/><Relationship Target="slides/slide39.xml" Type="http://schemas.openxmlformats.org/officeDocument/2006/relationships/slide" Id="rId50"/><Relationship Target="slides/slide37.xml" Type="http://schemas.openxmlformats.org/officeDocument/2006/relationships/slide" Id="rId48"/><Relationship Target="slides/slide36.xml" Type="http://schemas.openxmlformats.org/officeDocument/2006/relationships/slide" Id="rId47"/><Relationship Target="slides/slide18.xml" Type="http://schemas.openxmlformats.org/officeDocument/2006/relationships/slide" Id="rId29"/><Relationship Target="slides/slide38.xml" Type="http://schemas.openxmlformats.org/officeDocument/2006/relationships/slide" Id="rId49"/><Relationship Target="slides/slide15.xml" Type="http://schemas.openxmlformats.org/officeDocument/2006/relationships/slide" Id="rId26"/><Relationship Target="slides/slide14.xml" Type="http://schemas.openxmlformats.org/officeDocument/2006/relationships/slide" Id="rId25"/><Relationship Target="slides/slide17.xml" Type="http://schemas.openxmlformats.org/officeDocument/2006/relationships/slide" Id="rId28"/><Relationship Target="slides/slide16.xml" Type="http://schemas.openxmlformats.org/officeDocument/2006/relationships/slide" Id="rId27"/><Relationship Target="presProps.xml" Type="http://schemas.openxmlformats.org/officeDocument/2006/relationships/presProps" Id="rId2"/><Relationship Target="slides/slide10.xml" Type="http://schemas.openxmlformats.org/officeDocument/2006/relationships/slide" Id="rId21"/><Relationship Target="slides/slide29.xml" Type="http://schemas.openxmlformats.org/officeDocument/2006/relationships/slide" Id="rId40"/><Relationship Target="theme/theme6.xml" Type="http://schemas.openxmlformats.org/officeDocument/2006/relationships/theme" Id="rId1"/><Relationship Target="slides/slide11.xml" Type="http://schemas.openxmlformats.org/officeDocument/2006/relationships/slide" Id="rId22"/><Relationship Target="slides/slide30.xml" Type="http://schemas.openxmlformats.org/officeDocument/2006/relationships/slide" Id="rId41"/><Relationship Target="slideMasters/slideMaster1.xml" Type="http://schemas.openxmlformats.org/officeDocument/2006/relationships/slideMaster" Id="rId4"/><Relationship Target="slides/slide12.xml" Type="http://schemas.openxmlformats.org/officeDocument/2006/relationships/slide" Id="rId23"/><Relationship Target="slides/slide31.xml" Type="http://schemas.openxmlformats.org/officeDocument/2006/relationships/slide" Id="rId42"/><Relationship Target="tableStyles.xml" Type="http://schemas.openxmlformats.org/officeDocument/2006/relationships/tableStyles" Id="rId3"/><Relationship Target="slides/slide13.xml" Type="http://schemas.openxmlformats.org/officeDocument/2006/relationships/slide" Id="rId24"/><Relationship Target="slides/slide32.xml" Type="http://schemas.openxmlformats.org/officeDocument/2006/relationships/slide" Id="rId43"/><Relationship Target="slides/slide33.xml" Type="http://schemas.openxmlformats.org/officeDocument/2006/relationships/slide" Id="rId44"/><Relationship Target="slides/slide34.xml" Type="http://schemas.openxmlformats.org/officeDocument/2006/relationships/slide" Id="rId45"/><Relationship Target="slides/slide35.xml" Type="http://schemas.openxmlformats.org/officeDocument/2006/relationships/slide" Id="rId46"/><Relationship Target="slides/slide9.xml" Type="http://schemas.openxmlformats.org/officeDocument/2006/relationships/slide" Id="rId20"/><Relationship Target="slideMasters/slideMaster6.xml" Type="http://schemas.openxmlformats.org/officeDocument/2006/relationships/slideMaster" Id="rId9"/><Relationship Target="slideMasters/slideMaster3.xml" Type="http://schemas.openxmlformats.org/officeDocument/2006/relationships/slideMaster" Id="rId6"/><Relationship Target="slideMasters/slideMaster2.xml" Type="http://schemas.openxmlformats.org/officeDocument/2006/relationships/slideMaster" Id="rId5"/><Relationship Target="slideMasters/slideMaster5.xml" Type="http://schemas.openxmlformats.org/officeDocument/2006/relationships/slideMaster" Id="rId8"/><Relationship Target="slideMasters/slideMaster4.xml" Type="http://schemas.openxmlformats.org/officeDocument/2006/relationships/slideMaster" Id="rId7"/></Relationships>
</file>

<file path=ppt/notesMasters/_rels/notesMaster1.xml.rels><?xml version="1.0" encoding="UTF-8" standalone="yes"?><Relationships xmlns="http://schemas.openxmlformats.org/package/2006/relationships"><Relationship Target="../theme/theme8.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1" name="Shape 1"/>
        <p:cNvGrpSpPr/>
        <p:nvPr/>
      </p:nvGrpSpPr>
      <p:grpSpPr>
        <a:xfrm>
          <a:off y="0" x="0"/>
          <a:ext cy="0" cx="0"/>
          <a:chOff y="0" x="0"/>
          <a:chExt cy="0" cx="0"/>
        </a:xfrm>
      </p:grpSpPr>
      <p:sp>
        <p:nvSpPr>
          <p:cNvPr id="2" name="Shape 2"/>
          <p:cNvSpPr txBox="1"/>
          <p:nvPr>
            <p:ph idx="2" type="hdr"/>
          </p:nvPr>
        </p:nvSpPr>
        <p:spPr>
          <a:xfrm>
            <a:off y="0" x="0"/>
            <a:ext cy="457200" cx="2971799"/>
          </a:xfrm>
          <a:prstGeom prst="rect">
            <a:avLst/>
          </a:prstGeom>
          <a:noFill/>
          <a:ln>
            <a:noFill/>
          </a:ln>
        </p:spPr>
        <p:txBody>
          <a:bodyPr bIns="91425" rIns="91425" lIns="91425" t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 name="Shape 3"/>
          <p:cNvSpPr txBox="1"/>
          <p:nvPr>
            <p:ph idx="10" type="dt"/>
          </p:nvPr>
        </p:nvSpPr>
        <p:spPr>
          <a:xfrm>
            <a:off y="0" x="3884612"/>
            <a:ext cy="457200" cx="2971799"/>
          </a:xfrm>
          <a:prstGeom prst="rect">
            <a:avLst/>
          </a:prstGeom>
          <a:noFill/>
          <a:ln>
            <a:noFill/>
          </a:ln>
        </p:spPr>
        <p:txBody>
          <a:bodyPr bIns="91425" rIns="91425" lIns="91425" t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4" name="Shape 4"/>
          <p:cNvSpPr/>
          <p:nvPr>
            <p:ph idx="3"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rnd">
            <a:solidFill>
              <a:srgbClr val="000000"/>
            </a:solidFill>
            <a:prstDash val="solid"/>
            <a:miter/>
            <a:headEnd w="med" len="med" type="none"/>
            <a:tailEnd w="med" len="med" type="none"/>
          </a:ln>
        </p:spPr>
      </p:sp>
      <p:sp>
        <p:nvSpPr>
          <p:cNvPr id="5" name="Shape 5"/>
          <p:cNvSpPr txBox="1"/>
          <p:nvPr>
            <p:ph idx="1" type="body"/>
          </p:nvPr>
        </p:nvSpPr>
        <p:spPr>
          <a:xfrm>
            <a:off y="4343400" x="685800"/>
            <a:ext cy="4114800" cx="5486399"/>
          </a:xfrm>
          <a:prstGeom prst="rect">
            <a:avLst/>
          </a:prstGeom>
          <a:noFill/>
          <a:ln>
            <a:noFill/>
          </a:ln>
        </p:spPr>
        <p:txBody>
          <a:bodyPr bIns="91425" rIns="91425" lIns="91425" t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6" name="Shape 6"/>
          <p:cNvSpPr txBox="1"/>
          <p:nvPr>
            <p:ph idx="11" type="ftr"/>
          </p:nvPr>
        </p:nvSpPr>
        <p:spPr>
          <a:xfrm>
            <a:off y="8685211" x="0"/>
            <a:ext cy="457200" cx="2971799"/>
          </a:xfrm>
          <a:prstGeom prst="rect">
            <a:avLst/>
          </a:prstGeom>
          <a:noFill/>
          <a:ln>
            <a:noFill/>
          </a:ln>
        </p:spPr>
        <p:txBody>
          <a:bodyPr bIns="91425" rIns="91425" lIns="91425" t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7" name="Shape 7"/>
          <p:cNvSpPr txBox="1"/>
          <p:nvPr>
            <p:ph idx="12" type="sldNum"/>
          </p:nvPr>
        </p:nvSpPr>
        <p:spPr>
          <a:xfrm>
            <a:off y="8685211" x="3884612"/>
            <a:ext cy="457200" cx="2971799"/>
          </a:xfrm>
          <a:prstGeom prst="rect">
            <a:avLst/>
          </a:prstGeom>
          <a:noFill/>
          <a:ln>
            <a:noFill/>
          </a:ln>
        </p:spPr>
        <p:txBody>
          <a:bodyPr bIns="91425" rIns="91425" lIns="91425" tIns="91425" anchor="b" anchorCtr="0"/>
          <a:lstStyle>
            <a:lvl1pPr algn="r" rtl="0" marR="0" indent="0" marL="0">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1" name="Shape 121"/>
        <p:cNvGrpSpPr/>
        <p:nvPr/>
      </p:nvGrpSpPr>
      <p:grpSpPr>
        <a:xfrm>
          <a:off y="0" x="0"/>
          <a:ext cy="0" cx="0"/>
          <a:chOff y="0" x="0"/>
          <a:chExt cy="0" cx="0"/>
        </a:xfrm>
      </p:grpSpPr>
      <p:sp>
        <p:nvSpPr>
          <p:cNvPr id="122" name="Shape 122"/>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123" name="Shape 123"/>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8" name="Shape 208"/>
        <p:cNvGrpSpPr/>
        <p:nvPr/>
      </p:nvGrpSpPr>
      <p:grpSpPr>
        <a:xfrm>
          <a:off y="0" x="0"/>
          <a:ext cy="0" cx="0"/>
          <a:chOff y="0" x="0"/>
          <a:chExt cy="0" cx="0"/>
        </a:xfrm>
      </p:grpSpPr>
      <p:sp>
        <p:nvSpPr>
          <p:cNvPr id="209" name="Shape 209"/>
          <p:cNvSpPr txBox="1"/>
          <p:nvPr/>
        </p:nvSpPr>
        <p:spPr>
          <a:xfrm>
            <a:off y="8685211"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Arial"/>
              <a:buNone/>
            </a:pPr>
            <a:r>
              <a:rPr strike="noStrike" u="none" b="0" cap="none" baseline="0" sz="1200" lang="en-US" i="0"/>
              <a:t>*</a:t>
            </a:r>
          </a:p>
        </p:txBody>
      </p:sp>
      <p:sp>
        <p:nvSpPr>
          <p:cNvPr id="210" name="Shape 210"/>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211" name="Shape 211"/>
          <p:cNvSpPr txBox="1"/>
          <p:nvPr>
            <p:ph idx="1" type="body"/>
          </p:nvPr>
        </p:nvSpPr>
        <p:spPr>
          <a:xfrm>
            <a:off y="4343400" x="914400"/>
            <a:ext cy="4114800" cx="5029199"/>
          </a:xfrm>
          <a:prstGeom prst="rect">
            <a:avLst/>
          </a:prstGeom>
          <a:noFill/>
          <a:ln>
            <a:noFill/>
          </a:ln>
        </p:spPr>
        <p:txBody>
          <a:bodyPr bIns="45700" rIns="91425" lIns="91425" tIns="45700" anchor="t" anchorCtr="0">
            <a:no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7" name="Shape 217"/>
        <p:cNvGrpSpPr/>
        <p:nvPr/>
      </p:nvGrpSpPr>
      <p:grpSpPr>
        <a:xfrm>
          <a:off y="0" x="0"/>
          <a:ext cy="0" cx="0"/>
          <a:chOff y="0" x="0"/>
          <a:chExt cy="0" cx="0"/>
        </a:xfrm>
      </p:grpSpPr>
      <p:sp>
        <p:nvSpPr>
          <p:cNvPr id="218" name="Shape 218"/>
          <p:cNvSpPr txBox="1"/>
          <p:nvPr/>
        </p:nvSpPr>
        <p:spPr>
          <a:xfrm>
            <a:off y="8685211"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Arial"/>
              <a:buNone/>
            </a:pPr>
            <a:r>
              <a:rPr strike="noStrike" u="none" b="0" cap="none" baseline="0" sz="1200" lang="en-US" i="0"/>
              <a:t>*</a:t>
            </a:r>
          </a:p>
        </p:txBody>
      </p:sp>
      <p:sp>
        <p:nvSpPr>
          <p:cNvPr id="219" name="Shape 219"/>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220" name="Shape 220"/>
          <p:cNvSpPr txBox="1"/>
          <p:nvPr>
            <p:ph idx="1" type="body"/>
          </p:nvPr>
        </p:nvSpPr>
        <p:spPr>
          <a:xfrm>
            <a:off y="4343400" x="914400"/>
            <a:ext cy="4114800" cx="5029199"/>
          </a:xfrm>
          <a:prstGeom prst="rect">
            <a:avLst/>
          </a:prstGeom>
          <a:noFill/>
          <a:ln>
            <a:noFill/>
          </a:ln>
        </p:spPr>
        <p:txBody>
          <a:bodyPr bIns="45700" rIns="91425" lIns="91425" tIns="45700" anchor="t" anchorCtr="0">
            <a:noAutofit/>
          </a:bodyPr>
          <a:lstStyle/>
          <a:p>
            <a:pPr>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6" name="Shape 226"/>
        <p:cNvGrpSpPr/>
        <p:nvPr/>
      </p:nvGrpSpPr>
      <p:grpSpPr>
        <a:xfrm>
          <a:off y="0" x="0"/>
          <a:ext cy="0" cx="0"/>
          <a:chOff y="0" x="0"/>
          <a:chExt cy="0" cx="0"/>
        </a:xfrm>
      </p:grpSpPr>
      <p:sp>
        <p:nvSpPr>
          <p:cNvPr id="227" name="Shape 227"/>
          <p:cNvSpPr txBox="1"/>
          <p:nvPr/>
        </p:nvSpPr>
        <p:spPr>
          <a:xfrm>
            <a:off y="8685211"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Arial"/>
              <a:buNone/>
            </a:pPr>
            <a:r>
              <a:rPr strike="noStrike" u="none" b="0" cap="none" baseline="0" sz="1200" lang="en-US" i="0"/>
              <a:t>*</a:t>
            </a:r>
          </a:p>
        </p:txBody>
      </p:sp>
      <p:sp>
        <p:nvSpPr>
          <p:cNvPr id="228" name="Shape 228"/>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229" name="Shape 229"/>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5" name="Shape 235"/>
        <p:cNvGrpSpPr/>
        <p:nvPr/>
      </p:nvGrpSpPr>
      <p:grpSpPr>
        <a:xfrm>
          <a:off y="0" x="0"/>
          <a:ext cy="0" cx="0"/>
          <a:chOff y="0" x="0"/>
          <a:chExt cy="0" cx="0"/>
        </a:xfrm>
      </p:grpSpPr>
      <p:sp>
        <p:nvSpPr>
          <p:cNvPr id="236" name="Shape 236"/>
          <p:cNvSpPr txBox="1"/>
          <p:nvPr/>
        </p:nvSpPr>
        <p:spPr>
          <a:xfrm>
            <a:off y="8685211"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Arial"/>
              <a:buNone/>
            </a:pPr>
            <a:r>
              <a:rPr strike="noStrike" u="none" b="0" cap="none" baseline="0" sz="1200" lang="en-US" i="0"/>
              <a:t>*</a:t>
            </a:r>
          </a:p>
        </p:txBody>
      </p:sp>
      <p:sp>
        <p:nvSpPr>
          <p:cNvPr id="237" name="Shape 237"/>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238" name="Shape 238"/>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4" name="Shape 244"/>
        <p:cNvGrpSpPr/>
        <p:nvPr/>
      </p:nvGrpSpPr>
      <p:grpSpPr>
        <a:xfrm>
          <a:off y="0" x="0"/>
          <a:ext cy="0" cx="0"/>
          <a:chOff y="0" x="0"/>
          <a:chExt cy="0" cx="0"/>
        </a:xfrm>
      </p:grpSpPr>
      <p:sp>
        <p:nvSpPr>
          <p:cNvPr id="245" name="Shape 245"/>
          <p:cNvSpPr txBox="1"/>
          <p:nvPr/>
        </p:nvSpPr>
        <p:spPr>
          <a:xfrm>
            <a:off y="8685211"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Arial"/>
              <a:buNone/>
            </a:pPr>
            <a:r>
              <a:rPr strike="noStrike" u="none" b="0" cap="none" baseline="0" sz="1200" lang="en-US" i="0"/>
              <a:t>*</a:t>
            </a:r>
          </a:p>
        </p:txBody>
      </p:sp>
      <p:sp>
        <p:nvSpPr>
          <p:cNvPr id="246" name="Shape 246"/>
          <p:cNvSpPr/>
          <p:nvPr>
            <p:ph idx="2" type="sldImg"/>
          </p:nvPr>
        </p:nvSpPr>
        <p:spPr>
          <a:xfrm>
            <a:off y="687387" x="1144587"/>
            <a:ext cy="3425824" cx="4568825"/>
          </a:xfrm>
          <a:custGeom>
            <a:pathLst>
              <a:path w="120000" extrusionOk="0" h="120000">
                <a:moveTo>
                  <a:pt y="0" x="0"/>
                </a:moveTo>
                <a:lnTo>
                  <a:pt y="0" x="120000"/>
                </a:lnTo>
                <a:lnTo>
                  <a:pt y="120000" x="120000"/>
                </a:lnTo>
                <a:lnTo>
                  <a:pt y="120000" x="0"/>
                </a:lnTo>
                <a:close/>
              </a:path>
            </a:pathLst>
          </a:custGeom>
          <a:noFill/>
          <a:ln>
            <a:noFill/>
          </a:ln>
        </p:spPr>
      </p:sp>
      <p:sp>
        <p:nvSpPr>
          <p:cNvPr id="247" name="Shape 247"/>
          <p:cNvSpPr txBox="1"/>
          <p:nvPr>
            <p:ph idx="1" type="body"/>
          </p:nvPr>
        </p:nvSpPr>
        <p:spPr>
          <a:xfrm>
            <a:off y="4343400" x="914400"/>
            <a:ext cy="4114800" cx="5029199"/>
          </a:xfrm>
          <a:prstGeom prst="rect">
            <a:avLst/>
          </a:prstGeom>
          <a:noFill/>
          <a:ln>
            <a:noFill/>
          </a:ln>
        </p:spPr>
        <p:txBody>
          <a:bodyPr bIns="46025" rIns="92075" lIns="92075" tIns="46025" anchor="t" anchorCtr="0">
            <a:noAutofit/>
          </a:bodyPr>
          <a:lstStyle/>
          <a:p>
            <a:pPr>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3" name="Shape 253"/>
        <p:cNvGrpSpPr/>
        <p:nvPr/>
      </p:nvGrpSpPr>
      <p:grpSpPr>
        <a:xfrm>
          <a:off y="0" x="0"/>
          <a:ext cy="0" cx="0"/>
          <a:chOff y="0" x="0"/>
          <a:chExt cy="0" cx="0"/>
        </a:xfrm>
      </p:grpSpPr>
      <p:sp>
        <p:nvSpPr>
          <p:cNvPr id="254" name="Shape 254"/>
          <p:cNvSpPr txBox="1"/>
          <p:nvPr/>
        </p:nvSpPr>
        <p:spPr>
          <a:xfrm>
            <a:off y="8685211"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Arial"/>
              <a:buNone/>
            </a:pPr>
            <a:r>
              <a:rPr strike="noStrike" u="none" b="0" cap="none" baseline="0" sz="1200" lang="en-US" i="0"/>
              <a:t>*</a:t>
            </a:r>
          </a:p>
        </p:txBody>
      </p:sp>
      <p:sp>
        <p:nvSpPr>
          <p:cNvPr id="255" name="Shape 255"/>
          <p:cNvSpPr/>
          <p:nvPr>
            <p:ph idx="2" type="sldImg"/>
          </p:nvPr>
        </p:nvSpPr>
        <p:spPr>
          <a:xfrm>
            <a:off y="687387" x="1144587"/>
            <a:ext cy="3425824" cx="4568825"/>
          </a:xfrm>
          <a:custGeom>
            <a:pathLst>
              <a:path w="120000" extrusionOk="0" h="120000">
                <a:moveTo>
                  <a:pt y="0" x="0"/>
                </a:moveTo>
                <a:lnTo>
                  <a:pt y="0" x="120000"/>
                </a:lnTo>
                <a:lnTo>
                  <a:pt y="120000" x="120000"/>
                </a:lnTo>
                <a:lnTo>
                  <a:pt y="120000" x="0"/>
                </a:lnTo>
                <a:close/>
              </a:path>
            </a:pathLst>
          </a:custGeom>
          <a:noFill/>
          <a:ln>
            <a:noFill/>
          </a:ln>
        </p:spPr>
      </p:sp>
      <p:sp>
        <p:nvSpPr>
          <p:cNvPr id="256" name="Shape 256"/>
          <p:cNvSpPr txBox="1"/>
          <p:nvPr>
            <p:ph idx="1" type="body"/>
          </p:nvPr>
        </p:nvSpPr>
        <p:spPr>
          <a:xfrm>
            <a:off y="4343400" x="914400"/>
            <a:ext cy="4114800" cx="5029199"/>
          </a:xfrm>
          <a:prstGeom prst="rect">
            <a:avLst/>
          </a:prstGeom>
          <a:noFill/>
          <a:ln>
            <a:noFill/>
          </a:ln>
        </p:spPr>
        <p:txBody>
          <a:bodyPr bIns="46025" rIns="92075" lIns="92075" tIns="46025" anchor="t" anchorCtr="0">
            <a:noAutofit/>
          </a:bodyPr>
          <a:lstStyle/>
          <a:p>
            <a:pPr>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2" name="Shape 262"/>
        <p:cNvGrpSpPr/>
        <p:nvPr/>
      </p:nvGrpSpPr>
      <p:grpSpPr>
        <a:xfrm>
          <a:off y="0" x="0"/>
          <a:ext cy="0" cx="0"/>
          <a:chOff y="0" x="0"/>
          <a:chExt cy="0" cx="0"/>
        </a:xfrm>
      </p:grpSpPr>
      <p:sp>
        <p:nvSpPr>
          <p:cNvPr id="263" name="Shape 263"/>
          <p:cNvSpPr txBox="1"/>
          <p:nvPr/>
        </p:nvSpPr>
        <p:spPr>
          <a:xfrm>
            <a:off y="8685211"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Arial"/>
              <a:buNone/>
            </a:pPr>
            <a:r>
              <a:rPr strike="noStrike" u="none" b="0" cap="none" baseline="0" sz="1200" lang="en-US" i="0"/>
              <a:t>*</a:t>
            </a:r>
          </a:p>
        </p:txBody>
      </p:sp>
      <p:sp>
        <p:nvSpPr>
          <p:cNvPr id="264" name="Shape 264"/>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265" name="Shape 265"/>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71" name="Shape 271"/>
        <p:cNvGrpSpPr/>
        <p:nvPr/>
      </p:nvGrpSpPr>
      <p:grpSpPr>
        <a:xfrm>
          <a:off y="0" x="0"/>
          <a:ext cy="0" cx="0"/>
          <a:chOff y="0" x="0"/>
          <a:chExt cy="0" cx="0"/>
        </a:xfrm>
      </p:grpSpPr>
      <p:sp>
        <p:nvSpPr>
          <p:cNvPr id="272" name="Shape 272"/>
          <p:cNvSpPr txBox="1"/>
          <p:nvPr/>
        </p:nvSpPr>
        <p:spPr>
          <a:xfrm>
            <a:off y="8685211"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Arial"/>
              <a:buNone/>
            </a:pPr>
            <a:r>
              <a:rPr strike="noStrike" u="none" b="0" cap="none" baseline="0" sz="1200" lang="en-US" i="0"/>
              <a:t>*</a:t>
            </a:r>
          </a:p>
        </p:txBody>
      </p:sp>
      <p:sp>
        <p:nvSpPr>
          <p:cNvPr id="273" name="Shape 273"/>
          <p:cNvSpPr/>
          <p:nvPr>
            <p:ph idx="2" type="sldImg"/>
          </p:nvPr>
        </p:nvSpPr>
        <p:spPr>
          <a:xfrm>
            <a:off y="687387" x="1144587"/>
            <a:ext cy="3425824" cx="4568825"/>
          </a:xfrm>
          <a:custGeom>
            <a:pathLst>
              <a:path w="120000" extrusionOk="0" h="120000">
                <a:moveTo>
                  <a:pt y="0" x="0"/>
                </a:moveTo>
                <a:lnTo>
                  <a:pt y="0" x="120000"/>
                </a:lnTo>
                <a:lnTo>
                  <a:pt y="120000" x="120000"/>
                </a:lnTo>
                <a:lnTo>
                  <a:pt y="120000" x="0"/>
                </a:lnTo>
                <a:close/>
              </a:path>
            </a:pathLst>
          </a:custGeom>
          <a:noFill/>
          <a:ln>
            <a:noFill/>
          </a:ln>
        </p:spPr>
      </p:sp>
      <p:sp>
        <p:nvSpPr>
          <p:cNvPr id="274" name="Shape 274"/>
          <p:cNvSpPr txBox="1"/>
          <p:nvPr>
            <p:ph idx="1" type="body"/>
          </p:nvPr>
        </p:nvSpPr>
        <p:spPr>
          <a:xfrm>
            <a:off y="4343400" x="914400"/>
            <a:ext cy="4114800" cx="5029199"/>
          </a:xfrm>
          <a:prstGeom prst="rect">
            <a:avLst/>
          </a:prstGeom>
          <a:noFill/>
          <a:ln>
            <a:noFill/>
          </a:ln>
        </p:spPr>
        <p:txBody>
          <a:bodyPr bIns="46025" rIns="92075" lIns="92075" tIns="46025" anchor="t" anchorCtr="0">
            <a:noAutofit/>
          </a:bodyPr>
          <a:lstStyle/>
          <a:p>
            <a:pPr>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80" name="Shape 280"/>
        <p:cNvGrpSpPr/>
        <p:nvPr/>
      </p:nvGrpSpPr>
      <p:grpSpPr>
        <a:xfrm>
          <a:off y="0" x="0"/>
          <a:ext cy="0" cx="0"/>
          <a:chOff y="0" x="0"/>
          <a:chExt cy="0" cx="0"/>
        </a:xfrm>
      </p:grpSpPr>
      <p:sp>
        <p:nvSpPr>
          <p:cNvPr id="281" name="Shape 281"/>
          <p:cNvSpPr txBox="1"/>
          <p:nvPr/>
        </p:nvSpPr>
        <p:spPr>
          <a:xfrm>
            <a:off y="8685211"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Arial"/>
              <a:buNone/>
            </a:pPr>
            <a:r>
              <a:rPr strike="noStrike" u="none" b="0" cap="none" baseline="0" sz="1200" lang="en-US" i="0"/>
              <a:t>*</a:t>
            </a:r>
          </a:p>
        </p:txBody>
      </p:sp>
      <p:sp>
        <p:nvSpPr>
          <p:cNvPr id="282" name="Shape 282"/>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283" name="Shape 283"/>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89" name="Shape 289"/>
        <p:cNvGrpSpPr/>
        <p:nvPr/>
      </p:nvGrpSpPr>
      <p:grpSpPr>
        <a:xfrm>
          <a:off y="0" x="0"/>
          <a:ext cy="0" cx="0"/>
          <a:chOff y="0" x="0"/>
          <a:chExt cy="0" cx="0"/>
        </a:xfrm>
      </p:grpSpPr>
      <p:sp>
        <p:nvSpPr>
          <p:cNvPr id="290" name="Shape 290"/>
          <p:cNvSpPr txBox="1"/>
          <p:nvPr/>
        </p:nvSpPr>
        <p:spPr>
          <a:xfrm>
            <a:off y="8685211"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Arial"/>
              <a:buNone/>
            </a:pPr>
            <a:r>
              <a:rPr strike="noStrike" u="none" b="0" cap="none" baseline="0" sz="1200" lang="en-US" i="0"/>
              <a:t>*</a:t>
            </a:r>
          </a:p>
        </p:txBody>
      </p:sp>
      <p:sp>
        <p:nvSpPr>
          <p:cNvPr id="291" name="Shape 291"/>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292" name="Shape 292"/>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9" name="Shape 129"/>
        <p:cNvGrpSpPr/>
        <p:nvPr/>
      </p:nvGrpSpPr>
      <p:grpSpPr>
        <a:xfrm>
          <a:off y="0" x="0"/>
          <a:ext cy="0" cx="0"/>
          <a:chOff y="0" x="0"/>
          <a:chExt cy="0" cx="0"/>
        </a:xfrm>
      </p:grpSpPr>
      <p:sp>
        <p:nvSpPr>
          <p:cNvPr id="130" name="Shape 130"/>
          <p:cNvSpPr txBox="1"/>
          <p:nvPr/>
        </p:nvSpPr>
        <p:spPr>
          <a:xfrm>
            <a:off y="8685211"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Arial"/>
              <a:buNone/>
            </a:pPr>
            <a:r>
              <a:rPr strike="noStrike" u="none" b="0" cap="none" baseline="0" sz="1200" lang="en-US" i="0"/>
              <a:t>*</a:t>
            </a:r>
          </a:p>
        </p:txBody>
      </p:sp>
      <p:sp>
        <p:nvSpPr>
          <p:cNvPr id="131" name="Shape 131"/>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132" name="Shape 132"/>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98" name="Shape 298"/>
        <p:cNvGrpSpPr/>
        <p:nvPr/>
      </p:nvGrpSpPr>
      <p:grpSpPr>
        <a:xfrm>
          <a:off y="0" x="0"/>
          <a:ext cy="0" cx="0"/>
          <a:chOff y="0" x="0"/>
          <a:chExt cy="0" cx="0"/>
        </a:xfrm>
      </p:grpSpPr>
      <p:sp>
        <p:nvSpPr>
          <p:cNvPr id="299" name="Shape 299"/>
          <p:cNvSpPr txBox="1"/>
          <p:nvPr/>
        </p:nvSpPr>
        <p:spPr>
          <a:xfrm>
            <a:off y="8685211"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Arial"/>
              <a:buNone/>
            </a:pPr>
            <a:r>
              <a:rPr strike="noStrike" u="none" b="0" cap="none" baseline="0" sz="1200" lang="en-US" i="0"/>
              <a:t>*</a:t>
            </a:r>
          </a:p>
        </p:txBody>
      </p:sp>
      <p:sp>
        <p:nvSpPr>
          <p:cNvPr id="300" name="Shape 300"/>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301" name="Shape 301"/>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07" name="Shape 307"/>
        <p:cNvGrpSpPr/>
        <p:nvPr/>
      </p:nvGrpSpPr>
      <p:grpSpPr>
        <a:xfrm>
          <a:off y="0" x="0"/>
          <a:ext cy="0" cx="0"/>
          <a:chOff y="0" x="0"/>
          <a:chExt cy="0" cx="0"/>
        </a:xfrm>
      </p:grpSpPr>
      <p:sp>
        <p:nvSpPr>
          <p:cNvPr id="308" name="Shape 308"/>
          <p:cNvSpPr txBox="1"/>
          <p:nvPr/>
        </p:nvSpPr>
        <p:spPr>
          <a:xfrm>
            <a:off y="8685211"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Arial"/>
              <a:buNone/>
            </a:pPr>
            <a:r>
              <a:rPr strike="noStrike" u="none" b="0" cap="none" baseline="0" sz="1200" lang="en-US" i="0"/>
              <a:t>*</a:t>
            </a:r>
          </a:p>
        </p:txBody>
      </p:sp>
      <p:sp>
        <p:nvSpPr>
          <p:cNvPr id="309" name="Shape 309"/>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310" name="Shape 310"/>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21" name="Shape 321"/>
        <p:cNvGrpSpPr/>
        <p:nvPr/>
      </p:nvGrpSpPr>
      <p:grpSpPr>
        <a:xfrm>
          <a:off y="0" x="0"/>
          <a:ext cy="0" cx="0"/>
          <a:chOff y="0" x="0"/>
          <a:chExt cy="0" cx="0"/>
        </a:xfrm>
      </p:grpSpPr>
      <p:sp>
        <p:nvSpPr>
          <p:cNvPr id="322" name="Shape 322"/>
          <p:cNvSpPr txBox="1"/>
          <p:nvPr/>
        </p:nvSpPr>
        <p:spPr>
          <a:xfrm>
            <a:off y="8685211"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Arial"/>
              <a:buNone/>
            </a:pPr>
            <a:r>
              <a:rPr strike="noStrike" u="none" b="0" cap="none" baseline="0" sz="1200" lang="en-US" i="0"/>
              <a:t>*</a:t>
            </a:r>
          </a:p>
        </p:txBody>
      </p:sp>
      <p:sp>
        <p:nvSpPr>
          <p:cNvPr id="323" name="Shape 323"/>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324" name="Shape 324"/>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31" name="Shape 331"/>
        <p:cNvGrpSpPr/>
        <p:nvPr/>
      </p:nvGrpSpPr>
      <p:grpSpPr>
        <a:xfrm>
          <a:off y="0" x="0"/>
          <a:ext cy="0" cx="0"/>
          <a:chOff y="0" x="0"/>
          <a:chExt cy="0" cx="0"/>
        </a:xfrm>
      </p:grpSpPr>
      <p:sp>
        <p:nvSpPr>
          <p:cNvPr id="332" name="Shape 332"/>
          <p:cNvSpPr txBox="1"/>
          <p:nvPr/>
        </p:nvSpPr>
        <p:spPr>
          <a:xfrm>
            <a:off y="8685211"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Arial"/>
              <a:buNone/>
            </a:pPr>
            <a:r>
              <a:rPr strike="noStrike" u="none" b="0" cap="none" baseline="0" sz="1200" lang="en-US" i="0"/>
              <a:t>*</a:t>
            </a:r>
          </a:p>
        </p:txBody>
      </p:sp>
      <p:sp>
        <p:nvSpPr>
          <p:cNvPr id="333" name="Shape 333"/>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334" name="Shape 334"/>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40" name="Shape 340"/>
        <p:cNvGrpSpPr/>
        <p:nvPr/>
      </p:nvGrpSpPr>
      <p:grpSpPr>
        <a:xfrm>
          <a:off y="0" x="0"/>
          <a:ext cy="0" cx="0"/>
          <a:chOff y="0" x="0"/>
          <a:chExt cy="0" cx="0"/>
        </a:xfrm>
      </p:grpSpPr>
      <p:sp>
        <p:nvSpPr>
          <p:cNvPr id="341" name="Shape 341"/>
          <p:cNvSpPr txBox="1"/>
          <p:nvPr/>
        </p:nvSpPr>
        <p:spPr>
          <a:xfrm>
            <a:off y="8685211"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Arial"/>
              <a:buNone/>
            </a:pPr>
            <a:r>
              <a:rPr strike="noStrike" u="none" b="0" cap="none" baseline="0" sz="1200" lang="en-US" i="0"/>
              <a:t>*</a:t>
            </a:r>
          </a:p>
        </p:txBody>
      </p:sp>
      <p:sp>
        <p:nvSpPr>
          <p:cNvPr id="342" name="Shape 342"/>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343" name="Shape 343"/>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49" name="Shape 349"/>
        <p:cNvGrpSpPr/>
        <p:nvPr/>
      </p:nvGrpSpPr>
      <p:grpSpPr>
        <a:xfrm>
          <a:off y="0" x="0"/>
          <a:ext cy="0" cx="0"/>
          <a:chOff y="0" x="0"/>
          <a:chExt cy="0" cx="0"/>
        </a:xfrm>
      </p:grpSpPr>
      <p:sp>
        <p:nvSpPr>
          <p:cNvPr id="350" name="Shape 350"/>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351" name="Shape 351"/>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57" name="Shape 357"/>
        <p:cNvGrpSpPr/>
        <p:nvPr/>
      </p:nvGrpSpPr>
      <p:grpSpPr>
        <a:xfrm>
          <a:off y="0" x="0"/>
          <a:ext cy="0" cx="0"/>
          <a:chOff y="0" x="0"/>
          <a:chExt cy="0" cx="0"/>
        </a:xfrm>
      </p:grpSpPr>
      <p:sp>
        <p:nvSpPr>
          <p:cNvPr id="358" name="Shape 358"/>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359" name="Shape 359"/>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69" name="Shape 369"/>
        <p:cNvGrpSpPr/>
        <p:nvPr/>
      </p:nvGrpSpPr>
      <p:grpSpPr>
        <a:xfrm>
          <a:off y="0" x="0"/>
          <a:ext cy="0" cx="0"/>
          <a:chOff y="0" x="0"/>
          <a:chExt cy="0" cx="0"/>
        </a:xfrm>
      </p:grpSpPr>
      <p:sp>
        <p:nvSpPr>
          <p:cNvPr id="370" name="Shape 370"/>
          <p:cNvSpPr txBox="1"/>
          <p:nvPr/>
        </p:nvSpPr>
        <p:spPr>
          <a:xfrm>
            <a:off y="8685211"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Arial"/>
              <a:buNone/>
            </a:pPr>
            <a:r>
              <a:rPr strike="noStrike" u="none" b="0" cap="none" baseline="0" sz="1200" lang="en-US" i="0"/>
              <a:t>*</a:t>
            </a:r>
          </a:p>
        </p:txBody>
      </p:sp>
      <p:sp>
        <p:nvSpPr>
          <p:cNvPr id="371" name="Shape 371"/>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372" name="Shape 372"/>
          <p:cNvSpPr txBox="1"/>
          <p:nvPr>
            <p:ph idx="1" type="body"/>
          </p:nvPr>
        </p:nvSpPr>
        <p:spPr>
          <a:xfrm>
            <a:off y="4343400" x="914400"/>
            <a:ext cy="4114800" cx="5029199"/>
          </a:xfrm>
          <a:prstGeom prst="rect">
            <a:avLst/>
          </a:prstGeom>
          <a:noFill/>
          <a:ln>
            <a:noFill/>
          </a:ln>
        </p:spPr>
        <p:txBody>
          <a:bodyPr bIns="45700" rIns="91425" lIns="91425" tIns="45700" anchor="t" anchorCtr="0">
            <a:noAutofit/>
          </a:bodyPr>
          <a:lstStyle/>
          <a:p>
            <a:pPr>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79" name="Shape 379"/>
        <p:cNvGrpSpPr/>
        <p:nvPr/>
      </p:nvGrpSpPr>
      <p:grpSpPr>
        <a:xfrm>
          <a:off y="0" x="0"/>
          <a:ext cy="0" cx="0"/>
          <a:chOff y="0" x="0"/>
          <a:chExt cy="0" cx="0"/>
        </a:xfrm>
      </p:grpSpPr>
      <p:sp>
        <p:nvSpPr>
          <p:cNvPr id="380" name="Shape 380"/>
          <p:cNvSpPr txBox="1"/>
          <p:nvPr/>
        </p:nvSpPr>
        <p:spPr>
          <a:xfrm>
            <a:off y="8685211"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Arial"/>
              <a:buNone/>
            </a:pPr>
            <a:r>
              <a:rPr strike="noStrike" u="none" b="0" cap="none" baseline="0" sz="1200" lang="en-US" i="0"/>
              <a:t>*</a:t>
            </a:r>
          </a:p>
        </p:txBody>
      </p:sp>
      <p:sp>
        <p:nvSpPr>
          <p:cNvPr id="381" name="Shape 381"/>
          <p:cNvSpPr/>
          <p:nvPr>
            <p:ph idx="2" type="sldImg"/>
          </p:nvPr>
        </p:nvSpPr>
        <p:spPr>
          <a:xfrm>
            <a:off y="690562" x="1149350"/>
            <a:ext cy="3419474" cx="45593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miter/>
            <a:headEnd w="med" len="med" type="none"/>
            <a:tailEnd w="med" len="med" type="none"/>
          </a:ln>
        </p:spPr>
      </p:sp>
      <p:sp>
        <p:nvSpPr>
          <p:cNvPr id="382" name="Shape 382"/>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89" name="Shape 389"/>
        <p:cNvGrpSpPr/>
        <p:nvPr/>
      </p:nvGrpSpPr>
      <p:grpSpPr>
        <a:xfrm>
          <a:off y="0" x="0"/>
          <a:ext cy="0" cx="0"/>
          <a:chOff y="0" x="0"/>
          <a:chExt cy="0" cx="0"/>
        </a:xfrm>
      </p:grpSpPr>
      <p:sp>
        <p:nvSpPr>
          <p:cNvPr id="390" name="Shape 390"/>
          <p:cNvSpPr txBox="1"/>
          <p:nvPr/>
        </p:nvSpPr>
        <p:spPr>
          <a:xfrm>
            <a:off y="8685211"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Arial"/>
              <a:buNone/>
            </a:pPr>
            <a:r>
              <a:rPr strike="noStrike" u="none" b="0" cap="none" baseline="0" sz="1200" lang="en-US" i="0"/>
              <a:t>*</a:t>
            </a:r>
          </a:p>
        </p:txBody>
      </p:sp>
      <p:sp>
        <p:nvSpPr>
          <p:cNvPr id="391" name="Shape 391"/>
          <p:cNvSpPr/>
          <p:nvPr>
            <p:ph idx="2" type="sldImg"/>
          </p:nvPr>
        </p:nvSpPr>
        <p:spPr>
          <a:xfrm>
            <a:off y="690562" x="1149350"/>
            <a:ext cy="3419474" cx="45593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miter/>
            <a:headEnd w="med" len="med" type="none"/>
            <a:tailEnd w="med" len="med" type="none"/>
          </a:ln>
        </p:spPr>
      </p:sp>
      <p:sp>
        <p:nvSpPr>
          <p:cNvPr id="392" name="Shape 392"/>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8" name="Shape 138"/>
        <p:cNvGrpSpPr/>
        <p:nvPr/>
      </p:nvGrpSpPr>
      <p:grpSpPr>
        <a:xfrm>
          <a:off y="0" x="0"/>
          <a:ext cy="0" cx="0"/>
          <a:chOff y="0" x="0"/>
          <a:chExt cy="0" cx="0"/>
        </a:xfrm>
      </p:grpSpPr>
      <p:sp>
        <p:nvSpPr>
          <p:cNvPr id="139" name="Shape 139"/>
          <p:cNvSpPr txBox="1"/>
          <p:nvPr/>
        </p:nvSpPr>
        <p:spPr>
          <a:xfrm>
            <a:off y="8685211"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Arial"/>
              <a:buNone/>
            </a:pPr>
            <a:r>
              <a:rPr strike="noStrike" u="none" b="0" cap="none" baseline="0" sz="1200" lang="en-US" i="0"/>
              <a:t>*</a:t>
            </a:r>
          </a:p>
        </p:txBody>
      </p:sp>
      <p:sp>
        <p:nvSpPr>
          <p:cNvPr id="140" name="Shape 140"/>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141" name="Shape 141"/>
          <p:cNvSpPr txBox="1"/>
          <p:nvPr>
            <p:ph idx="1" type="body"/>
          </p:nvPr>
        </p:nvSpPr>
        <p:spPr>
          <a:xfrm>
            <a:off y="4343400" x="914400"/>
            <a:ext cy="4114800" cx="5029199"/>
          </a:xfrm>
          <a:prstGeom prst="rect">
            <a:avLst/>
          </a:prstGeom>
          <a:noFill/>
          <a:ln>
            <a:noFill/>
          </a:ln>
        </p:spPr>
        <p:txBody>
          <a:bodyPr bIns="45700" rIns="91425" lIns="91425" tIns="45700" anchor="t" anchorCtr="0">
            <a:noAutofit/>
          </a:bodyPr>
          <a:lstStyle/>
          <a:p>
            <a:pPr>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98" name="Shape 398"/>
        <p:cNvGrpSpPr/>
        <p:nvPr/>
      </p:nvGrpSpPr>
      <p:grpSpPr>
        <a:xfrm>
          <a:off y="0" x="0"/>
          <a:ext cy="0" cx="0"/>
          <a:chOff y="0" x="0"/>
          <a:chExt cy="0" cx="0"/>
        </a:xfrm>
      </p:grpSpPr>
      <p:sp>
        <p:nvSpPr>
          <p:cNvPr id="399" name="Shape 399"/>
          <p:cNvSpPr txBox="1"/>
          <p:nvPr/>
        </p:nvSpPr>
        <p:spPr>
          <a:xfrm>
            <a:off y="8685211"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Arial"/>
              <a:buNone/>
            </a:pPr>
            <a:r>
              <a:rPr strike="noStrike" u="none" b="0" cap="none" baseline="0" sz="1200" lang="en-US" i="0"/>
              <a:t>*</a:t>
            </a:r>
          </a:p>
        </p:txBody>
      </p:sp>
      <p:sp>
        <p:nvSpPr>
          <p:cNvPr id="400" name="Shape 400"/>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401" name="Shape 401"/>
          <p:cNvSpPr txBox="1"/>
          <p:nvPr>
            <p:ph idx="1" type="body"/>
          </p:nvPr>
        </p:nvSpPr>
        <p:spPr>
          <a:xfrm>
            <a:off y="4343400" x="914400"/>
            <a:ext cy="4114800" cx="5029199"/>
          </a:xfrm>
          <a:prstGeom prst="rect">
            <a:avLst/>
          </a:prstGeom>
          <a:noFill/>
          <a:ln>
            <a:noFill/>
          </a:ln>
        </p:spPr>
        <p:txBody>
          <a:bodyPr bIns="45800" rIns="91625" lIns="91625" tIns="45800" anchor="t" anchorCtr="0">
            <a:noAutofit/>
          </a:bodyPr>
          <a:lstStyle/>
          <a:p>
            <a:pPr>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08" name="Shape 408"/>
        <p:cNvGrpSpPr/>
        <p:nvPr/>
      </p:nvGrpSpPr>
      <p:grpSpPr>
        <a:xfrm>
          <a:off y="0" x="0"/>
          <a:ext cy="0" cx="0"/>
          <a:chOff y="0" x="0"/>
          <a:chExt cy="0" cx="0"/>
        </a:xfrm>
      </p:grpSpPr>
      <p:sp>
        <p:nvSpPr>
          <p:cNvPr id="409" name="Shape 409"/>
          <p:cNvSpPr txBox="1"/>
          <p:nvPr/>
        </p:nvSpPr>
        <p:spPr>
          <a:xfrm>
            <a:off y="8685211"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Arial"/>
              <a:buNone/>
            </a:pPr>
            <a:r>
              <a:rPr strike="noStrike" u="none" b="0" cap="none" baseline="0" sz="1200" lang="en-US" i="0"/>
              <a:t>*</a:t>
            </a:r>
          </a:p>
        </p:txBody>
      </p:sp>
      <p:sp>
        <p:nvSpPr>
          <p:cNvPr id="410" name="Shape 410"/>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411" name="Shape 411"/>
          <p:cNvSpPr txBox="1"/>
          <p:nvPr>
            <p:ph idx="1" type="body"/>
          </p:nvPr>
        </p:nvSpPr>
        <p:spPr>
          <a:xfrm>
            <a:off y="4343400" x="914400"/>
            <a:ext cy="4114800" cx="5029199"/>
          </a:xfrm>
          <a:prstGeom prst="rect">
            <a:avLst/>
          </a:prstGeom>
          <a:noFill/>
          <a:ln>
            <a:noFill/>
          </a:ln>
        </p:spPr>
        <p:txBody>
          <a:bodyPr bIns="45800" rIns="91625" lIns="91625" tIns="45800" anchor="t" anchorCtr="0">
            <a:noAutofit/>
          </a:bodyPr>
          <a:lstStyle/>
          <a:p>
            <a:pPr>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21" name="Shape 421"/>
        <p:cNvGrpSpPr/>
        <p:nvPr/>
      </p:nvGrpSpPr>
      <p:grpSpPr>
        <a:xfrm>
          <a:off y="0" x="0"/>
          <a:ext cy="0" cx="0"/>
          <a:chOff y="0" x="0"/>
          <a:chExt cy="0" cx="0"/>
        </a:xfrm>
      </p:grpSpPr>
      <p:sp>
        <p:nvSpPr>
          <p:cNvPr id="422" name="Shape 422"/>
          <p:cNvSpPr txBox="1"/>
          <p:nvPr/>
        </p:nvSpPr>
        <p:spPr>
          <a:xfrm>
            <a:off y="8685211"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Arial"/>
              <a:buNone/>
            </a:pPr>
            <a:r>
              <a:rPr strike="noStrike" u="none" b="0" cap="none" baseline="0" sz="1200" lang="en-US" i="0"/>
              <a:t>*</a:t>
            </a:r>
          </a:p>
        </p:txBody>
      </p:sp>
      <p:sp>
        <p:nvSpPr>
          <p:cNvPr id="423" name="Shape 423"/>
          <p:cNvSpPr/>
          <p:nvPr>
            <p:ph idx="2" type="sldImg"/>
          </p:nvPr>
        </p:nvSpPr>
        <p:spPr>
          <a:xfrm>
            <a:off y="690562" x="1149350"/>
            <a:ext cy="3419474" cx="45593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miter/>
            <a:headEnd w="med" len="med" type="none"/>
            <a:tailEnd w="med" len="med" type="none"/>
          </a:ln>
        </p:spPr>
      </p:sp>
      <p:sp>
        <p:nvSpPr>
          <p:cNvPr id="424" name="Shape 424"/>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30" name="Shape 430"/>
        <p:cNvGrpSpPr/>
        <p:nvPr/>
      </p:nvGrpSpPr>
      <p:grpSpPr>
        <a:xfrm>
          <a:off y="0" x="0"/>
          <a:ext cy="0" cx="0"/>
          <a:chOff y="0" x="0"/>
          <a:chExt cy="0" cx="0"/>
        </a:xfrm>
      </p:grpSpPr>
      <p:sp>
        <p:nvSpPr>
          <p:cNvPr id="431" name="Shape 431"/>
          <p:cNvSpPr txBox="1"/>
          <p:nvPr/>
        </p:nvSpPr>
        <p:spPr>
          <a:xfrm>
            <a:off y="8685211"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Arial"/>
              <a:buNone/>
            </a:pPr>
            <a:r>
              <a:rPr strike="noStrike" u="none" b="0" cap="none" baseline="0" sz="1200" lang="en-US" i="0"/>
              <a:t>*</a:t>
            </a:r>
          </a:p>
        </p:txBody>
      </p:sp>
      <p:sp>
        <p:nvSpPr>
          <p:cNvPr id="432" name="Shape 432"/>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433" name="Shape 433"/>
          <p:cNvSpPr txBox="1"/>
          <p:nvPr>
            <p:ph idx="1" type="body"/>
          </p:nvPr>
        </p:nvSpPr>
        <p:spPr>
          <a:xfrm>
            <a:off y="4343400" x="914400"/>
            <a:ext cy="4114800" cx="5029199"/>
          </a:xfrm>
          <a:prstGeom prst="rect">
            <a:avLst/>
          </a:prstGeom>
          <a:noFill/>
          <a:ln>
            <a:noFill/>
          </a:ln>
        </p:spPr>
        <p:txBody>
          <a:bodyPr bIns="45800" rIns="91625" lIns="91625" tIns="45800" anchor="t" anchorCtr="0">
            <a:noAutofit/>
          </a:bodyPr>
          <a:lstStyle/>
          <a:p>
            <a:pPr>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39" name="Shape 439"/>
        <p:cNvGrpSpPr/>
        <p:nvPr/>
      </p:nvGrpSpPr>
      <p:grpSpPr>
        <a:xfrm>
          <a:off y="0" x="0"/>
          <a:ext cy="0" cx="0"/>
          <a:chOff y="0" x="0"/>
          <a:chExt cy="0" cx="0"/>
        </a:xfrm>
      </p:grpSpPr>
      <p:sp>
        <p:nvSpPr>
          <p:cNvPr id="440" name="Shape 440"/>
          <p:cNvSpPr txBox="1"/>
          <p:nvPr/>
        </p:nvSpPr>
        <p:spPr>
          <a:xfrm>
            <a:off y="8685211"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Arial"/>
              <a:buNone/>
            </a:pPr>
            <a:r>
              <a:rPr strike="noStrike" u="none" b="0" cap="none" baseline="0" sz="1200" lang="en-US" i="0"/>
              <a:t>*</a:t>
            </a:r>
          </a:p>
        </p:txBody>
      </p:sp>
      <p:sp>
        <p:nvSpPr>
          <p:cNvPr id="441" name="Shape 441"/>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442" name="Shape 442"/>
          <p:cNvSpPr txBox="1"/>
          <p:nvPr>
            <p:ph idx="1" type="body"/>
          </p:nvPr>
        </p:nvSpPr>
        <p:spPr>
          <a:xfrm>
            <a:off y="4343400" x="914400"/>
            <a:ext cy="4114800" cx="5029199"/>
          </a:xfrm>
          <a:prstGeom prst="rect">
            <a:avLst/>
          </a:prstGeom>
          <a:noFill/>
          <a:ln>
            <a:noFill/>
          </a:ln>
        </p:spPr>
        <p:txBody>
          <a:bodyPr bIns="45800" rIns="91625" lIns="91625" tIns="45800" anchor="t" anchorCtr="0">
            <a:noAutofit/>
          </a:bodyPr>
          <a:lstStyle/>
          <a:p>
            <a:pPr>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48" name="Shape 448"/>
        <p:cNvGrpSpPr/>
        <p:nvPr/>
      </p:nvGrpSpPr>
      <p:grpSpPr>
        <a:xfrm>
          <a:off y="0" x="0"/>
          <a:ext cy="0" cx="0"/>
          <a:chOff y="0" x="0"/>
          <a:chExt cy="0" cx="0"/>
        </a:xfrm>
      </p:grpSpPr>
      <p:sp>
        <p:nvSpPr>
          <p:cNvPr id="449" name="Shape 449"/>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450" name="Shape 450"/>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58" name="Shape 458"/>
        <p:cNvGrpSpPr/>
        <p:nvPr/>
      </p:nvGrpSpPr>
      <p:grpSpPr>
        <a:xfrm>
          <a:off y="0" x="0"/>
          <a:ext cy="0" cx="0"/>
          <a:chOff y="0" x="0"/>
          <a:chExt cy="0" cx="0"/>
        </a:xfrm>
      </p:grpSpPr>
      <p:sp>
        <p:nvSpPr>
          <p:cNvPr id="459" name="Shape 459"/>
          <p:cNvSpPr txBox="1"/>
          <p:nvPr/>
        </p:nvSpPr>
        <p:spPr>
          <a:xfrm>
            <a:off y="8685211"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Arial"/>
              <a:buNone/>
            </a:pPr>
            <a:r>
              <a:rPr strike="noStrike" u="none" b="0" cap="none" baseline="0" sz="1200" lang="en-US" i="0"/>
              <a:t>*</a:t>
            </a:r>
          </a:p>
        </p:txBody>
      </p:sp>
      <p:sp>
        <p:nvSpPr>
          <p:cNvPr id="460" name="Shape 460"/>
          <p:cNvSpPr/>
          <p:nvPr>
            <p:ph idx="2" type="sldImg"/>
          </p:nvPr>
        </p:nvSpPr>
        <p:spPr>
          <a:xfrm>
            <a:off y="690562" x="1149350"/>
            <a:ext cy="3419474" cx="45593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miter/>
            <a:headEnd w="med" len="med" type="none"/>
            <a:tailEnd w="med" len="med" type="none"/>
          </a:ln>
        </p:spPr>
      </p:sp>
      <p:sp>
        <p:nvSpPr>
          <p:cNvPr id="461" name="Shape 461"/>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spcBef>
                <a:spcPts val="0"/>
              </a:spcBef>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77" name="Shape 477"/>
        <p:cNvGrpSpPr/>
        <p:nvPr/>
      </p:nvGrpSpPr>
      <p:grpSpPr>
        <a:xfrm>
          <a:off y="0" x="0"/>
          <a:ext cy="0" cx="0"/>
          <a:chOff y="0" x="0"/>
          <a:chExt cy="0" cx="0"/>
        </a:xfrm>
      </p:grpSpPr>
      <p:sp>
        <p:nvSpPr>
          <p:cNvPr id="478" name="Shape 478"/>
          <p:cNvSpPr txBox="1"/>
          <p:nvPr/>
        </p:nvSpPr>
        <p:spPr>
          <a:xfrm>
            <a:off y="8685211"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Arial"/>
              <a:buNone/>
            </a:pPr>
            <a:r>
              <a:rPr strike="noStrike" u="none" b="0" cap="none" baseline="0" sz="1200" lang="en-US" i="0"/>
              <a:t>*</a:t>
            </a:r>
          </a:p>
        </p:txBody>
      </p:sp>
      <p:sp>
        <p:nvSpPr>
          <p:cNvPr id="479" name="Shape 479"/>
          <p:cNvSpPr/>
          <p:nvPr>
            <p:ph idx="2" type="sldImg"/>
          </p:nvPr>
        </p:nvSpPr>
        <p:spPr>
          <a:xfrm>
            <a:off y="690562" x="1149350"/>
            <a:ext cy="3419474" cx="45593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miter/>
            <a:headEnd w="med" len="med" type="none"/>
            <a:tailEnd w="med" len="med" type="none"/>
          </a:ln>
        </p:spPr>
      </p:sp>
      <p:sp>
        <p:nvSpPr>
          <p:cNvPr id="480" name="Shape 480"/>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spcBef>
                <a:spcPts val="0"/>
              </a:spcBef>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88" name="Shape 488"/>
        <p:cNvGrpSpPr/>
        <p:nvPr/>
      </p:nvGrpSpPr>
      <p:grpSpPr>
        <a:xfrm>
          <a:off y="0" x="0"/>
          <a:ext cy="0" cx="0"/>
          <a:chOff y="0" x="0"/>
          <a:chExt cy="0" cx="0"/>
        </a:xfrm>
      </p:grpSpPr>
      <p:sp>
        <p:nvSpPr>
          <p:cNvPr id="489" name="Shape 489"/>
          <p:cNvSpPr txBox="1"/>
          <p:nvPr/>
        </p:nvSpPr>
        <p:spPr>
          <a:xfrm>
            <a:off y="8685211"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Arial"/>
              <a:buNone/>
            </a:pPr>
            <a:r>
              <a:rPr strike="noStrike" u="none" b="0" cap="none" baseline="0" sz="1200" lang="en-US" i="0"/>
              <a:t>*</a:t>
            </a:r>
          </a:p>
        </p:txBody>
      </p:sp>
      <p:sp>
        <p:nvSpPr>
          <p:cNvPr id="490" name="Shape 490"/>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491" name="Shape 491"/>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spcBef>
                <a:spcPts val="0"/>
              </a:spcBef>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97" name="Shape 497"/>
        <p:cNvGrpSpPr/>
        <p:nvPr/>
      </p:nvGrpSpPr>
      <p:grpSpPr>
        <a:xfrm>
          <a:off y="0" x="0"/>
          <a:ext cy="0" cx="0"/>
          <a:chOff y="0" x="0"/>
          <a:chExt cy="0" cx="0"/>
        </a:xfrm>
      </p:grpSpPr>
      <p:sp>
        <p:nvSpPr>
          <p:cNvPr id="498" name="Shape 498"/>
          <p:cNvSpPr txBox="1"/>
          <p:nvPr/>
        </p:nvSpPr>
        <p:spPr>
          <a:xfrm>
            <a:off y="8685211"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Arial"/>
              <a:buNone/>
            </a:pPr>
            <a:r>
              <a:rPr strike="noStrike" u="none" b="0" cap="none" baseline="0" sz="1200" lang="en-US" i="0"/>
              <a:t>*</a:t>
            </a:r>
          </a:p>
        </p:txBody>
      </p:sp>
      <p:sp>
        <p:nvSpPr>
          <p:cNvPr id="499" name="Shape 499"/>
          <p:cNvSpPr/>
          <p:nvPr>
            <p:ph idx="2" type="sldImg"/>
          </p:nvPr>
        </p:nvSpPr>
        <p:spPr>
          <a:xfrm>
            <a:off y="690562" x="1149350"/>
            <a:ext cy="3419474" cx="4559300"/>
          </a:xfrm>
          <a:custGeom>
            <a:pathLst>
              <a:path w="120000" extrusionOk="0" h="120000">
                <a:moveTo>
                  <a:pt y="0" x="0"/>
                </a:moveTo>
                <a:lnTo>
                  <a:pt y="0" x="120000"/>
                </a:lnTo>
                <a:lnTo>
                  <a:pt y="120000" x="120000"/>
                </a:lnTo>
                <a:lnTo>
                  <a:pt y="120000" x="0"/>
                </a:lnTo>
                <a:close/>
              </a:path>
            </a:pathLst>
          </a:custGeom>
          <a:noFill/>
          <a:ln>
            <a:noFill/>
          </a:ln>
        </p:spPr>
      </p:sp>
      <p:sp>
        <p:nvSpPr>
          <p:cNvPr id="500" name="Shape 500"/>
          <p:cNvSpPr txBox="1"/>
          <p:nvPr>
            <p:ph idx="1" type="body"/>
          </p:nvPr>
        </p:nvSpPr>
        <p:spPr>
          <a:xfrm>
            <a:off y="4341812" x="914400"/>
            <a:ext cy="4116386" cx="5029199"/>
          </a:xfrm>
          <a:prstGeom prst="rect">
            <a:avLst/>
          </a:prstGeom>
          <a:noFill/>
          <a:ln>
            <a:noFill/>
          </a:ln>
        </p:spPr>
        <p:txBody>
          <a:bodyPr bIns="45700" rIns="91425" lIns="91425" tIns="45700" anchor="t" anchorCtr="0">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7" name="Shape 147"/>
        <p:cNvGrpSpPr/>
        <p:nvPr/>
      </p:nvGrpSpPr>
      <p:grpSpPr>
        <a:xfrm>
          <a:off y="0" x="0"/>
          <a:ext cy="0" cx="0"/>
          <a:chOff y="0" x="0"/>
          <a:chExt cy="0" cx="0"/>
        </a:xfrm>
      </p:grpSpPr>
      <p:sp>
        <p:nvSpPr>
          <p:cNvPr id="148" name="Shape 148"/>
          <p:cNvSpPr txBox="1"/>
          <p:nvPr/>
        </p:nvSpPr>
        <p:spPr>
          <a:xfrm>
            <a:off y="8685211"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Arial"/>
              <a:buNone/>
            </a:pPr>
            <a:r>
              <a:rPr strike="noStrike" u="none" b="0" cap="none" baseline="0" sz="1200" lang="en-US" i="0"/>
              <a:t>*</a:t>
            </a:r>
          </a:p>
        </p:txBody>
      </p:sp>
      <p:sp>
        <p:nvSpPr>
          <p:cNvPr id="149" name="Shape 149"/>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150" name="Shape 150"/>
          <p:cNvSpPr txBox="1"/>
          <p:nvPr>
            <p:ph idx="1" type="body"/>
          </p:nvPr>
        </p:nvSpPr>
        <p:spPr>
          <a:xfrm>
            <a:off y="4343400" x="914400"/>
            <a:ext cy="4114800" cx="5029199"/>
          </a:xfrm>
          <a:prstGeom prst="rect">
            <a:avLst/>
          </a:prstGeom>
          <a:noFill/>
          <a:ln>
            <a:noFill/>
          </a:ln>
        </p:spPr>
        <p:txBody>
          <a:bodyPr bIns="45700" rIns="91425" lIns="91425" tIns="45700" anchor="t" anchorCtr="0">
            <a:noAutofit/>
          </a:bodyPr>
          <a:lstStyle/>
          <a:p>
            <a:pPr>
              <a:spcBef>
                <a:spcPts val="0"/>
              </a:spcBef>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06" name="Shape 506"/>
        <p:cNvGrpSpPr/>
        <p:nvPr/>
      </p:nvGrpSpPr>
      <p:grpSpPr>
        <a:xfrm>
          <a:off y="0" x="0"/>
          <a:ext cy="0" cx="0"/>
          <a:chOff y="0" x="0"/>
          <a:chExt cy="0" cx="0"/>
        </a:xfrm>
      </p:grpSpPr>
      <p:sp>
        <p:nvSpPr>
          <p:cNvPr id="507" name="Shape 507"/>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508" name="Shape 508"/>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14" name="Shape 514"/>
        <p:cNvGrpSpPr/>
        <p:nvPr/>
      </p:nvGrpSpPr>
      <p:grpSpPr>
        <a:xfrm>
          <a:off y="0" x="0"/>
          <a:ext cy="0" cx="0"/>
          <a:chOff y="0" x="0"/>
          <a:chExt cy="0" cx="0"/>
        </a:xfrm>
      </p:grpSpPr>
      <p:sp>
        <p:nvSpPr>
          <p:cNvPr id="515" name="Shape 515"/>
          <p:cNvSpPr txBox="1"/>
          <p:nvPr/>
        </p:nvSpPr>
        <p:spPr>
          <a:xfrm>
            <a:off y="8685211"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Arial"/>
              <a:buNone/>
            </a:pPr>
            <a:r>
              <a:rPr strike="noStrike" u="none" b="0" cap="none" baseline="0" sz="1200" lang="en-US" i="0"/>
              <a:t>*</a:t>
            </a:r>
          </a:p>
        </p:txBody>
      </p:sp>
      <p:sp>
        <p:nvSpPr>
          <p:cNvPr id="516" name="Shape 516"/>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517" name="Shape 517"/>
          <p:cNvSpPr txBox="1"/>
          <p:nvPr>
            <p:ph idx="1" type="body"/>
          </p:nvPr>
        </p:nvSpPr>
        <p:spPr>
          <a:xfrm>
            <a:off y="4343400" x="914400"/>
            <a:ext cy="4114800" cx="5029199"/>
          </a:xfrm>
          <a:prstGeom prst="rect">
            <a:avLst/>
          </a:prstGeom>
          <a:noFill/>
          <a:ln>
            <a:noFill/>
          </a:ln>
        </p:spPr>
        <p:txBody>
          <a:bodyPr bIns="45800" rIns="91625" lIns="91625" tIns="45800" anchor="t" anchorCtr="0">
            <a:noAutofit/>
          </a:bodyPr>
          <a:lstStyle/>
          <a:p>
            <a:pPr>
              <a:spcBef>
                <a:spcPts val="0"/>
              </a:spcBef>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23" name="Shape 523"/>
        <p:cNvGrpSpPr/>
        <p:nvPr/>
      </p:nvGrpSpPr>
      <p:grpSpPr>
        <a:xfrm>
          <a:off y="0" x="0"/>
          <a:ext cy="0" cx="0"/>
          <a:chOff y="0" x="0"/>
          <a:chExt cy="0" cx="0"/>
        </a:xfrm>
      </p:grpSpPr>
      <p:sp>
        <p:nvSpPr>
          <p:cNvPr id="524" name="Shape 524"/>
          <p:cNvSpPr txBox="1"/>
          <p:nvPr>
            <p:ph idx="1" type="body"/>
          </p:nvPr>
        </p:nvSpPr>
        <p:spPr>
          <a:xfrm>
            <a:off y="4343400" x="685800"/>
            <a:ext cy="4114800" cx="5486399"/>
          </a:xfrm>
          <a:prstGeom prst="rect">
            <a:avLst/>
          </a:prstGeom>
        </p:spPr>
        <p:txBody>
          <a:bodyPr bIns="91425" rIns="91425" lIns="91425" tIns="91425" anchor="ctr" anchorCtr="0">
            <a:noAutofit/>
          </a:bodyPr>
          <a:lstStyle/>
          <a:p>
            <a:pPr>
              <a:spcBef>
                <a:spcPts val="0"/>
              </a:spcBef>
              <a:buNone/>
            </a:pPr>
            <a:r>
              <a:t/>
            </a:r>
            <a:endParaRPr/>
          </a:p>
        </p:txBody>
      </p:sp>
      <p:sp>
        <p:nvSpPr>
          <p:cNvPr id="525" name="Shape 525"/>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6" name="Shape 156"/>
        <p:cNvGrpSpPr/>
        <p:nvPr/>
      </p:nvGrpSpPr>
      <p:grpSpPr>
        <a:xfrm>
          <a:off y="0" x="0"/>
          <a:ext cy="0" cx="0"/>
          <a:chOff y="0" x="0"/>
          <a:chExt cy="0" cx="0"/>
        </a:xfrm>
      </p:grpSpPr>
      <p:sp>
        <p:nvSpPr>
          <p:cNvPr id="157" name="Shape 157"/>
          <p:cNvSpPr txBox="1"/>
          <p:nvPr/>
        </p:nvSpPr>
        <p:spPr>
          <a:xfrm>
            <a:off y="8685211"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Arial"/>
              <a:buNone/>
            </a:pPr>
            <a:r>
              <a:rPr strike="noStrike" u="none" b="0" cap="none" baseline="0" sz="1200" lang="en-US" i="0"/>
              <a:t>*</a:t>
            </a:r>
          </a:p>
        </p:txBody>
      </p:sp>
      <p:sp>
        <p:nvSpPr>
          <p:cNvPr id="158" name="Shape 158"/>
          <p:cNvSpPr/>
          <p:nvPr>
            <p:ph idx="2" type="sldImg"/>
          </p:nvPr>
        </p:nvSpPr>
        <p:spPr>
          <a:xfrm>
            <a:off y="687387" x="1144587"/>
            <a:ext cy="3425824" cx="4568825"/>
          </a:xfrm>
          <a:custGeom>
            <a:pathLst>
              <a:path w="120000" extrusionOk="0" h="120000">
                <a:moveTo>
                  <a:pt y="0" x="0"/>
                </a:moveTo>
                <a:lnTo>
                  <a:pt y="0" x="120000"/>
                </a:lnTo>
                <a:lnTo>
                  <a:pt y="120000" x="120000"/>
                </a:lnTo>
                <a:lnTo>
                  <a:pt y="120000" x="0"/>
                </a:lnTo>
                <a:close/>
              </a:path>
            </a:pathLst>
          </a:custGeom>
          <a:noFill/>
          <a:ln>
            <a:noFill/>
          </a:ln>
        </p:spPr>
      </p:sp>
      <p:sp>
        <p:nvSpPr>
          <p:cNvPr id="159" name="Shape 159"/>
          <p:cNvSpPr txBox="1"/>
          <p:nvPr>
            <p:ph idx="1" type="body"/>
          </p:nvPr>
        </p:nvSpPr>
        <p:spPr>
          <a:xfrm>
            <a:off y="4343400" x="914400"/>
            <a:ext cy="4114800" cx="5029199"/>
          </a:xfrm>
          <a:prstGeom prst="rect">
            <a:avLst/>
          </a:prstGeom>
          <a:noFill/>
          <a:ln>
            <a:noFill/>
          </a:ln>
        </p:spPr>
        <p:txBody>
          <a:bodyPr bIns="46025" rIns="92075" lIns="92075" tIns="46025" anchor="t" anchorCtr="0">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5" name="Shape 165"/>
        <p:cNvGrpSpPr/>
        <p:nvPr/>
      </p:nvGrpSpPr>
      <p:grpSpPr>
        <a:xfrm>
          <a:off y="0" x="0"/>
          <a:ext cy="0" cx="0"/>
          <a:chOff y="0" x="0"/>
          <a:chExt cy="0" cx="0"/>
        </a:xfrm>
      </p:grpSpPr>
      <p:sp>
        <p:nvSpPr>
          <p:cNvPr id="166" name="Shape 166"/>
          <p:cNvSpPr txBox="1"/>
          <p:nvPr/>
        </p:nvSpPr>
        <p:spPr>
          <a:xfrm>
            <a:off y="8685211"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Arial"/>
              <a:buNone/>
            </a:pPr>
            <a:r>
              <a:rPr strike="noStrike" u="none" b="0" cap="none" baseline="0" sz="1200" lang="en-US" i="0"/>
              <a:t>*</a:t>
            </a:r>
          </a:p>
        </p:txBody>
      </p:sp>
      <p:sp>
        <p:nvSpPr>
          <p:cNvPr id="167" name="Shape 167"/>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168" name="Shape 168"/>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4" name="Shape 174"/>
        <p:cNvGrpSpPr/>
        <p:nvPr/>
      </p:nvGrpSpPr>
      <p:grpSpPr>
        <a:xfrm>
          <a:off y="0" x="0"/>
          <a:ext cy="0" cx="0"/>
          <a:chOff y="0" x="0"/>
          <a:chExt cy="0" cx="0"/>
        </a:xfrm>
      </p:grpSpPr>
      <p:sp>
        <p:nvSpPr>
          <p:cNvPr id="175" name="Shape 175"/>
          <p:cNvSpPr txBox="1"/>
          <p:nvPr/>
        </p:nvSpPr>
        <p:spPr>
          <a:xfrm>
            <a:off y="8685211"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Arial"/>
              <a:buNone/>
            </a:pPr>
            <a:r>
              <a:rPr strike="noStrike" u="none" b="0" cap="none" baseline="0" sz="1200" lang="en-US" i="0"/>
              <a:t>*</a:t>
            </a:r>
          </a:p>
        </p:txBody>
      </p:sp>
      <p:sp>
        <p:nvSpPr>
          <p:cNvPr id="176" name="Shape 176"/>
          <p:cNvSpPr/>
          <p:nvPr>
            <p:ph idx="2" type="sldImg"/>
          </p:nvPr>
        </p:nvSpPr>
        <p:spPr>
          <a:xfrm>
            <a:off y="687387" x="1144587"/>
            <a:ext cy="3425824" cx="4568825"/>
          </a:xfrm>
          <a:custGeom>
            <a:pathLst>
              <a:path w="120000" extrusionOk="0" h="120000">
                <a:moveTo>
                  <a:pt y="0" x="0"/>
                </a:moveTo>
                <a:lnTo>
                  <a:pt y="0" x="120000"/>
                </a:lnTo>
                <a:lnTo>
                  <a:pt y="120000" x="120000"/>
                </a:lnTo>
                <a:lnTo>
                  <a:pt y="120000" x="0"/>
                </a:lnTo>
                <a:close/>
              </a:path>
            </a:pathLst>
          </a:custGeom>
          <a:noFill/>
          <a:ln>
            <a:noFill/>
          </a:ln>
        </p:spPr>
      </p:sp>
      <p:sp>
        <p:nvSpPr>
          <p:cNvPr id="177" name="Shape 177"/>
          <p:cNvSpPr txBox="1"/>
          <p:nvPr>
            <p:ph idx="1" type="body"/>
          </p:nvPr>
        </p:nvSpPr>
        <p:spPr>
          <a:xfrm>
            <a:off y="4343400" x="914400"/>
            <a:ext cy="4114800" cx="5029199"/>
          </a:xfrm>
          <a:prstGeom prst="rect">
            <a:avLst/>
          </a:prstGeom>
          <a:noFill/>
          <a:ln>
            <a:noFill/>
          </a:ln>
        </p:spPr>
        <p:txBody>
          <a:bodyPr bIns="46025" rIns="92075" lIns="92075" tIns="46025" anchor="t" anchorCtr="0">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3" name="Shape 183"/>
        <p:cNvGrpSpPr/>
        <p:nvPr/>
      </p:nvGrpSpPr>
      <p:grpSpPr>
        <a:xfrm>
          <a:off y="0" x="0"/>
          <a:ext cy="0" cx="0"/>
          <a:chOff y="0" x="0"/>
          <a:chExt cy="0" cx="0"/>
        </a:xfrm>
      </p:grpSpPr>
      <p:sp>
        <p:nvSpPr>
          <p:cNvPr id="184" name="Shape 184"/>
          <p:cNvSpPr txBox="1"/>
          <p:nvPr/>
        </p:nvSpPr>
        <p:spPr>
          <a:xfrm>
            <a:off y="8685211"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Arial"/>
              <a:buNone/>
            </a:pPr>
            <a:r>
              <a:rPr strike="noStrike" u="none" b="0" cap="none" baseline="0" sz="1200" lang="en-US" i="0"/>
              <a:t>*</a:t>
            </a:r>
          </a:p>
        </p:txBody>
      </p:sp>
      <p:sp>
        <p:nvSpPr>
          <p:cNvPr id="185" name="Shape 185"/>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a:noFill/>
          </a:ln>
        </p:spPr>
      </p:sp>
      <p:sp>
        <p:nvSpPr>
          <p:cNvPr id="186" name="Shape 186"/>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2" name="Shape 192"/>
        <p:cNvGrpSpPr/>
        <p:nvPr/>
      </p:nvGrpSpPr>
      <p:grpSpPr>
        <a:xfrm>
          <a:off y="0" x="0"/>
          <a:ext cy="0" cx="0"/>
          <a:chOff y="0" x="0"/>
          <a:chExt cy="0" cx="0"/>
        </a:xfrm>
      </p:grpSpPr>
      <p:sp>
        <p:nvSpPr>
          <p:cNvPr id="193" name="Shape 193"/>
          <p:cNvSpPr txBox="1"/>
          <p:nvPr/>
        </p:nvSpPr>
        <p:spPr>
          <a:xfrm>
            <a:off y="8685211" x="3884612"/>
            <a:ext cy="457200" cx="2971799"/>
          </a:xfrm>
          <a:prstGeom prst="rect">
            <a:avLst/>
          </a:prstGeom>
          <a:noFill/>
          <a:ln>
            <a:noFill/>
          </a:ln>
        </p:spPr>
        <p:txBody>
          <a:bodyPr bIns="45700" rIns="91425" lIns="91425" tIns="45700" anchor="b" anchorCtr="0">
            <a:noAutofit/>
          </a:bodyPr>
          <a:lstStyle/>
          <a:p>
            <a:pPr algn="r" rtl="0" lvl="0" marR="0" indent="0" marL="0">
              <a:spcBef>
                <a:spcPts val="0"/>
              </a:spcBef>
              <a:buSzPct val="25000"/>
              <a:buFont typeface="Arial"/>
              <a:buNone/>
            </a:pPr>
            <a:r>
              <a:rPr strike="noStrike" u="none" b="0" cap="none" baseline="0" sz="1200" lang="en-US" i="0"/>
              <a:t>*</a:t>
            </a:r>
          </a:p>
        </p:txBody>
      </p:sp>
      <p:sp>
        <p:nvSpPr>
          <p:cNvPr id="194" name="Shape 194"/>
          <p:cNvSpPr/>
          <p:nvPr>
            <p:ph idx="2" type="sldImg"/>
          </p:nvPr>
        </p:nvSpPr>
        <p:spPr>
          <a:xfrm>
            <a:off y="687387" x="1144587"/>
            <a:ext cy="3425824" cx="4568825"/>
          </a:xfrm>
          <a:custGeom>
            <a:pathLst>
              <a:path w="120000" extrusionOk="0" h="120000">
                <a:moveTo>
                  <a:pt y="0" x="0"/>
                </a:moveTo>
                <a:lnTo>
                  <a:pt y="0" x="120000"/>
                </a:lnTo>
                <a:lnTo>
                  <a:pt y="120000" x="120000"/>
                </a:lnTo>
                <a:lnTo>
                  <a:pt y="120000" x="0"/>
                </a:lnTo>
                <a:close/>
              </a:path>
            </a:pathLst>
          </a:custGeom>
          <a:noFill/>
          <a:ln>
            <a:noFill/>
          </a:ln>
        </p:spPr>
      </p:sp>
      <p:sp>
        <p:nvSpPr>
          <p:cNvPr id="195" name="Shape 195"/>
          <p:cNvSpPr txBox="1"/>
          <p:nvPr>
            <p:ph idx="1" type="body"/>
          </p:nvPr>
        </p:nvSpPr>
        <p:spPr>
          <a:xfrm>
            <a:off y="4343400" x="914400"/>
            <a:ext cy="4114800" cx="5029199"/>
          </a:xfrm>
          <a:prstGeom prst="rect">
            <a:avLst/>
          </a:prstGeom>
          <a:noFill/>
          <a:ln>
            <a:noFill/>
          </a:ln>
        </p:spPr>
        <p:txBody>
          <a:bodyPr bIns="46025" rIns="92075" lIns="92075" tIns="46025" anchor="t" anchorCtr="0">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10.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11.xml.rels><?xml version="1.0" encoding="UTF-8" standalone="yes"?><Relationships xmlns="http://schemas.openxmlformats.org/package/2006/relationships"><Relationship Target="../slideMasters/slideMaster3.xml" Type="http://schemas.openxmlformats.org/officeDocument/2006/relationships/slideMaster" Id="rId1"/></Relationships>
</file>

<file path=ppt/slideLayouts/_rels/slideLayout12.xml.rels><?xml version="1.0" encoding="UTF-8" standalone="yes"?><Relationships xmlns="http://schemas.openxmlformats.org/package/2006/relationships"><Relationship Target="../slideMasters/slideMaster4.xml" Type="http://schemas.openxmlformats.org/officeDocument/2006/relationships/slideMaster" Id="rId1"/></Relationships>
</file>

<file path=ppt/slideLayouts/_rels/slideLayout13.xml.rels><?xml version="1.0" encoding="UTF-8" standalone="yes"?><Relationships xmlns="http://schemas.openxmlformats.org/package/2006/relationships"><Relationship Target="../slideMasters/slideMaster5.xml" Type="http://schemas.openxmlformats.org/officeDocument/2006/relationships/slideMaster" Id="rId1"/></Relationships>
</file>

<file path=ppt/slideLayouts/_rels/slideLayout14.xml.rels><?xml version="1.0" encoding="UTF-8" standalone="yes"?><Relationships xmlns="http://schemas.openxmlformats.org/package/2006/relationships"><Relationship Target="../slideMasters/slideMaster6.xml" Type="http://schemas.openxmlformats.org/officeDocument/2006/relationships/slideMaster" Id="rId1"/></Relationships>
</file>

<file path=ppt/slideLayouts/_rels/slideLayout15.xml.rels><?xml version="1.0" encoding="UTF-8" standalone="yes"?><Relationships xmlns="http://schemas.openxmlformats.org/package/2006/relationships"><Relationship Target="../slideMasters/slideMaster7.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7.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8.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9.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17" name="Shape 17"/>
        <p:cNvGrpSpPr/>
        <p:nvPr/>
      </p:nvGrpSpPr>
      <p:grpSpPr>
        <a:xfrm>
          <a:off y="0" x="0"/>
          <a:ext cy="0" cx="0"/>
          <a:chOff y="0" x="0"/>
          <a:chExt cy="0" cx="0"/>
        </a:xfrm>
      </p:grpSpPr>
      <p:sp>
        <p:nvSpPr>
          <p:cNvPr id="18" name="Shape 18"/>
          <p:cNvSpPr txBox="1"/>
          <p:nvPr>
            <p:ph type="title"/>
          </p:nvPr>
        </p:nvSpPr>
        <p:spPr>
          <a:xfrm rot="5400000">
            <a:off y="2171700" x="4808537"/>
            <a:ext cy="1981199" cx="5775324"/>
          </a:xfrm>
          <a:prstGeom prst="rect">
            <a:avLst/>
          </a:prstGeom>
          <a:noFill/>
          <a:ln>
            <a:noFill/>
          </a:ln>
        </p:spPr>
        <p:txBody>
          <a:bodyPr bIns="91425" rIns="91425" lIns="91425" t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algn="l" rtl="0" marL="457200">
              <a:spcBef>
                <a:spcPts val="0"/>
              </a:spcBef>
              <a:spcAft>
                <a:spcPts val="0"/>
              </a:spcAft>
              <a:defRPr/>
            </a:lvl6pPr>
            <a:lvl7pPr algn="l" rtl="0" marL="914400">
              <a:spcBef>
                <a:spcPts val="0"/>
              </a:spcBef>
              <a:spcAft>
                <a:spcPts val="0"/>
              </a:spcAft>
              <a:defRPr/>
            </a:lvl7pPr>
            <a:lvl8pPr algn="l" rtl="0" marL="1371600">
              <a:spcBef>
                <a:spcPts val="0"/>
              </a:spcBef>
              <a:spcAft>
                <a:spcPts val="0"/>
              </a:spcAft>
              <a:defRPr/>
            </a:lvl8pPr>
            <a:lvl9pPr algn="l" rtl="0" marL="1828800">
              <a:spcBef>
                <a:spcPts val="0"/>
              </a:spcBef>
              <a:spcAft>
                <a:spcPts val="0"/>
              </a:spcAft>
              <a:defRPr/>
            </a:lvl9pPr>
          </a:lstStyle>
          <a:p/>
        </p:txBody>
      </p:sp>
      <p:sp>
        <p:nvSpPr>
          <p:cNvPr id="19" name="Shape 19"/>
          <p:cNvSpPr txBox="1"/>
          <p:nvPr>
            <p:ph idx="1" type="body"/>
          </p:nvPr>
        </p:nvSpPr>
        <p:spPr>
          <a:xfrm rot="5400000">
            <a:off y="266700" x="769937"/>
            <a:ext cy="5791200" cx="5775324"/>
          </a:xfrm>
          <a:prstGeom prst="rect">
            <a:avLst/>
          </a:prstGeom>
          <a:noFill/>
          <a:ln>
            <a:noFill/>
          </a:ln>
        </p:spPr>
        <p:txBody>
          <a:bodyPr bIns="91425" rIns="91425" lIns="91425" tIns="91425" anchor="t" anchorCtr="0"/>
          <a:lstStyle>
            <a:lvl1pPr algn="l" rtl="0" indent="-139700" marL="342900">
              <a:spcBef>
                <a:spcPts val="640"/>
              </a:spcBef>
              <a:spcAft>
                <a:spcPts val="0"/>
              </a:spcAft>
              <a:buClr>
                <a:srgbClr val="000080"/>
              </a:buClr>
              <a:buFont typeface="Arial"/>
              <a:buChar char="▪"/>
              <a:defRPr/>
            </a:lvl1pPr>
            <a:lvl2pPr algn="l" rtl="0" indent="-107950" marL="742950">
              <a:spcBef>
                <a:spcPts val="560"/>
              </a:spcBef>
              <a:spcAft>
                <a:spcPts val="0"/>
              </a:spcAft>
              <a:buClr>
                <a:srgbClr val="FF9F11"/>
              </a:buClr>
              <a:buFont typeface="Arial"/>
              <a:buChar char="▪"/>
              <a:defRPr/>
            </a:lvl2pPr>
            <a:lvl3pPr algn="l" rtl="0" indent="-152400" marL="1143000">
              <a:spcBef>
                <a:spcPts val="480"/>
              </a:spcBef>
              <a:spcAft>
                <a:spcPts val="0"/>
              </a:spcAft>
              <a:buClr>
                <a:srgbClr val="000080"/>
              </a:buClr>
              <a:buFont typeface="Arial"/>
              <a:buChar char="•"/>
              <a:defRPr/>
            </a:lvl3pPr>
            <a:lvl4pPr algn="l" rtl="0" indent="-165100" marL="1600200">
              <a:spcBef>
                <a:spcPts val="400"/>
              </a:spcBef>
              <a:spcAft>
                <a:spcPts val="0"/>
              </a:spcAft>
              <a:buClr>
                <a:srgbClr val="FF9F11"/>
              </a:buClr>
              <a:buFont typeface="Arial"/>
              <a:buChar char="•"/>
              <a:defRPr/>
            </a:lvl4pPr>
            <a:lvl5pPr algn="l" rtl="0" indent="-101600" marL="2057400">
              <a:spcBef>
                <a:spcPts val="400"/>
              </a:spcBef>
              <a:spcAft>
                <a:spcPts val="0"/>
              </a:spcAft>
              <a:buClr>
                <a:srgbClr val="000080"/>
              </a:buClr>
              <a:buFont typeface="Arial"/>
              <a:buChar char="–"/>
              <a:defRPr/>
            </a:lvl5pPr>
            <a:lvl6pPr algn="l" rtl="0" indent="-101600" marL="2514600">
              <a:spcBef>
                <a:spcPts val="400"/>
              </a:spcBef>
              <a:spcAft>
                <a:spcPts val="0"/>
              </a:spcAft>
              <a:buClr>
                <a:srgbClr val="000080"/>
              </a:buClr>
              <a:buFont typeface="Arial"/>
              <a:buChar char="–"/>
              <a:defRPr/>
            </a:lvl6pPr>
            <a:lvl7pPr algn="l" rtl="0" indent="-101600" marL="2971800">
              <a:spcBef>
                <a:spcPts val="400"/>
              </a:spcBef>
              <a:spcAft>
                <a:spcPts val="0"/>
              </a:spcAft>
              <a:buClr>
                <a:srgbClr val="000080"/>
              </a:buClr>
              <a:buFont typeface="Arial"/>
              <a:buChar char="–"/>
              <a:defRPr/>
            </a:lvl7pPr>
            <a:lvl8pPr algn="l" rtl="0" indent="-101600" marL="3429000">
              <a:spcBef>
                <a:spcPts val="400"/>
              </a:spcBef>
              <a:spcAft>
                <a:spcPts val="0"/>
              </a:spcAft>
              <a:buClr>
                <a:srgbClr val="000080"/>
              </a:buClr>
              <a:buFont typeface="Arial"/>
              <a:buChar char="–"/>
              <a:defRPr/>
            </a:lvl8pPr>
            <a:lvl9pPr algn="l" rtl="0" indent="-101600" marL="3886200">
              <a:spcBef>
                <a:spcPts val="400"/>
              </a:spcBef>
              <a:spcAft>
                <a:spcPts val="0"/>
              </a:spcAft>
              <a:buClr>
                <a:srgbClr val="000080"/>
              </a:buClr>
              <a:buFont typeface="Arial"/>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58" name="Shape 58"/>
        <p:cNvGrpSpPr/>
        <p:nvPr/>
      </p:nvGrpSpPr>
      <p:grpSpPr>
        <a:xfrm>
          <a:off y="0" x="0"/>
          <a:ext cy="0" cx="0"/>
          <a:chOff y="0" x="0"/>
          <a:chExt cy="0" cx="0"/>
        </a:xfrm>
      </p:grpSpPr>
      <p:sp>
        <p:nvSpPr>
          <p:cNvPr id="59" name="Shape 59"/>
          <p:cNvSpPr txBox="1"/>
          <p:nvPr>
            <p:ph type="ctrTitle"/>
          </p:nvPr>
        </p:nvSpPr>
        <p:spPr>
          <a:xfrm>
            <a:off y="533400" x="762000"/>
            <a:ext cy="1470024" cx="7696199"/>
          </a:xfrm>
          <a:prstGeom prst="rect">
            <a:avLst/>
          </a:prstGeom>
          <a:noFill/>
          <a:ln>
            <a:noFill/>
          </a:ln>
        </p:spPr>
        <p:txBody>
          <a:bodyPr bIns="91425" rIns="91425" lIns="91425" tIns="91425" anchor="ctr" anchorCtr="0"/>
          <a:lstStyle>
            <a:lvl1pPr algn="l" rtl="0" marR="0" indent="0" marL="0">
              <a:spcBef>
                <a:spcPts val="0"/>
              </a:spcBef>
              <a:spcAft>
                <a:spcPts val="0"/>
              </a:spcAft>
              <a:defRPr/>
            </a:lvl1pPr>
            <a:lvl2pPr algn="l" rtl="0" marR="0" indent="0" marL="0">
              <a:spcBef>
                <a:spcPts val="0"/>
              </a:spcBef>
              <a:spcAft>
                <a:spcPts val="0"/>
              </a:spcAft>
              <a:defRPr/>
            </a:lvl2pPr>
            <a:lvl3pPr algn="l" rtl="0" marR="0" indent="0" marL="0">
              <a:spcBef>
                <a:spcPts val="0"/>
              </a:spcBef>
              <a:spcAft>
                <a:spcPts val="0"/>
              </a:spcAft>
              <a:defRPr/>
            </a:lvl3pPr>
            <a:lvl4pPr algn="l" rtl="0" marR="0" indent="0" marL="0">
              <a:spcBef>
                <a:spcPts val="0"/>
              </a:spcBef>
              <a:spcAft>
                <a:spcPts val="0"/>
              </a:spcAft>
              <a:defRPr/>
            </a:lvl4pPr>
            <a:lvl5pPr algn="l" rtl="0" marR="0" indent="0" marL="0">
              <a:spcBef>
                <a:spcPts val="0"/>
              </a:spcBef>
              <a:spcAft>
                <a:spcPts val="0"/>
              </a:spcAft>
              <a:defRPr/>
            </a:lvl5pPr>
            <a:lvl6pPr algn="l" rtl="0" marR="0" indent="0" marL="457200">
              <a:spcBef>
                <a:spcPts val="0"/>
              </a:spcBef>
              <a:spcAft>
                <a:spcPts val="0"/>
              </a:spcAft>
              <a:defRPr/>
            </a:lvl6pPr>
            <a:lvl7pPr algn="l" rtl="0" marR="0" indent="0" marL="914400">
              <a:spcBef>
                <a:spcPts val="0"/>
              </a:spcBef>
              <a:spcAft>
                <a:spcPts val="0"/>
              </a:spcAft>
              <a:defRPr/>
            </a:lvl7pPr>
            <a:lvl8pPr algn="l" rtl="0" marR="0" indent="0" marL="1371600">
              <a:spcBef>
                <a:spcPts val="0"/>
              </a:spcBef>
              <a:spcAft>
                <a:spcPts val="0"/>
              </a:spcAft>
              <a:defRPr/>
            </a:lvl8pPr>
            <a:lvl9pPr algn="l" rtl="0" marR="0" indent="0" marL="1828800">
              <a:spcBef>
                <a:spcPts val="0"/>
              </a:spcBef>
              <a:spcAft>
                <a:spcPts val="0"/>
              </a:spcAft>
              <a:defRPr/>
            </a:lvl9pPr>
          </a:lstStyle>
          <a:p/>
        </p:txBody>
      </p:sp>
      <p:sp>
        <p:nvSpPr>
          <p:cNvPr id="60" name="Shape 60"/>
          <p:cNvSpPr txBox="1"/>
          <p:nvPr>
            <p:ph idx="1" type="subTitle"/>
          </p:nvPr>
        </p:nvSpPr>
        <p:spPr>
          <a:xfrm>
            <a:off y="2362200" x="838200"/>
            <a:ext cy="3429000" cx="7619999"/>
          </a:xfrm>
          <a:prstGeom prst="rect">
            <a:avLst/>
          </a:prstGeom>
          <a:noFill/>
          <a:ln>
            <a:noFill/>
          </a:ln>
        </p:spPr>
        <p:txBody>
          <a:bodyPr bIns="91425" rIns="91425" lIns="91425" tIns="91425" anchor="t" anchorCtr="0"/>
          <a:lstStyle>
            <a:lvl1pPr algn="ctr" rtl="0" marR="0" indent="0" marL="0">
              <a:spcBef>
                <a:spcPts val="560"/>
              </a:spcBef>
              <a:spcAft>
                <a:spcPts val="0"/>
              </a:spcAft>
              <a:buClr>
                <a:srgbClr val="000080"/>
              </a:buClr>
              <a:buFont typeface="Arial"/>
              <a:buNone/>
              <a:defRPr/>
            </a:lvl1pPr>
            <a:lvl2pPr algn="l" rtl="0" marR="0" indent="-107950" marL="742950">
              <a:spcBef>
                <a:spcPts val="560"/>
              </a:spcBef>
              <a:spcAft>
                <a:spcPts val="0"/>
              </a:spcAft>
              <a:buClr>
                <a:srgbClr val="FF9F11"/>
              </a:buClr>
              <a:buFont typeface="Arial"/>
              <a:buChar char="▪"/>
              <a:defRPr/>
            </a:lvl2pPr>
            <a:lvl3pPr algn="l" rtl="0" marR="0" indent="-152400" marL="1143000">
              <a:spcBef>
                <a:spcPts val="480"/>
              </a:spcBef>
              <a:spcAft>
                <a:spcPts val="0"/>
              </a:spcAft>
              <a:buClr>
                <a:srgbClr val="000080"/>
              </a:buClr>
              <a:buFont typeface="Arial"/>
              <a:buChar char="•"/>
              <a:defRPr/>
            </a:lvl3pPr>
            <a:lvl4pPr algn="l" rtl="0" marR="0" indent="-165100" marL="1600200">
              <a:spcBef>
                <a:spcPts val="400"/>
              </a:spcBef>
              <a:spcAft>
                <a:spcPts val="0"/>
              </a:spcAft>
              <a:buClr>
                <a:srgbClr val="FF9F11"/>
              </a:buClr>
              <a:buFont typeface="Arial"/>
              <a:buChar char="•"/>
              <a:defRPr/>
            </a:lvl4pPr>
            <a:lvl5pPr algn="l" rtl="0" marR="0" indent="-101600" marL="2057400">
              <a:spcBef>
                <a:spcPts val="400"/>
              </a:spcBef>
              <a:spcAft>
                <a:spcPts val="0"/>
              </a:spcAft>
              <a:buClr>
                <a:srgbClr val="000080"/>
              </a:buClr>
              <a:buFont typeface="Arial"/>
              <a:buChar char="–"/>
              <a:defRPr/>
            </a:lvl5pPr>
            <a:lvl6pPr algn="l" rtl="0" marR="0" indent="-101600" marL="2514600">
              <a:spcBef>
                <a:spcPts val="400"/>
              </a:spcBef>
              <a:spcAft>
                <a:spcPts val="0"/>
              </a:spcAft>
              <a:buClr>
                <a:srgbClr val="000080"/>
              </a:buClr>
              <a:buFont typeface="Arial"/>
              <a:buChar char="–"/>
              <a:defRPr/>
            </a:lvl6pPr>
            <a:lvl7pPr algn="l" rtl="0" marR="0" indent="-101600" marL="2971800">
              <a:spcBef>
                <a:spcPts val="400"/>
              </a:spcBef>
              <a:spcAft>
                <a:spcPts val="0"/>
              </a:spcAft>
              <a:buClr>
                <a:srgbClr val="000080"/>
              </a:buClr>
              <a:buFont typeface="Arial"/>
              <a:buChar char="–"/>
              <a:defRPr/>
            </a:lvl7pPr>
            <a:lvl8pPr algn="l" rtl="0" marR="0" indent="-101600" marL="3429000">
              <a:spcBef>
                <a:spcPts val="400"/>
              </a:spcBef>
              <a:spcAft>
                <a:spcPts val="0"/>
              </a:spcAft>
              <a:buClr>
                <a:srgbClr val="000080"/>
              </a:buClr>
              <a:buFont typeface="Arial"/>
              <a:buChar char="–"/>
              <a:defRPr/>
            </a:lvl8pPr>
            <a:lvl9pPr algn="l" rtl="0" marR="0" indent="-101600" marL="3886200">
              <a:spcBef>
                <a:spcPts val="400"/>
              </a:spcBef>
              <a:spcAft>
                <a:spcPts val="0"/>
              </a:spcAft>
              <a:buClr>
                <a:srgbClr val="000080"/>
              </a:buClr>
              <a:buFont typeface="Arial"/>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67" name="Shape 67"/>
        <p:cNvGrpSpPr/>
        <p:nvPr/>
      </p:nvGrpSpPr>
      <p:grpSpPr>
        <a:xfrm>
          <a:off y="0" x="0"/>
          <a:ext cy="0" cx="0"/>
          <a:chOff y="0" x="0"/>
          <a:chExt cy="0" cx="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AndObj">
  <p:cSld name="Title, Text, and Content">
    <p:spTree>
      <p:nvGrpSpPr>
        <p:cNvPr id="77" name="Shape 77"/>
        <p:cNvGrpSpPr/>
        <p:nvPr/>
      </p:nvGrpSpPr>
      <p:grpSpPr>
        <a:xfrm>
          <a:off y="0" x="0"/>
          <a:ext cy="0" cx="0"/>
          <a:chOff y="0" x="0"/>
          <a:chExt cy="0" cx="0"/>
        </a:xfrm>
      </p:grpSpPr>
      <p:sp>
        <p:nvSpPr>
          <p:cNvPr id="78" name="Shape 78"/>
          <p:cNvSpPr txBox="1"/>
          <p:nvPr>
            <p:ph type="title"/>
          </p:nvPr>
        </p:nvSpPr>
        <p:spPr>
          <a:xfrm>
            <a:off y="274637" x="762000"/>
            <a:ext cy="1143000" cx="7924799"/>
          </a:xfrm>
          <a:prstGeom prst="rect">
            <a:avLst/>
          </a:prstGeom>
          <a:noFill/>
          <a:ln>
            <a:noFill/>
          </a:ln>
        </p:spPr>
        <p:txBody>
          <a:bodyPr bIns="91425" rIns="91425" lIns="91425" t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algn="l" rtl="0" marL="457200">
              <a:spcBef>
                <a:spcPts val="0"/>
              </a:spcBef>
              <a:spcAft>
                <a:spcPts val="0"/>
              </a:spcAft>
              <a:defRPr/>
            </a:lvl6pPr>
            <a:lvl7pPr algn="l" rtl="0" marL="914400">
              <a:spcBef>
                <a:spcPts val="0"/>
              </a:spcBef>
              <a:spcAft>
                <a:spcPts val="0"/>
              </a:spcAft>
              <a:defRPr/>
            </a:lvl7pPr>
            <a:lvl8pPr algn="l" rtl="0" marL="1371600">
              <a:spcBef>
                <a:spcPts val="0"/>
              </a:spcBef>
              <a:spcAft>
                <a:spcPts val="0"/>
              </a:spcAft>
              <a:defRPr/>
            </a:lvl8pPr>
            <a:lvl9pPr algn="l" rtl="0" marL="1828800">
              <a:spcBef>
                <a:spcPts val="0"/>
              </a:spcBef>
              <a:spcAft>
                <a:spcPts val="0"/>
              </a:spcAft>
              <a:defRPr/>
            </a:lvl9pPr>
          </a:lstStyle>
          <a:p/>
        </p:txBody>
      </p:sp>
      <p:sp>
        <p:nvSpPr>
          <p:cNvPr id="79" name="Shape 79"/>
          <p:cNvSpPr txBox="1"/>
          <p:nvPr>
            <p:ph idx="1" type="body"/>
          </p:nvPr>
        </p:nvSpPr>
        <p:spPr>
          <a:xfrm>
            <a:off y="1524000" x="914400"/>
            <a:ext cy="4525963" cx="3809999"/>
          </a:xfrm>
          <a:prstGeom prst="rect">
            <a:avLst/>
          </a:prstGeom>
          <a:noFill/>
          <a:ln>
            <a:noFill/>
          </a:ln>
        </p:spPr>
        <p:txBody>
          <a:bodyPr bIns="91425" rIns="91425" lIns="91425" tIns="91425" anchor="t" anchorCtr="0"/>
          <a:lstStyle>
            <a:lvl1pPr algn="l" rtl="0" indent="-139700" marL="342900">
              <a:spcBef>
                <a:spcPts val="640"/>
              </a:spcBef>
              <a:spcAft>
                <a:spcPts val="0"/>
              </a:spcAft>
              <a:buClr>
                <a:srgbClr val="000080"/>
              </a:buClr>
              <a:buFont typeface="Arial"/>
              <a:buChar char="▪"/>
              <a:defRPr/>
            </a:lvl1pPr>
            <a:lvl2pPr algn="l" rtl="0" indent="-107950" marL="742950">
              <a:spcBef>
                <a:spcPts val="560"/>
              </a:spcBef>
              <a:spcAft>
                <a:spcPts val="0"/>
              </a:spcAft>
              <a:buClr>
                <a:srgbClr val="FF9F11"/>
              </a:buClr>
              <a:buFont typeface="Arial"/>
              <a:buChar char="▪"/>
              <a:defRPr/>
            </a:lvl2pPr>
            <a:lvl3pPr algn="l" rtl="0" indent="-152400" marL="1143000">
              <a:spcBef>
                <a:spcPts val="480"/>
              </a:spcBef>
              <a:spcAft>
                <a:spcPts val="0"/>
              </a:spcAft>
              <a:buClr>
                <a:srgbClr val="000080"/>
              </a:buClr>
              <a:buFont typeface="Arial"/>
              <a:buChar char="•"/>
              <a:defRPr/>
            </a:lvl3pPr>
            <a:lvl4pPr algn="l" rtl="0" indent="-165100" marL="1600200">
              <a:spcBef>
                <a:spcPts val="400"/>
              </a:spcBef>
              <a:spcAft>
                <a:spcPts val="0"/>
              </a:spcAft>
              <a:buClr>
                <a:srgbClr val="FF9F11"/>
              </a:buClr>
              <a:buFont typeface="Arial"/>
              <a:buChar char="•"/>
              <a:defRPr/>
            </a:lvl4pPr>
            <a:lvl5pPr algn="l" rtl="0" indent="-101600" marL="2057400">
              <a:spcBef>
                <a:spcPts val="400"/>
              </a:spcBef>
              <a:spcAft>
                <a:spcPts val="0"/>
              </a:spcAft>
              <a:buClr>
                <a:srgbClr val="000080"/>
              </a:buClr>
              <a:buFont typeface="Arial"/>
              <a:buChar char="–"/>
              <a:defRPr/>
            </a:lvl5pPr>
            <a:lvl6pPr algn="l" rtl="0" indent="-101600" marL="2514600">
              <a:spcBef>
                <a:spcPts val="400"/>
              </a:spcBef>
              <a:spcAft>
                <a:spcPts val="0"/>
              </a:spcAft>
              <a:buClr>
                <a:srgbClr val="000080"/>
              </a:buClr>
              <a:buFont typeface="Arial"/>
              <a:buChar char="–"/>
              <a:defRPr/>
            </a:lvl6pPr>
            <a:lvl7pPr algn="l" rtl="0" indent="-101600" marL="2971800">
              <a:spcBef>
                <a:spcPts val="400"/>
              </a:spcBef>
              <a:spcAft>
                <a:spcPts val="0"/>
              </a:spcAft>
              <a:buClr>
                <a:srgbClr val="000080"/>
              </a:buClr>
              <a:buFont typeface="Arial"/>
              <a:buChar char="–"/>
              <a:defRPr/>
            </a:lvl7pPr>
            <a:lvl8pPr algn="l" rtl="0" indent="-101600" marL="3429000">
              <a:spcBef>
                <a:spcPts val="400"/>
              </a:spcBef>
              <a:spcAft>
                <a:spcPts val="0"/>
              </a:spcAft>
              <a:buClr>
                <a:srgbClr val="000080"/>
              </a:buClr>
              <a:buFont typeface="Arial"/>
              <a:buChar char="–"/>
              <a:defRPr/>
            </a:lvl8pPr>
            <a:lvl9pPr algn="l" rtl="0" indent="-101600" marL="3886200">
              <a:spcBef>
                <a:spcPts val="400"/>
              </a:spcBef>
              <a:spcAft>
                <a:spcPts val="0"/>
              </a:spcAft>
              <a:buClr>
                <a:srgbClr val="000080"/>
              </a:buClr>
              <a:buFont typeface="Arial"/>
              <a:buChar char="–"/>
              <a:defRPr/>
            </a:lvl9pPr>
          </a:lstStyle>
          <a:p/>
        </p:txBody>
      </p:sp>
      <p:sp>
        <p:nvSpPr>
          <p:cNvPr id="80" name="Shape 80"/>
          <p:cNvSpPr txBox="1"/>
          <p:nvPr>
            <p:ph idx="2" type="body"/>
          </p:nvPr>
        </p:nvSpPr>
        <p:spPr>
          <a:xfrm>
            <a:off y="1524000" x="4876800"/>
            <a:ext cy="4525963" cx="3809999"/>
          </a:xfrm>
          <a:prstGeom prst="rect">
            <a:avLst/>
          </a:prstGeom>
          <a:noFill/>
          <a:ln>
            <a:noFill/>
          </a:ln>
        </p:spPr>
        <p:txBody>
          <a:bodyPr bIns="91425" rIns="91425" lIns="91425" tIns="91425" anchor="t" anchorCtr="0"/>
          <a:lstStyle>
            <a:lvl1pPr algn="l" rtl="0" indent="-139700" marL="342900">
              <a:spcBef>
                <a:spcPts val="640"/>
              </a:spcBef>
              <a:spcAft>
                <a:spcPts val="0"/>
              </a:spcAft>
              <a:buClr>
                <a:srgbClr val="000080"/>
              </a:buClr>
              <a:buFont typeface="Arial"/>
              <a:buChar char="▪"/>
              <a:defRPr/>
            </a:lvl1pPr>
            <a:lvl2pPr algn="l" rtl="0" indent="-107950" marL="742950">
              <a:spcBef>
                <a:spcPts val="560"/>
              </a:spcBef>
              <a:spcAft>
                <a:spcPts val="0"/>
              </a:spcAft>
              <a:buClr>
                <a:srgbClr val="FF9F11"/>
              </a:buClr>
              <a:buFont typeface="Arial"/>
              <a:buChar char="▪"/>
              <a:defRPr/>
            </a:lvl2pPr>
            <a:lvl3pPr algn="l" rtl="0" indent="-152400" marL="1143000">
              <a:spcBef>
                <a:spcPts val="480"/>
              </a:spcBef>
              <a:spcAft>
                <a:spcPts val="0"/>
              </a:spcAft>
              <a:buClr>
                <a:srgbClr val="000080"/>
              </a:buClr>
              <a:buFont typeface="Arial"/>
              <a:buChar char="•"/>
              <a:defRPr/>
            </a:lvl3pPr>
            <a:lvl4pPr algn="l" rtl="0" indent="-165100" marL="1600200">
              <a:spcBef>
                <a:spcPts val="400"/>
              </a:spcBef>
              <a:spcAft>
                <a:spcPts val="0"/>
              </a:spcAft>
              <a:buClr>
                <a:srgbClr val="FF9F11"/>
              </a:buClr>
              <a:buFont typeface="Arial"/>
              <a:buChar char="•"/>
              <a:defRPr/>
            </a:lvl4pPr>
            <a:lvl5pPr algn="l" rtl="0" indent="-101600" marL="2057400">
              <a:spcBef>
                <a:spcPts val="400"/>
              </a:spcBef>
              <a:spcAft>
                <a:spcPts val="0"/>
              </a:spcAft>
              <a:buClr>
                <a:srgbClr val="000080"/>
              </a:buClr>
              <a:buFont typeface="Arial"/>
              <a:buChar char="–"/>
              <a:defRPr/>
            </a:lvl5pPr>
            <a:lvl6pPr algn="l" rtl="0" indent="-101600" marL="2514600">
              <a:spcBef>
                <a:spcPts val="400"/>
              </a:spcBef>
              <a:spcAft>
                <a:spcPts val="0"/>
              </a:spcAft>
              <a:buClr>
                <a:srgbClr val="000080"/>
              </a:buClr>
              <a:buFont typeface="Arial"/>
              <a:buChar char="–"/>
              <a:defRPr/>
            </a:lvl6pPr>
            <a:lvl7pPr algn="l" rtl="0" indent="-101600" marL="2971800">
              <a:spcBef>
                <a:spcPts val="400"/>
              </a:spcBef>
              <a:spcAft>
                <a:spcPts val="0"/>
              </a:spcAft>
              <a:buClr>
                <a:srgbClr val="000080"/>
              </a:buClr>
              <a:buFont typeface="Arial"/>
              <a:buChar char="–"/>
              <a:defRPr/>
            </a:lvl7pPr>
            <a:lvl8pPr algn="l" rtl="0" indent="-101600" marL="3429000">
              <a:spcBef>
                <a:spcPts val="400"/>
              </a:spcBef>
              <a:spcAft>
                <a:spcPts val="0"/>
              </a:spcAft>
              <a:buClr>
                <a:srgbClr val="000080"/>
              </a:buClr>
              <a:buFont typeface="Arial"/>
              <a:buChar char="–"/>
              <a:defRPr/>
            </a:lvl8pPr>
            <a:lvl9pPr algn="l" rtl="0" indent="-101600" marL="3886200">
              <a:spcBef>
                <a:spcPts val="400"/>
              </a:spcBef>
              <a:spcAft>
                <a:spcPts val="0"/>
              </a:spcAft>
              <a:buClr>
                <a:srgbClr val="000080"/>
              </a:buClr>
              <a:buFont typeface="Arial"/>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bl">
  <p:cSld name="Title and Table">
    <p:spTree>
      <p:nvGrpSpPr>
        <p:cNvPr id="90" name="Shape 90"/>
        <p:cNvGrpSpPr/>
        <p:nvPr/>
      </p:nvGrpSpPr>
      <p:grpSpPr>
        <a:xfrm>
          <a:off y="0" x="0"/>
          <a:ext cy="0" cx="0"/>
          <a:chOff y="0" x="0"/>
          <a:chExt cy="0" cx="0"/>
        </a:xfrm>
      </p:grpSpPr>
      <p:sp>
        <p:nvSpPr>
          <p:cNvPr id="91" name="Shape 91"/>
          <p:cNvSpPr txBox="1"/>
          <p:nvPr>
            <p:ph type="title"/>
          </p:nvPr>
        </p:nvSpPr>
        <p:spPr>
          <a:xfrm>
            <a:off y="274637" x="762000"/>
            <a:ext cy="1143000" cx="7924799"/>
          </a:xfrm>
          <a:prstGeom prst="rect">
            <a:avLst/>
          </a:prstGeom>
          <a:noFill/>
          <a:ln>
            <a:noFill/>
          </a:ln>
        </p:spPr>
        <p:txBody>
          <a:bodyPr bIns="91425" rIns="91425" lIns="91425" t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algn="l" rtl="0" marL="457200">
              <a:spcBef>
                <a:spcPts val="0"/>
              </a:spcBef>
              <a:spcAft>
                <a:spcPts val="0"/>
              </a:spcAft>
              <a:defRPr/>
            </a:lvl6pPr>
            <a:lvl7pPr algn="l" rtl="0" marL="914400">
              <a:spcBef>
                <a:spcPts val="0"/>
              </a:spcBef>
              <a:spcAft>
                <a:spcPts val="0"/>
              </a:spcAft>
              <a:defRPr/>
            </a:lvl7pPr>
            <a:lvl8pPr algn="l" rtl="0" marL="1371600">
              <a:spcBef>
                <a:spcPts val="0"/>
              </a:spcBef>
              <a:spcAft>
                <a:spcPts val="0"/>
              </a:spcAft>
              <a:defRPr/>
            </a:lvl8pPr>
            <a:lvl9pPr algn="l" rtl="0" marL="1828800">
              <a:spcBef>
                <a:spcPts val="0"/>
              </a:spcBef>
              <a:spcAft>
                <a:spcPts val="0"/>
              </a:spcAft>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OverObj">
  <p:cSld name="Title and Text over Content">
    <p:spTree>
      <p:nvGrpSpPr>
        <p:cNvPr id="101" name="Shape 101"/>
        <p:cNvGrpSpPr/>
        <p:nvPr/>
      </p:nvGrpSpPr>
      <p:grpSpPr>
        <a:xfrm>
          <a:off y="0" x="0"/>
          <a:ext cy="0" cx="0"/>
          <a:chOff y="0" x="0"/>
          <a:chExt cy="0" cx="0"/>
        </a:xfrm>
      </p:grpSpPr>
      <p:sp>
        <p:nvSpPr>
          <p:cNvPr id="102" name="Shape 102"/>
          <p:cNvSpPr txBox="1"/>
          <p:nvPr>
            <p:ph type="title"/>
          </p:nvPr>
        </p:nvSpPr>
        <p:spPr>
          <a:xfrm>
            <a:off y="274637" x="762000"/>
            <a:ext cy="1143000" cx="7924799"/>
          </a:xfrm>
          <a:prstGeom prst="rect">
            <a:avLst/>
          </a:prstGeom>
          <a:noFill/>
          <a:ln>
            <a:noFill/>
          </a:ln>
        </p:spPr>
        <p:txBody>
          <a:bodyPr bIns="91425" rIns="91425" lIns="91425" t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algn="l" rtl="0" marL="457200">
              <a:spcBef>
                <a:spcPts val="0"/>
              </a:spcBef>
              <a:spcAft>
                <a:spcPts val="0"/>
              </a:spcAft>
              <a:defRPr/>
            </a:lvl6pPr>
            <a:lvl7pPr algn="l" rtl="0" marL="914400">
              <a:spcBef>
                <a:spcPts val="0"/>
              </a:spcBef>
              <a:spcAft>
                <a:spcPts val="0"/>
              </a:spcAft>
              <a:defRPr/>
            </a:lvl7pPr>
            <a:lvl8pPr algn="l" rtl="0" marL="1371600">
              <a:spcBef>
                <a:spcPts val="0"/>
              </a:spcBef>
              <a:spcAft>
                <a:spcPts val="0"/>
              </a:spcAft>
              <a:defRPr/>
            </a:lvl8pPr>
            <a:lvl9pPr algn="l" rtl="0" marL="1828800">
              <a:spcBef>
                <a:spcPts val="0"/>
              </a:spcBef>
              <a:spcAft>
                <a:spcPts val="0"/>
              </a:spcAft>
              <a:defRPr/>
            </a:lvl9pPr>
          </a:lstStyle>
          <a:p/>
        </p:txBody>
      </p:sp>
      <p:sp>
        <p:nvSpPr>
          <p:cNvPr id="103" name="Shape 103"/>
          <p:cNvSpPr txBox="1"/>
          <p:nvPr>
            <p:ph idx="1" type="body"/>
          </p:nvPr>
        </p:nvSpPr>
        <p:spPr>
          <a:xfrm>
            <a:off y="1524000" x="914400"/>
            <a:ext cy="2185988" cx="7772400"/>
          </a:xfrm>
          <a:prstGeom prst="rect">
            <a:avLst/>
          </a:prstGeom>
          <a:noFill/>
          <a:ln>
            <a:noFill/>
          </a:ln>
        </p:spPr>
        <p:txBody>
          <a:bodyPr bIns="91425" rIns="91425" lIns="91425" tIns="91425" anchor="t" anchorCtr="0"/>
          <a:lstStyle>
            <a:lvl1pPr algn="l" rtl="0" indent="-139700" marL="342900">
              <a:spcBef>
                <a:spcPts val="640"/>
              </a:spcBef>
              <a:spcAft>
                <a:spcPts val="0"/>
              </a:spcAft>
              <a:buClr>
                <a:srgbClr val="000080"/>
              </a:buClr>
              <a:buFont typeface="Arial"/>
              <a:buChar char="▪"/>
              <a:defRPr/>
            </a:lvl1pPr>
            <a:lvl2pPr algn="l" rtl="0" indent="-107950" marL="742950">
              <a:spcBef>
                <a:spcPts val="560"/>
              </a:spcBef>
              <a:spcAft>
                <a:spcPts val="0"/>
              </a:spcAft>
              <a:buClr>
                <a:srgbClr val="FF9F11"/>
              </a:buClr>
              <a:buFont typeface="Arial"/>
              <a:buChar char="▪"/>
              <a:defRPr/>
            </a:lvl2pPr>
            <a:lvl3pPr algn="l" rtl="0" indent="-152400" marL="1143000">
              <a:spcBef>
                <a:spcPts val="480"/>
              </a:spcBef>
              <a:spcAft>
                <a:spcPts val="0"/>
              </a:spcAft>
              <a:buClr>
                <a:srgbClr val="000080"/>
              </a:buClr>
              <a:buFont typeface="Arial"/>
              <a:buChar char="•"/>
              <a:defRPr/>
            </a:lvl3pPr>
            <a:lvl4pPr algn="l" rtl="0" indent="-165100" marL="1600200">
              <a:spcBef>
                <a:spcPts val="400"/>
              </a:spcBef>
              <a:spcAft>
                <a:spcPts val="0"/>
              </a:spcAft>
              <a:buClr>
                <a:srgbClr val="FF9F11"/>
              </a:buClr>
              <a:buFont typeface="Arial"/>
              <a:buChar char="•"/>
              <a:defRPr/>
            </a:lvl4pPr>
            <a:lvl5pPr algn="l" rtl="0" indent="-101600" marL="2057400">
              <a:spcBef>
                <a:spcPts val="400"/>
              </a:spcBef>
              <a:spcAft>
                <a:spcPts val="0"/>
              </a:spcAft>
              <a:buClr>
                <a:srgbClr val="000080"/>
              </a:buClr>
              <a:buFont typeface="Arial"/>
              <a:buChar char="–"/>
              <a:defRPr/>
            </a:lvl5pPr>
            <a:lvl6pPr algn="l" rtl="0" indent="-101600" marL="2514600">
              <a:spcBef>
                <a:spcPts val="400"/>
              </a:spcBef>
              <a:spcAft>
                <a:spcPts val="0"/>
              </a:spcAft>
              <a:buClr>
                <a:srgbClr val="000080"/>
              </a:buClr>
              <a:buFont typeface="Arial"/>
              <a:buChar char="–"/>
              <a:defRPr/>
            </a:lvl6pPr>
            <a:lvl7pPr algn="l" rtl="0" indent="-101600" marL="2971800">
              <a:spcBef>
                <a:spcPts val="400"/>
              </a:spcBef>
              <a:spcAft>
                <a:spcPts val="0"/>
              </a:spcAft>
              <a:buClr>
                <a:srgbClr val="000080"/>
              </a:buClr>
              <a:buFont typeface="Arial"/>
              <a:buChar char="–"/>
              <a:defRPr/>
            </a:lvl7pPr>
            <a:lvl8pPr algn="l" rtl="0" indent="-101600" marL="3429000">
              <a:spcBef>
                <a:spcPts val="400"/>
              </a:spcBef>
              <a:spcAft>
                <a:spcPts val="0"/>
              </a:spcAft>
              <a:buClr>
                <a:srgbClr val="000080"/>
              </a:buClr>
              <a:buFont typeface="Arial"/>
              <a:buChar char="–"/>
              <a:defRPr/>
            </a:lvl8pPr>
            <a:lvl9pPr algn="l" rtl="0" indent="-101600" marL="3886200">
              <a:spcBef>
                <a:spcPts val="400"/>
              </a:spcBef>
              <a:spcAft>
                <a:spcPts val="0"/>
              </a:spcAft>
              <a:buClr>
                <a:srgbClr val="000080"/>
              </a:buClr>
              <a:buFont typeface="Arial"/>
              <a:buChar char="–"/>
              <a:defRPr/>
            </a:lvl9pPr>
          </a:lstStyle>
          <a:p/>
        </p:txBody>
      </p:sp>
      <p:sp>
        <p:nvSpPr>
          <p:cNvPr id="104" name="Shape 104"/>
          <p:cNvSpPr txBox="1"/>
          <p:nvPr>
            <p:ph idx="2" type="body"/>
          </p:nvPr>
        </p:nvSpPr>
        <p:spPr>
          <a:xfrm>
            <a:off y="3862387" x="914400"/>
            <a:ext cy="2187574" cx="7772400"/>
          </a:xfrm>
          <a:prstGeom prst="rect">
            <a:avLst/>
          </a:prstGeom>
          <a:noFill/>
          <a:ln>
            <a:noFill/>
          </a:ln>
        </p:spPr>
        <p:txBody>
          <a:bodyPr bIns="91425" rIns="91425" lIns="91425" tIns="91425" anchor="t" anchorCtr="0"/>
          <a:lstStyle>
            <a:lvl1pPr algn="l" rtl="0" indent="-139700" marL="342900">
              <a:spcBef>
                <a:spcPts val="640"/>
              </a:spcBef>
              <a:spcAft>
                <a:spcPts val="0"/>
              </a:spcAft>
              <a:buClr>
                <a:srgbClr val="000080"/>
              </a:buClr>
              <a:buFont typeface="Arial"/>
              <a:buChar char="▪"/>
              <a:defRPr/>
            </a:lvl1pPr>
            <a:lvl2pPr algn="l" rtl="0" indent="-107950" marL="742950">
              <a:spcBef>
                <a:spcPts val="560"/>
              </a:spcBef>
              <a:spcAft>
                <a:spcPts val="0"/>
              </a:spcAft>
              <a:buClr>
                <a:srgbClr val="FF9F11"/>
              </a:buClr>
              <a:buFont typeface="Arial"/>
              <a:buChar char="▪"/>
              <a:defRPr/>
            </a:lvl2pPr>
            <a:lvl3pPr algn="l" rtl="0" indent="-152400" marL="1143000">
              <a:spcBef>
                <a:spcPts val="480"/>
              </a:spcBef>
              <a:spcAft>
                <a:spcPts val="0"/>
              </a:spcAft>
              <a:buClr>
                <a:srgbClr val="000080"/>
              </a:buClr>
              <a:buFont typeface="Arial"/>
              <a:buChar char="•"/>
              <a:defRPr/>
            </a:lvl3pPr>
            <a:lvl4pPr algn="l" rtl="0" indent="-165100" marL="1600200">
              <a:spcBef>
                <a:spcPts val="400"/>
              </a:spcBef>
              <a:spcAft>
                <a:spcPts val="0"/>
              </a:spcAft>
              <a:buClr>
                <a:srgbClr val="FF9F11"/>
              </a:buClr>
              <a:buFont typeface="Arial"/>
              <a:buChar char="•"/>
              <a:defRPr/>
            </a:lvl4pPr>
            <a:lvl5pPr algn="l" rtl="0" indent="-101600" marL="2057400">
              <a:spcBef>
                <a:spcPts val="400"/>
              </a:spcBef>
              <a:spcAft>
                <a:spcPts val="0"/>
              </a:spcAft>
              <a:buClr>
                <a:srgbClr val="000080"/>
              </a:buClr>
              <a:buFont typeface="Arial"/>
              <a:buChar char="–"/>
              <a:defRPr/>
            </a:lvl5pPr>
            <a:lvl6pPr algn="l" rtl="0" indent="-101600" marL="2514600">
              <a:spcBef>
                <a:spcPts val="400"/>
              </a:spcBef>
              <a:spcAft>
                <a:spcPts val="0"/>
              </a:spcAft>
              <a:buClr>
                <a:srgbClr val="000080"/>
              </a:buClr>
              <a:buFont typeface="Arial"/>
              <a:buChar char="–"/>
              <a:defRPr/>
            </a:lvl6pPr>
            <a:lvl7pPr algn="l" rtl="0" indent="-101600" marL="2971800">
              <a:spcBef>
                <a:spcPts val="400"/>
              </a:spcBef>
              <a:spcAft>
                <a:spcPts val="0"/>
              </a:spcAft>
              <a:buClr>
                <a:srgbClr val="000080"/>
              </a:buClr>
              <a:buFont typeface="Arial"/>
              <a:buChar char="–"/>
              <a:defRPr/>
            </a:lvl7pPr>
            <a:lvl8pPr algn="l" rtl="0" indent="-101600" marL="3429000">
              <a:spcBef>
                <a:spcPts val="400"/>
              </a:spcBef>
              <a:spcAft>
                <a:spcPts val="0"/>
              </a:spcAft>
              <a:buClr>
                <a:srgbClr val="000080"/>
              </a:buClr>
              <a:buFont typeface="Arial"/>
              <a:buChar char="–"/>
              <a:defRPr/>
            </a:lvl8pPr>
            <a:lvl9pPr algn="l" rtl="0" indent="-101600" marL="3886200">
              <a:spcBef>
                <a:spcPts val="400"/>
              </a:spcBef>
              <a:spcAft>
                <a:spcPts val="0"/>
              </a:spcAft>
              <a:buClr>
                <a:srgbClr val="000080"/>
              </a:buClr>
              <a:buFont typeface="Arial"/>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AndClipArt">
  <p:cSld name="Title, Text and Clip Art">
    <p:spTree>
      <p:nvGrpSpPr>
        <p:cNvPr id="114" name="Shape 114"/>
        <p:cNvGrpSpPr/>
        <p:nvPr/>
      </p:nvGrpSpPr>
      <p:grpSpPr>
        <a:xfrm>
          <a:off y="0" x="0"/>
          <a:ext cy="0" cx="0"/>
          <a:chOff y="0" x="0"/>
          <a:chExt cy="0" cx="0"/>
        </a:xfrm>
      </p:grpSpPr>
      <p:sp>
        <p:nvSpPr>
          <p:cNvPr id="115" name="Shape 115"/>
          <p:cNvSpPr txBox="1"/>
          <p:nvPr>
            <p:ph type="title"/>
          </p:nvPr>
        </p:nvSpPr>
        <p:spPr>
          <a:xfrm>
            <a:off y="274637" x="762000"/>
            <a:ext cy="1143000" cx="7924799"/>
          </a:xfrm>
          <a:prstGeom prst="rect">
            <a:avLst/>
          </a:prstGeom>
          <a:noFill/>
          <a:ln>
            <a:noFill/>
          </a:ln>
        </p:spPr>
        <p:txBody>
          <a:bodyPr bIns="91425" rIns="91425" lIns="91425" t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algn="l" rtl="0" marL="457200">
              <a:spcBef>
                <a:spcPts val="0"/>
              </a:spcBef>
              <a:spcAft>
                <a:spcPts val="0"/>
              </a:spcAft>
              <a:defRPr/>
            </a:lvl6pPr>
            <a:lvl7pPr algn="l" rtl="0" marL="914400">
              <a:spcBef>
                <a:spcPts val="0"/>
              </a:spcBef>
              <a:spcAft>
                <a:spcPts val="0"/>
              </a:spcAft>
              <a:defRPr/>
            </a:lvl7pPr>
            <a:lvl8pPr algn="l" rtl="0" marL="1371600">
              <a:spcBef>
                <a:spcPts val="0"/>
              </a:spcBef>
              <a:spcAft>
                <a:spcPts val="0"/>
              </a:spcAft>
              <a:defRPr/>
            </a:lvl8pPr>
            <a:lvl9pPr algn="l" rtl="0" marL="1828800">
              <a:spcBef>
                <a:spcPts val="0"/>
              </a:spcBef>
              <a:spcAft>
                <a:spcPts val="0"/>
              </a:spcAft>
              <a:defRPr/>
            </a:lvl9pPr>
          </a:lstStyle>
          <a:p/>
        </p:txBody>
      </p:sp>
      <p:sp>
        <p:nvSpPr>
          <p:cNvPr id="116" name="Shape 116"/>
          <p:cNvSpPr txBox="1"/>
          <p:nvPr>
            <p:ph idx="1" type="body"/>
          </p:nvPr>
        </p:nvSpPr>
        <p:spPr>
          <a:xfrm>
            <a:off y="1524000" x="914400"/>
            <a:ext cy="4525963" cx="3809999"/>
          </a:xfrm>
          <a:prstGeom prst="rect">
            <a:avLst/>
          </a:prstGeom>
          <a:noFill/>
          <a:ln>
            <a:noFill/>
          </a:ln>
        </p:spPr>
        <p:txBody>
          <a:bodyPr bIns="91425" rIns="91425" lIns="91425" tIns="91425" anchor="t" anchorCtr="0"/>
          <a:lstStyle>
            <a:lvl1pPr algn="l" rtl="0" indent="-139700" marL="342900">
              <a:spcBef>
                <a:spcPts val="640"/>
              </a:spcBef>
              <a:spcAft>
                <a:spcPts val="0"/>
              </a:spcAft>
              <a:buClr>
                <a:srgbClr val="000080"/>
              </a:buClr>
              <a:buFont typeface="Arial"/>
              <a:buChar char="▪"/>
              <a:defRPr/>
            </a:lvl1pPr>
            <a:lvl2pPr algn="l" rtl="0" indent="-107950" marL="742950">
              <a:spcBef>
                <a:spcPts val="560"/>
              </a:spcBef>
              <a:spcAft>
                <a:spcPts val="0"/>
              </a:spcAft>
              <a:buClr>
                <a:srgbClr val="FF9F11"/>
              </a:buClr>
              <a:buFont typeface="Arial"/>
              <a:buChar char="▪"/>
              <a:defRPr/>
            </a:lvl2pPr>
            <a:lvl3pPr algn="l" rtl="0" indent="-152400" marL="1143000">
              <a:spcBef>
                <a:spcPts val="480"/>
              </a:spcBef>
              <a:spcAft>
                <a:spcPts val="0"/>
              </a:spcAft>
              <a:buClr>
                <a:srgbClr val="000080"/>
              </a:buClr>
              <a:buFont typeface="Arial"/>
              <a:buChar char="•"/>
              <a:defRPr/>
            </a:lvl3pPr>
            <a:lvl4pPr algn="l" rtl="0" indent="-165100" marL="1600200">
              <a:spcBef>
                <a:spcPts val="400"/>
              </a:spcBef>
              <a:spcAft>
                <a:spcPts val="0"/>
              </a:spcAft>
              <a:buClr>
                <a:srgbClr val="FF9F11"/>
              </a:buClr>
              <a:buFont typeface="Arial"/>
              <a:buChar char="•"/>
              <a:defRPr/>
            </a:lvl4pPr>
            <a:lvl5pPr algn="l" rtl="0" indent="-101600" marL="2057400">
              <a:spcBef>
                <a:spcPts val="400"/>
              </a:spcBef>
              <a:spcAft>
                <a:spcPts val="0"/>
              </a:spcAft>
              <a:buClr>
                <a:srgbClr val="000080"/>
              </a:buClr>
              <a:buFont typeface="Arial"/>
              <a:buChar char="–"/>
              <a:defRPr/>
            </a:lvl5pPr>
            <a:lvl6pPr algn="l" rtl="0" indent="-101600" marL="2514600">
              <a:spcBef>
                <a:spcPts val="400"/>
              </a:spcBef>
              <a:spcAft>
                <a:spcPts val="0"/>
              </a:spcAft>
              <a:buClr>
                <a:srgbClr val="000080"/>
              </a:buClr>
              <a:buFont typeface="Arial"/>
              <a:buChar char="–"/>
              <a:defRPr/>
            </a:lvl6pPr>
            <a:lvl7pPr algn="l" rtl="0" indent="-101600" marL="2971800">
              <a:spcBef>
                <a:spcPts val="400"/>
              </a:spcBef>
              <a:spcAft>
                <a:spcPts val="0"/>
              </a:spcAft>
              <a:buClr>
                <a:srgbClr val="000080"/>
              </a:buClr>
              <a:buFont typeface="Arial"/>
              <a:buChar char="–"/>
              <a:defRPr/>
            </a:lvl7pPr>
            <a:lvl8pPr algn="l" rtl="0" indent="-101600" marL="3429000">
              <a:spcBef>
                <a:spcPts val="400"/>
              </a:spcBef>
              <a:spcAft>
                <a:spcPts val="0"/>
              </a:spcAft>
              <a:buClr>
                <a:srgbClr val="000080"/>
              </a:buClr>
              <a:buFont typeface="Arial"/>
              <a:buChar char="–"/>
              <a:defRPr/>
            </a:lvl8pPr>
            <a:lvl9pPr algn="l" rtl="0" indent="-101600" marL="3886200">
              <a:spcBef>
                <a:spcPts val="400"/>
              </a:spcBef>
              <a:spcAft>
                <a:spcPts val="0"/>
              </a:spcAft>
              <a:buClr>
                <a:srgbClr val="000080"/>
              </a:buClr>
              <a:buFont typeface="Arial"/>
              <a:buChar char="–"/>
              <a:defRPr/>
            </a:lvl9pPr>
          </a:lstStyle>
          <a:p/>
        </p:txBody>
      </p:sp>
      <p:sp>
        <p:nvSpPr>
          <p:cNvPr id="117" name="Shape 117"/>
          <p:cNvSpPr/>
          <p:nvPr>
            <p:ph idx="2" type="clipArt"/>
          </p:nvPr>
        </p:nvSpPr>
        <p:spPr>
          <a:xfrm>
            <a:off y="1524000" x="4876800"/>
            <a:ext cy="4525963" cx="3809999"/>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20" name="Shape 20"/>
        <p:cNvGrpSpPr/>
        <p:nvPr/>
      </p:nvGrpSpPr>
      <p:grpSpPr>
        <a:xfrm>
          <a:off y="0" x="0"/>
          <a:ext cy="0" cx="0"/>
          <a:chOff y="0" x="0"/>
          <a:chExt cy="0" cx="0"/>
        </a:xfrm>
      </p:grpSpPr>
      <p:sp>
        <p:nvSpPr>
          <p:cNvPr id="21" name="Shape 21"/>
          <p:cNvSpPr txBox="1"/>
          <p:nvPr>
            <p:ph type="title"/>
          </p:nvPr>
        </p:nvSpPr>
        <p:spPr>
          <a:xfrm>
            <a:off y="274637" x="762000"/>
            <a:ext cy="1143000" cx="7924799"/>
          </a:xfrm>
          <a:prstGeom prst="rect">
            <a:avLst/>
          </a:prstGeom>
          <a:noFill/>
          <a:ln>
            <a:noFill/>
          </a:ln>
        </p:spPr>
        <p:txBody>
          <a:bodyPr bIns="91425" rIns="91425" lIns="91425" t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algn="l" rtl="0" marL="457200">
              <a:spcBef>
                <a:spcPts val="0"/>
              </a:spcBef>
              <a:spcAft>
                <a:spcPts val="0"/>
              </a:spcAft>
              <a:defRPr/>
            </a:lvl6pPr>
            <a:lvl7pPr algn="l" rtl="0" marL="914400">
              <a:spcBef>
                <a:spcPts val="0"/>
              </a:spcBef>
              <a:spcAft>
                <a:spcPts val="0"/>
              </a:spcAft>
              <a:defRPr/>
            </a:lvl7pPr>
            <a:lvl8pPr algn="l" rtl="0" marL="1371600">
              <a:spcBef>
                <a:spcPts val="0"/>
              </a:spcBef>
              <a:spcAft>
                <a:spcPts val="0"/>
              </a:spcAft>
              <a:defRPr/>
            </a:lvl8pPr>
            <a:lvl9pPr algn="l" rtl="0" marL="1828800">
              <a:spcBef>
                <a:spcPts val="0"/>
              </a:spcBef>
              <a:spcAft>
                <a:spcPts val="0"/>
              </a:spcAft>
              <a:defRPr/>
            </a:lvl9pPr>
          </a:lstStyle>
          <a:p/>
        </p:txBody>
      </p:sp>
      <p:sp>
        <p:nvSpPr>
          <p:cNvPr id="22" name="Shape 22"/>
          <p:cNvSpPr txBox="1"/>
          <p:nvPr>
            <p:ph idx="1" type="body"/>
          </p:nvPr>
        </p:nvSpPr>
        <p:spPr>
          <a:xfrm rot="5400000">
            <a:off y="-99219" x="2537618"/>
            <a:ext cy="7772400" cx="4525961"/>
          </a:xfrm>
          <a:prstGeom prst="rect">
            <a:avLst/>
          </a:prstGeom>
          <a:noFill/>
          <a:ln>
            <a:noFill/>
          </a:ln>
        </p:spPr>
        <p:txBody>
          <a:bodyPr bIns="91425" rIns="91425" lIns="91425" tIns="91425" anchor="t" anchorCtr="0"/>
          <a:lstStyle>
            <a:lvl1pPr algn="l" rtl="0" indent="-139700" marL="342900">
              <a:spcBef>
                <a:spcPts val="640"/>
              </a:spcBef>
              <a:spcAft>
                <a:spcPts val="0"/>
              </a:spcAft>
              <a:buClr>
                <a:srgbClr val="000080"/>
              </a:buClr>
              <a:buFont typeface="Arial"/>
              <a:buChar char="▪"/>
              <a:defRPr/>
            </a:lvl1pPr>
            <a:lvl2pPr algn="l" rtl="0" indent="-107950" marL="742950">
              <a:spcBef>
                <a:spcPts val="560"/>
              </a:spcBef>
              <a:spcAft>
                <a:spcPts val="0"/>
              </a:spcAft>
              <a:buClr>
                <a:srgbClr val="FF9F11"/>
              </a:buClr>
              <a:buFont typeface="Arial"/>
              <a:buChar char="▪"/>
              <a:defRPr/>
            </a:lvl2pPr>
            <a:lvl3pPr algn="l" rtl="0" indent="-152400" marL="1143000">
              <a:spcBef>
                <a:spcPts val="480"/>
              </a:spcBef>
              <a:spcAft>
                <a:spcPts val="0"/>
              </a:spcAft>
              <a:buClr>
                <a:srgbClr val="000080"/>
              </a:buClr>
              <a:buFont typeface="Arial"/>
              <a:buChar char="•"/>
              <a:defRPr/>
            </a:lvl3pPr>
            <a:lvl4pPr algn="l" rtl="0" indent="-165100" marL="1600200">
              <a:spcBef>
                <a:spcPts val="400"/>
              </a:spcBef>
              <a:spcAft>
                <a:spcPts val="0"/>
              </a:spcAft>
              <a:buClr>
                <a:srgbClr val="FF9F11"/>
              </a:buClr>
              <a:buFont typeface="Arial"/>
              <a:buChar char="•"/>
              <a:defRPr/>
            </a:lvl4pPr>
            <a:lvl5pPr algn="l" rtl="0" indent="-101600" marL="2057400">
              <a:spcBef>
                <a:spcPts val="400"/>
              </a:spcBef>
              <a:spcAft>
                <a:spcPts val="0"/>
              </a:spcAft>
              <a:buClr>
                <a:srgbClr val="000080"/>
              </a:buClr>
              <a:buFont typeface="Arial"/>
              <a:buChar char="–"/>
              <a:defRPr/>
            </a:lvl5pPr>
            <a:lvl6pPr algn="l" rtl="0" indent="-101600" marL="2514600">
              <a:spcBef>
                <a:spcPts val="400"/>
              </a:spcBef>
              <a:spcAft>
                <a:spcPts val="0"/>
              </a:spcAft>
              <a:buClr>
                <a:srgbClr val="000080"/>
              </a:buClr>
              <a:buFont typeface="Arial"/>
              <a:buChar char="–"/>
              <a:defRPr/>
            </a:lvl6pPr>
            <a:lvl7pPr algn="l" rtl="0" indent="-101600" marL="2971800">
              <a:spcBef>
                <a:spcPts val="400"/>
              </a:spcBef>
              <a:spcAft>
                <a:spcPts val="0"/>
              </a:spcAft>
              <a:buClr>
                <a:srgbClr val="000080"/>
              </a:buClr>
              <a:buFont typeface="Arial"/>
              <a:buChar char="–"/>
              <a:defRPr/>
            </a:lvl7pPr>
            <a:lvl8pPr algn="l" rtl="0" indent="-101600" marL="3429000">
              <a:spcBef>
                <a:spcPts val="400"/>
              </a:spcBef>
              <a:spcAft>
                <a:spcPts val="0"/>
              </a:spcAft>
              <a:buClr>
                <a:srgbClr val="000080"/>
              </a:buClr>
              <a:buFont typeface="Arial"/>
              <a:buChar char="–"/>
              <a:defRPr/>
            </a:lvl8pPr>
            <a:lvl9pPr algn="l" rtl="0" indent="-101600" marL="3886200">
              <a:spcBef>
                <a:spcPts val="400"/>
              </a:spcBef>
              <a:spcAft>
                <a:spcPts val="0"/>
              </a:spcAft>
              <a:buClr>
                <a:srgbClr val="000080"/>
              </a:buClr>
              <a:buFont typeface="Arial"/>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23" name="Shape 23"/>
        <p:cNvGrpSpPr/>
        <p:nvPr/>
      </p:nvGrpSpPr>
      <p:grpSpPr>
        <a:xfrm>
          <a:off y="0" x="0"/>
          <a:ext cy="0" cx="0"/>
          <a:chOff y="0" x="0"/>
          <a:chExt cy="0" cx="0"/>
        </a:xfrm>
      </p:grpSpPr>
      <p:sp>
        <p:nvSpPr>
          <p:cNvPr id="24" name="Shape 24"/>
          <p:cNvSpPr txBox="1"/>
          <p:nvPr>
            <p:ph type="title"/>
          </p:nvPr>
        </p:nvSpPr>
        <p:spPr>
          <a:xfrm>
            <a:off y="4800600" x="1792288"/>
            <a:ext cy="566737" cx="5486399"/>
          </a:xfrm>
          <a:prstGeom prst="rect">
            <a:avLst/>
          </a:prstGeom>
          <a:noFill/>
          <a:ln>
            <a:noFill/>
          </a:ln>
        </p:spPr>
        <p:txBody>
          <a:bodyPr bIns="91425" rIns="91425" lIns="91425" t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5" name="Shape 25"/>
          <p:cNvSpPr/>
          <p:nvPr>
            <p:ph idx="2" type="pic"/>
          </p:nvPr>
        </p:nvSpPr>
        <p:spPr>
          <a:xfrm>
            <a:off y="612775" x="1792288"/>
            <a:ext cy="4114800" cx="5486399"/>
          </a:xfrm>
          <a:prstGeom prst="rect">
            <a:avLst/>
          </a:prstGeom>
          <a:noFill/>
          <a:ln>
            <a:noFill/>
          </a:ln>
        </p:spPr>
      </p:sp>
      <p:sp>
        <p:nvSpPr>
          <p:cNvPr id="26" name="Shape 26"/>
          <p:cNvSpPr txBox="1"/>
          <p:nvPr>
            <p:ph idx="1" type="body"/>
          </p:nvPr>
        </p:nvSpPr>
        <p:spPr>
          <a:xfrm>
            <a:off y="5367337" x="1792288"/>
            <a:ext cy="804861" cx="5486399"/>
          </a:xfrm>
          <a:prstGeom prst="rect">
            <a:avLst/>
          </a:prstGeom>
          <a:noFill/>
          <a:ln>
            <a:noFill/>
          </a:ln>
        </p:spPr>
        <p:txBody>
          <a:bodyPr bIns="91425" rIns="91425" lIns="91425" tIns="91425" anchor="t" anchorCtr="0"/>
          <a:lstStyle>
            <a:lvl1pPr rtl="0" indent="0" marL="0">
              <a:spcBef>
                <a:spcPts val="0"/>
              </a:spcBef>
              <a:buFont typeface="Arial"/>
              <a:buNone/>
              <a:defRPr/>
            </a:lvl1pPr>
            <a:lvl2pPr rtl="0" indent="0" marL="457200">
              <a:spcBef>
                <a:spcPts val="0"/>
              </a:spcBef>
              <a:buFont typeface="Arial"/>
              <a:buNone/>
              <a:defRPr/>
            </a:lvl2pPr>
            <a:lvl3pPr rtl="0" indent="0" marL="914400">
              <a:spcBef>
                <a:spcPts val="0"/>
              </a:spcBef>
              <a:buFont typeface="Arial"/>
              <a:buNone/>
              <a:defRPr/>
            </a:lvl3pPr>
            <a:lvl4pPr rtl="0" indent="0" marL="1371600">
              <a:spcBef>
                <a:spcPts val="0"/>
              </a:spcBef>
              <a:buFont typeface="Arial"/>
              <a:buNone/>
              <a:defRPr/>
            </a:lvl4pPr>
            <a:lvl5pPr rtl="0" indent="0" marL="1828800">
              <a:spcBef>
                <a:spcPts val="0"/>
              </a:spcBef>
              <a:buFont typeface="Arial"/>
              <a:buNone/>
              <a:defRPr/>
            </a:lvl5pPr>
            <a:lvl6pPr rtl="0" indent="0" marL="2286000">
              <a:spcBef>
                <a:spcPts val="0"/>
              </a:spcBef>
              <a:buFont typeface="Arial"/>
              <a:buNone/>
              <a:defRPr/>
            </a:lvl6pPr>
            <a:lvl7pPr rtl="0" indent="0" marL="2743200">
              <a:spcBef>
                <a:spcPts val="0"/>
              </a:spcBef>
              <a:buFont typeface="Arial"/>
              <a:buNone/>
              <a:defRPr/>
            </a:lvl7pPr>
            <a:lvl8pPr rtl="0" indent="0" marL="3200400">
              <a:spcBef>
                <a:spcPts val="0"/>
              </a:spcBef>
              <a:buFont typeface="Arial"/>
              <a:buNone/>
              <a:defRPr/>
            </a:lvl8pPr>
            <a:lvl9pPr rtl="0" indent="0" marL="3657600">
              <a:spcBef>
                <a:spcPts val="0"/>
              </a:spcBef>
              <a:buFont typeface="Arial"/>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27" name="Shape 27"/>
        <p:cNvGrpSpPr/>
        <p:nvPr/>
      </p:nvGrpSpPr>
      <p:grpSpPr>
        <a:xfrm>
          <a:off y="0" x="0"/>
          <a:ext cy="0" cx="0"/>
          <a:chOff y="0" x="0"/>
          <a:chExt cy="0" cx="0"/>
        </a:xfrm>
      </p:grpSpPr>
      <p:sp>
        <p:nvSpPr>
          <p:cNvPr id="28" name="Shape 28"/>
          <p:cNvSpPr txBox="1"/>
          <p:nvPr>
            <p:ph type="title"/>
          </p:nvPr>
        </p:nvSpPr>
        <p:spPr>
          <a:xfrm>
            <a:off y="273050" x="457200"/>
            <a:ext cy="1162049" cx="3008313"/>
          </a:xfrm>
          <a:prstGeom prst="rect">
            <a:avLst/>
          </a:prstGeom>
          <a:noFill/>
          <a:ln>
            <a:noFill/>
          </a:ln>
        </p:spPr>
        <p:txBody>
          <a:bodyPr bIns="91425" rIns="91425" lIns="91425" t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9" name="Shape 29"/>
          <p:cNvSpPr txBox="1"/>
          <p:nvPr>
            <p:ph idx="1" type="body"/>
          </p:nvPr>
        </p:nvSpPr>
        <p:spPr>
          <a:xfrm>
            <a:off y="273050" x="3575050"/>
            <a:ext cy="5853112" cx="5111750"/>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0" name="Shape 30"/>
          <p:cNvSpPr txBox="1"/>
          <p:nvPr>
            <p:ph idx="2" type="body"/>
          </p:nvPr>
        </p:nvSpPr>
        <p:spPr>
          <a:xfrm>
            <a:off y="1435100" x="457200"/>
            <a:ext cy="4691063" cx="3008313"/>
          </a:xfrm>
          <a:prstGeom prst="rect">
            <a:avLst/>
          </a:prstGeom>
          <a:noFill/>
          <a:ln>
            <a:noFill/>
          </a:ln>
        </p:spPr>
        <p:txBody>
          <a:bodyPr bIns="91425" rIns="91425" lIns="91425" tIns="91425" anchor="t" anchorCtr="0"/>
          <a:lstStyle>
            <a:lvl1pPr rtl="0" indent="0" marL="0">
              <a:spcBef>
                <a:spcPts val="0"/>
              </a:spcBef>
              <a:buFont typeface="Arial"/>
              <a:buNone/>
              <a:defRPr/>
            </a:lvl1pPr>
            <a:lvl2pPr rtl="0" indent="0" marL="457200">
              <a:spcBef>
                <a:spcPts val="0"/>
              </a:spcBef>
              <a:buFont typeface="Arial"/>
              <a:buNone/>
              <a:defRPr/>
            </a:lvl2pPr>
            <a:lvl3pPr rtl="0" indent="0" marL="914400">
              <a:spcBef>
                <a:spcPts val="0"/>
              </a:spcBef>
              <a:buFont typeface="Arial"/>
              <a:buNone/>
              <a:defRPr/>
            </a:lvl3pPr>
            <a:lvl4pPr rtl="0" indent="0" marL="1371600">
              <a:spcBef>
                <a:spcPts val="0"/>
              </a:spcBef>
              <a:buFont typeface="Arial"/>
              <a:buNone/>
              <a:defRPr/>
            </a:lvl4pPr>
            <a:lvl5pPr rtl="0" indent="0" marL="1828800">
              <a:spcBef>
                <a:spcPts val="0"/>
              </a:spcBef>
              <a:buFont typeface="Arial"/>
              <a:buNone/>
              <a:defRPr/>
            </a:lvl5pPr>
            <a:lvl6pPr rtl="0" indent="0" marL="2286000">
              <a:spcBef>
                <a:spcPts val="0"/>
              </a:spcBef>
              <a:buFont typeface="Arial"/>
              <a:buNone/>
              <a:defRPr/>
            </a:lvl6pPr>
            <a:lvl7pPr rtl="0" indent="0" marL="2743200">
              <a:spcBef>
                <a:spcPts val="0"/>
              </a:spcBef>
              <a:buFont typeface="Arial"/>
              <a:buNone/>
              <a:defRPr/>
            </a:lvl7pPr>
            <a:lvl8pPr rtl="0" indent="0" marL="3200400">
              <a:spcBef>
                <a:spcPts val="0"/>
              </a:spcBef>
              <a:buFont typeface="Arial"/>
              <a:buNone/>
              <a:defRPr/>
            </a:lvl8pPr>
            <a:lvl9pPr rtl="0" indent="0" marL="3657600">
              <a:spcBef>
                <a:spcPts val="0"/>
              </a:spcBef>
              <a:buFont typeface="Arial"/>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1" name="Shape 31"/>
        <p:cNvGrpSpPr/>
        <p:nvPr/>
      </p:nvGrpSpPr>
      <p:grpSpPr>
        <a:xfrm>
          <a:off y="0" x="0"/>
          <a:ext cy="0" cx="0"/>
          <a:chOff y="0" x="0"/>
          <a:chExt cy="0" cx="0"/>
        </a:xfrm>
      </p:grpSpPr>
      <p:sp>
        <p:nvSpPr>
          <p:cNvPr id="32" name="Shape 32"/>
          <p:cNvSpPr txBox="1"/>
          <p:nvPr>
            <p:ph type="title"/>
          </p:nvPr>
        </p:nvSpPr>
        <p:spPr>
          <a:xfrm>
            <a:off y="274637" x="762000"/>
            <a:ext cy="1143000" cx="7924799"/>
          </a:xfrm>
          <a:prstGeom prst="rect">
            <a:avLst/>
          </a:prstGeom>
          <a:noFill/>
          <a:ln>
            <a:noFill/>
          </a:ln>
        </p:spPr>
        <p:txBody>
          <a:bodyPr bIns="91425" rIns="91425" lIns="91425" t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algn="l" rtl="0" marL="457200">
              <a:spcBef>
                <a:spcPts val="0"/>
              </a:spcBef>
              <a:spcAft>
                <a:spcPts val="0"/>
              </a:spcAft>
              <a:defRPr/>
            </a:lvl6pPr>
            <a:lvl7pPr algn="l" rtl="0" marL="914400">
              <a:spcBef>
                <a:spcPts val="0"/>
              </a:spcBef>
              <a:spcAft>
                <a:spcPts val="0"/>
              </a:spcAft>
              <a:defRPr/>
            </a:lvl7pPr>
            <a:lvl8pPr algn="l" rtl="0" marL="1371600">
              <a:spcBef>
                <a:spcPts val="0"/>
              </a:spcBef>
              <a:spcAft>
                <a:spcPts val="0"/>
              </a:spcAft>
              <a:defRPr/>
            </a:lvl8pPr>
            <a:lvl9pPr algn="l" rtl="0" marL="1828800">
              <a:spcBef>
                <a:spcPts val="0"/>
              </a:spcBef>
              <a:spcAft>
                <a:spcPts val="0"/>
              </a:spcAft>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33" name="Shape 33"/>
        <p:cNvGrpSpPr/>
        <p:nvPr/>
      </p:nvGrpSpPr>
      <p:grpSpPr>
        <a:xfrm>
          <a:off y="0" x="0"/>
          <a:ext cy="0" cx="0"/>
          <a:chOff y="0" x="0"/>
          <a:chExt cy="0" cx="0"/>
        </a:xfrm>
      </p:grpSpPr>
      <p:sp>
        <p:nvSpPr>
          <p:cNvPr id="34" name="Shape 34"/>
          <p:cNvSpPr txBox="1"/>
          <p:nvPr>
            <p:ph type="title"/>
          </p:nvPr>
        </p:nvSpPr>
        <p:spPr>
          <a:xfrm>
            <a:off y="274637" x="457200"/>
            <a:ext cy="1143000" cx="8229600"/>
          </a:xfrm>
          <a:prstGeom prst="rect">
            <a:avLst/>
          </a:prstGeom>
          <a:noFill/>
          <a:ln>
            <a:noFill/>
          </a:ln>
        </p:spPr>
        <p:txBody>
          <a:bodyPr bIns="91425" rIns="91425" lIns="91425" t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5" name="Shape 35"/>
          <p:cNvSpPr txBox="1"/>
          <p:nvPr>
            <p:ph idx="1" type="body"/>
          </p:nvPr>
        </p:nvSpPr>
        <p:spPr>
          <a:xfrm>
            <a:off y="1535112" x="457200"/>
            <a:ext cy="639762" cx="4040187"/>
          </a:xfrm>
          <a:prstGeom prst="rect">
            <a:avLst/>
          </a:prstGeom>
          <a:noFill/>
          <a:ln>
            <a:noFill/>
          </a:ln>
        </p:spPr>
        <p:txBody>
          <a:bodyPr bIns="91425" rIns="91425" lIns="91425" tIns="91425" anchor="b" anchorCtr="0"/>
          <a:lstStyle>
            <a:lvl1pPr rtl="0" indent="0" marL="0">
              <a:spcBef>
                <a:spcPts val="0"/>
              </a:spcBef>
              <a:buFont typeface="Arial"/>
              <a:buNone/>
              <a:defRPr/>
            </a:lvl1pPr>
            <a:lvl2pPr rtl="0" indent="0" marL="457200">
              <a:spcBef>
                <a:spcPts val="0"/>
              </a:spcBef>
              <a:buFont typeface="Arial"/>
              <a:buNone/>
              <a:defRPr/>
            </a:lvl2pPr>
            <a:lvl3pPr rtl="0" indent="0" marL="914400">
              <a:spcBef>
                <a:spcPts val="0"/>
              </a:spcBef>
              <a:buFont typeface="Arial"/>
              <a:buNone/>
              <a:defRPr/>
            </a:lvl3pPr>
            <a:lvl4pPr rtl="0" indent="0" marL="1371600">
              <a:spcBef>
                <a:spcPts val="0"/>
              </a:spcBef>
              <a:buFont typeface="Arial"/>
              <a:buNone/>
              <a:defRPr/>
            </a:lvl4pPr>
            <a:lvl5pPr rtl="0" indent="0" marL="1828800">
              <a:spcBef>
                <a:spcPts val="0"/>
              </a:spcBef>
              <a:buFont typeface="Arial"/>
              <a:buNone/>
              <a:defRPr/>
            </a:lvl5pPr>
            <a:lvl6pPr rtl="0" indent="0" marL="2286000">
              <a:spcBef>
                <a:spcPts val="0"/>
              </a:spcBef>
              <a:buFont typeface="Arial"/>
              <a:buNone/>
              <a:defRPr/>
            </a:lvl6pPr>
            <a:lvl7pPr rtl="0" indent="0" marL="2743200">
              <a:spcBef>
                <a:spcPts val="0"/>
              </a:spcBef>
              <a:buFont typeface="Arial"/>
              <a:buNone/>
              <a:defRPr/>
            </a:lvl7pPr>
            <a:lvl8pPr rtl="0" indent="0" marL="3200400">
              <a:spcBef>
                <a:spcPts val="0"/>
              </a:spcBef>
              <a:buFont typeface="Arial"/>
              <a:buNone/>
              <a:defRPr/>
            </a:lvl8pPr>
            <a:lvl9pPr rtl="0" indent="0" marL="3657600">
              <a:spcBef>
                <a:spcPts val="0"/>
              </a:spcBef>
              <a:buFont typeface="Arial"/>
              <a:buNone/>
              <a:defRPr/>
            </a:lvl9pPr>
          </a:lstStyle>
          <a:p/>
        </p:txBody>
      </p:sp>
      <p:sp>
        <p:nvSpPr>
          <p:cNvPr id="36" name="Shape 36"/>
          <p:cNvSpPr txBox="1"/>
          <p:nvPr>
            <p:ph idx="2" type="body"/>
          </p:nvPr>
        </p:nvSpPr>
        <p:spPr>
          <a:xfrm>
            <a:off y="2174875" x="457200"/>
            <a:ext cy="3951287" cx="4040187"/>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7" name="Shape 37"/>
          <p:cNvSpPr txBox="1"/>
          <p:nvPr>
            <p:ph idx="3" type="body"/>
          </p:nvPr>
        </p:nvSpPr>
        <p:spPr>
          <a:xfrm>
            <a:off y="1535112" x="4645025"/>
            <a:ext cy="639762" cx="4041774"/>
          </a:xfrm>
          <a:prstGeom prst="rect">
            <a:avLst/>
          </a:prstGeom>
          <a:noFill/>
          <a:ln>
            <a:noFill/>
          </a:ln>
        </p:spPr>
        <p:txBody>
          <a:bodyPr bIns="91425" rIns="91425" lIns="91425" tIns="91425" anchor="b" anchorCtr="0"/>
          <a:lstStyle>
            <a:lvl1pPr rtl="0" indent="0" marL="0">
              <a:spcBef>
                <a:spcPts val="0"/>
              </a:spcBef>
              <a:buFont typeface="Arial"/>
              <a:buNone/>
              <a:defRPr/>
            </a:lvl1pPr>
            <a:lvl2pPr rtl="0" indent="0" marL="457200">
              <a:spcBef>
                <a:spcPts val="0"/>
              </a:spcBef>
              <a:buFont typeface="Arial"/>
              <a:buNone/>
              <a:defRPr/>
            </a:lvl2pPr>
            <a:lvl3pPr rtl="0" indent="0" marL="914400">
              <a:spcBef>
                <a:spcPts val="0"/>
              </a:spcBef>
              <a:buFont typeface="Arial"/>
              <a:buNone/>
              <a:defRPr/>
            </a:lvl3pPr>
            <a:lvl4pPr rtl="0" indent="0" marL="1371600">
              <a:spcBef>
                <a:spcPts val="0"/>
              </a:spcBef>
              <a:buFont typeface="Arial"/>
              <a:buNone/>
              <a:defRPr/>
            </a:lvl4pPr>
            <a:lvl5pPr rtl="0" indent="0" marL="1828800">
              <a:spcBef>
                <a:spcPts val="0"/>
              </a:spcBef>
              <a:buFont typeface="Arial"/>
              <a:buNone/>
              <a:defRPr/>
            </a:lvl5pPr>
            <a:lvl6pPr rtl="0" indent="0" marL="2286000">
              <a:spcBef>
                <a:spcPts val="0"/>
              </a:spcBef>
              <a:buFont typeface="Arial"/>
              <a:buNone/>
              <a:defRPr/>
            </a:lvl6pPr>
            <a:lvl7pPr rtl="0" indent="0" marL="2743200">
              <a:spcBef>
                <a:spcPts val="0"/>
              </a:spcBef>
              <a:buFont typeface="Arial"/>
              <a:buNone/>
              <a:defRPr/>
            </a:lvl7pPr>
            <a:lvl8pPr rtl="0" indent="0" marL="3200400">
              <a:spcBef>
                <a:spcPts val="0"/>
              </a:spcBef>
              <a:buFont typeface="Arial"/>
              <a:buNone/>
              <a:defRPr/>
            </a:lvl8pPr>
            <a:lvl9pPr rtl="0" indent="0" marL="3657600">
              <a:spcBef>
                <a:spcPts val="0"/>
              </a:spcBef>
              <a:buFont typeface="Arial"/>
              <a:buNone/>
              <a:defRPr/>
            </a:lvl9pPr>
          </a:lstStyle>
          <a:p/>
        </p:txBody>
      </p:sp>
      <p:sp>
        <p:nvSpPr>
          <p:cNvPr id="38" name="Shape 38"/>
          <p:cNvSpPr txBox="1"/>
          <p:nvPr>
            <p:ph idx="4" type="body"/>
          </p:nvPr>
        </p:nvSpPr>
        <p:spPr>
          <a:xfrm>
            <a:off y="2174875" x="4645025"/>
            <a:ext cy="3951287" cx="4041774"/>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9" name="Shape 39"/>
        <p:cNvGrpSpPr/>
        <p:nvPr/>
      </p:nvGrpSpPr>
      <p:grpSpPr>
        <a:xfrm>
          <a:off y="0" x="0"/>
          <a:ext cy="0" cx="0"/>
          <a:chOff y="0" x="0"/>
          <a:chExt cy="0" cx="0"/>
        </a:xfrm>
      </p:grpSpPr>
      <p:sp>
        <p:nvSpPr>
          <p:cNvPr id="40" name="Shape 40"/>
          <p:cNvSpPr txBox="1"/>
          <p:nvPr>
            <p:ph type="title"/>
          </p:nvPr>
        </p:nvSpPr>
        <p:spPr>
          <a:xfrm>
            <a:off y="274637" x="762000"/>
            <a:ext cy="1143000" cx="7924799"/>
          </a:xfrm>
          <a:prstGeom prst="rect">
            <a:avLst/>
          </a:prstGeom>
          <a:noFill/>
          <a:ln>
            <a:noFill/>
          </a:ln>
        </p:spPr>
        <p:txBody>
          <a:bodyPr bIns="91425" rIns="91425" lIns="91425" t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algn="l" rtl="0" marL="457200">
              <a:spcBef>
                <a:spcPts val="0"/>
              </a:spcBef>
              <a:spcAft>
                <a:spcPts val="0"/>
              </a:spcAft>
              <a:defRPr/>
            </a:lvl6pPr>
            <a:lvl7pPr algn="l" rtl="0" marL="914400">
              <a:spcBef>
                <a:spcPts val="0"/>
              </a:spcBef>
              <a:spcAft>
                <a:spcPts val="0"/>
              </a:spcAft>
              <a:defRPr/>
            </a:lvl7pPr>
            <a:lvl8pPr algn="l" rtl="0" marL="1371600">
              <a:spcBef>
                <a:spcPts val="0"/>
              </a:spcBef>
              <a:spcAft>
                <a:spcPts val="0"/>
              </a:spcAft>
              <a:defRPr/>
            </a:lvl8pPr>
            <a:lvl9pPr algn="l" rtl="0" marL="1828800">
              <a:spcBef>
                <a:spcPts val="0"/>
              </a:spcBef>
              <a:spcAft>
                <a:spcPts val="0"/>
              </a:spcAft>
              <a:defRPr/>
            </a:lvl9pPr>
          </a:lstStyle>
          <a:p/>
        </p:txBody>
      </p:sp>
      <p:sp>
        <p:nvSpPr>
          <p:cNvPr id="41" name="Shape 41"/>
          <p:cNvSpPr txBox="1"/>
          <p:nvPr>
            <p:ph idx="1" type="body"/>
          </p:nvPr>
        </p:nvSpPr>
        <p:spPr>
          <a:xfrm>
            <a:off y="1524000" x="914400"/>
            <a:ext cy="4525963" cx="3809999"/>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2" name="Shape 42"/>
          <p:cNvSpPr txBox="1"/>
          <p:nvPr>
            <p:ph idx="2" type="body"/>
          </p:nvPr>
        </p:nvSpPr>
        <p:spPr>
          <a:xfrm>
            <a:off y="1524000" x="4876800"/>
            <a:ext cy="4525963" cx="3809999"/>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43" name="Shape 43"/>
        <p:cNvGrpSpPr/>
        <p:nvPr/>
      </p:nvGrpSpPr>
      <p:grpSpPr>
        <a:xfrm>
          <a:off y="0" x="0"/>
          <a:ext cy="0" cx="0"/>
          <a:chOff y="0" x="0"/>
          <a:chExt cy="0" cx="0"/>
        </a:xfrm>
      </p:grpSpPr>
      <p:sp>
        <p:nvSpPr>
          <p:cNvPr id="44" name="Shape 44"/>
          <p:cNvSpPr txBox="1"/>
          <p:nvPr>
            <p:ph type="title"/>
          </p:nvPr>
        </p:nvSpPr>
        <p:spPr>
          <a:xfrm>
            <a:off y="4406900" x="722312"/>
            <a:ext cy="1362075" cx="7772400"/>
          </a:xfrm>
          <a:prstGeom prst="rect">
            <a:avLst/>
          </a:prstGeom>
          <a:noFill/>
          <a:ln>
            <a:noFill/>
          </a:ln>
        </p:spPr>
        <p:txBody>
          <a:bodyPr bIns="91425" rIns="91425" lIns="91425" t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5" name="Shape 45"/>
          <p:cNvSpPr txBox="1"/>
          <p:nvPr>
            <p:ph idx="1" type="body"/>
          </p:nvPr>
        </p:nvSpPr>
        <p:spPr>
          <a:xfrm>
            <a:off y="2906713" x="722312"/>
            <a:ext cy="1500187" cx="7772400"/>
          </a:xfrm>
          <a:prstGeom prst="rect">
            <a:avLst/>
          </a:prstGeom>
          <a:noFill/>
          <a:ln>
            <a:noFill/>
          </a:ln>
        </p:spPr>
        <p:txBody>
          <a:bodyPr bIns="91425" rIns="91425" lIns="91425" tIns="91425" anchor="b" anchorCtr="0"/>
          <a:lstStyle>
            <a:lvl1pPr rtl="0" indent="0" marL="0">
              <a:spcBef>
                <a:spcPts val="0"/>
              </a:spcBef>
              <a:buFont typeface="Arial"/>
              <a:buNone/>
              <a:defRPr/>
            </a:lvl1pPr>
            <a:lvl2pPr rtl="0" indent="0" marL="457200">
              <a:spcBef>
                <a:spcPts val="0"/>
              </a:spcBef>
              <a:buFont typeface="Arial"/>
              <a:buNone/>
              <a:defRPr/>
            </a:lvl2pPr>
            <a:lvl3pPr rtl="0" indent="0" marL="914400">
              <a:spcBef>
                <a:spcPts val="0"/>
              </a:spcBef>
              <a:buFont typeface="Arial"/>
              <a:buNone/>
              <a:defRPr/>
            </a:lvl3pPr>
            <a:lvl4pPr rtl="0" indent="0" marL="1371600">
              <a:spcBef>
                <a:spcPts val="0"/>
              </a:spcBef>
              <a:buFont typeface="Arial"/>
              <a:buNone/>
              <a:defRPr/>
            </a:lvl4pPr>
            <a:lvl5pPr rtl="0" indent="0" marL="1828800">
              <a:spcBef>
                <a:spcPts val="0"/>
              </a:spcBef>
              <a:buFont typeface="Arial"/>
              <a:buNone/>
              <a:defRPr/>
            </a:lvl5pPr>
            <a:lvl6pPr rtl="0" indent="0" marL="2286000">
              <a:spcBef>
                <a:spcPts val="0"/>
              </a:spcBef>
              <a:buFont typeface="Arial"/>
              <a:buNone/>
              <a:defRPr/>
            </a:lvl6pPr>
            <a:lvl7pPr rtl="0" indent="0" marL="2743200">
              <a:spcBef>
                <a:spcPts val="0"/>
              </a:spcBef>
              <a:buFont typeface="Arial"/>
              <a:buNone/>
              <a:defRPr/>
            </a:lvl7pPr>
            <a:lvl8pPr rtl="0" indent="0" marL="3200400">
              <a:spcBef>
                <a:spcPts val="0"/>
              </a:spcBef>
              <a:buFont typeface="Arial"/>
              <a:buNone/>
              <a:defRPr/>
            </a:lvl8pPr>
            <a:lvl9pPr rtl="0" indent="0" marL="3657600">
              <a:spcBef>
                <a:spcPts val="0"/>
              </a:spcBef>
              <a:buFont typeface="Arial"/>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46" name="Shape 46"/>
        <p:cNvGrpSpPr/>
        <p:nvPr/>
      </p:nvGrpSpPr>
      <p:grpSpPr>
        <a:xfrm>
          <a:off y="0" x="0"/>
          <a:ext cy="0" cx="0"/>
          <a:chOff y="0" x="0"/>
          <a:chExt cy="0" cx="0"/>
        </a:xfrm>
      </p:grpSpPr>
      <p:sp>
        <p:nvSpPr>
          <p:cNvPr id="47" name="Shape 47"/>
          <p:cNvSpPr txBox="1"/>
          <p:nvPr>
            <p:ph type="title"/>
          </p:nvPr>
        </p:nvSpPr>
        <p:spPr>
          <a:xfrm>
            <a:off y="274637" x="762000"/>
            <a:ext cy="1143000" cx="7924799"/>
          </a:xfrm>
          <a:prstGeom prst="rect">
            <a:avLst/>
          </a:prstGeom>
          <a:noFill/>
          <a:ln>
            <a:noFill/>
          </a:ln>
        </p:spPr>
        <p:txBody>
          <a:bodyPr bIns="91425" rIns="91425" lIns="91425" tIns="91425" anchor="ctr"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algn="l" rtl="0" marL="457200">
              <a:spcBef>
                <a:spcPts val="0"/>
              </a:spcBef>
              <a:spcAft>
                <a:spcPts val="0"/>
              </a:spcAft>
              <a:defRPr/>
            </a:lvl6pPr>
            <a:lvl7pPr algn="l" rtl="0" marL="914400">
              <a:spcBef>
                <a:spcPts val="0"/>
              </a:spcBef>
              <a:spcAft>
                <a:spcPts val="0"/>
              </a:spcAft>
              <a:defRPr/>
            </a:lvl7pPr>
            <a:lvl8pPr algn="l" rtl="0" marL="1371600">
              <a:spcBef>
                <a:spcPts val="0"/>
              </a:spcBef>
              <a:spcAft>
                <a:spcPts val="0"/>
              </a:spcAft>
              <a:defRPr/>
            </a:lvl8pPr>
            <a:lvl9pPr algn="l" rtl="0" marL="1828800">
              <a:spcBef>
                <a:spcPts val="0"/>
              </a:spcBef>
              <a:spcAft>
                <a:spcPts val="0"/>
              </a:spcAft>
              <a:defRPr/>
            </a:lvl9pPr>
          </a:lstStyle>
          <a:p/>
        </p:txBody>
      </p:sp>
      <p:sp>
        <p:nvSpPr>
          <p:cNvPr id="48" name="Shape 48"/>
          <p:cNvSpPr txBox="1"/>
          <p:nvPr>
            <p:ph idx="1" type="body"/>
          </p:nvPr>
        </p:nvSpPr>
        <p:spPr>
          <a:xfrm>
            <a:off y="1524000" x="914400"/>
            <a:ext cy="4525961" cx="7772400"/>
          </a:xfrm>
          <a:prstGeom prst="rect">
            <a:avLst/>
          </a:prstGeom>
          <a:noFill/>
          <a:ln>
            <a:noFill/>
          </a:ln>
        </p:spPr>
        <p:txBody>
          <a:bodyPr bIns="91425" rIns="91425" lIns="91425" tIns="91425" anchor="t" anchorCtr="0"/>
          <a:lstStyle>
            <a:lvl1pPr algn="l" rtl="0" indent="-139700" marL="342900">
              <a:spcBef>
                <a:spcPts val="640"/>
              </a:spcBef>
              <a:spcAft>
                <a:spcPts val="0"/>
              </a:spcAft>
              <a:buClr>
                <a:srgbClr val="000080"/>
              </a:buClr>
              <a:buFont typeface="Arial"/>
              <a:buChar char="▪"/>
              <a:defRPr/>
            </a:lvl1pPr>
            <a:lvl2pPr algn="l" rtl="0" indent="-107950" marL="742950">
              <a:spcBef>
                <a:spcPts val="560"/>
              </a:spcBef>
              <a:spcAft>
                <a:spcPts val="0"/>
              </a:spcAft>
              <a:buClr>
                <a:srgbClr val="FF9F11"/>
              </a:buClr>
              <a:buFont typeface="Arial"/>
              <a:buChar char="▪"/>
              <a:defRPr/>
            </a:lvl2pPr>
            <a:lvl3pPr algn="l" rtl="0" indent="-152400" marL="1143000">
              <a:spcBef>
                <a:spcPts val="480"/>
              </a:spcBef>
              <a:spcAft>
                <a:spcPts val="0"/>
              </a:spcAft>
              <a:buClr>
                <a:srgbClr val="000080"/>
              </a:buClr>
              <a:buFont typeface="Arial"/>
              <a:buChar char="•"/>
              <a:defRPr/>
            </a:lvl3pPr>
            <a:lvl4pPr algn="l" rtl="0" indent="-165100" marL="1600200">
              <a:spcBef>
                <a:spcPts val="400"/>
              </a:spcBef>
              <a:spcAft>
                <a:spcPts val="0"/>
              </a:spcAft>
              <a:buClr>
                <a:srgbClr val="FF9F11"/>
              </a:buClr>
              <a:buFont typeface="Arial"/>
              <a:buChar char="•"/>
              <a:defRPr/>
            </a:lvl4pPr>
            <a:lvl5pPr algn="l" rtl="0" indent="-101600" marL="2057400">
              <a:spcBef>
                <a:spcPts val="400"/>
              </a:spcBef>
              <a:spcAft>
                <a:spcPts val="0"/>
              </a:spcAft>
              <a:buClr>
                <a:srgbClr val="000080"/>
              </a:buClr>
              <a:buFont typeface="Arial"/>
              <a:buChar char="–"/>
              <a:defRPr/>
            </a:lvl5pPr>
            <a:lvl6pPr algn="l" rtl="0" indent="-101600" marL="2514600">
              <a:spcBef>
                <a:spcPts val="400"/>
              </a:spcBef>
              <a:spcAft>
                <a:spcPts val="0"/>
              </a:spcAft>
              <a:buClr>
                <a:srgbClr val="000080"/>
              </a:buClr>
              <a:buFont typeface="Arial"/>
              <a:buChar char="–"/>
              <a:defRPr/>
            </a:lvl6pPr>
            <a:lvl7pPr algn="l" rtl="0" indent="-101600" marL="2971800">
              <a:spcBef>
                <a:spcPts val="400"/>
              </a:spcBef>
              <a:spcAft>
                <a:spcPts val="0"/>
              </a:spcAft>
              <a:buClr>
                <a:srgbClr val="000080"/>
              </a:buClr>
              <a:buFont typeface="Arial"/>
              <a:buChar char="–"/>
              <a:defRPr/>
            </a:lvl7pPr>
            <a:lvl8pPr algn="l" rtl="0" indent="-101600" marL="3429000">
              <a:spcBef>
                <a:spcPts val="400"/>
              </a:spcBef>
              <a:spcAft>
                <a:spcPts val="0"/>
              </a:spcAft>
              <a:buClr>
                <a:srgbClr val="000080"/>
              </a:buClr>
              <a:buFont typeface="Arial"/>
              <a:buChar char="–"/>
              <a:defRPr/>
            </a:lvl8pPr>
            <a:lvl9pPr algn="l" rtl="0" indent="-101600" marL="3886200">
              <a:spcBef>
                <a:spcPts val="400"/>
              </a:spcBef>
              <a:spcAft>
                <a:spcPts val="0"/>
              </a:spcAft>
              <a:buClr>
                <a:srgbClr val="000080"/>
              </a:buClr>
              <a:buFont typeface="Arial"/>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Target="../slideLayouts/slideLayout1.xml" Type="http://schemas.openxmlformats.org/officeDocument/2006/relationships/slideLayout" Id="rId2"/><Relationship Target="../media/image00.png" Type="http://schemas.openxmlformats.org/officeDocument/2006/relationships/image" Id="rId1"/><Relationship Target="../slideLayouts/slideLayout9.xml" Type="http://schemas.openxmlformats.org/officeDocument/2006/relationships/slideLayout" Id="rId10"/><Relationship Target="../slideLayouts/slideLayout3.xml" Type="http://schemas.openxmlformats.org/officeDocument/2006/relationships/slideLayout" Id="rId4"/><Relationship Target="../theme/theme2.xml" Type="http://schemas.openxmlformats.org/officeDocument/2006/relationships/theme" Id="rId11"/><Relationship Target="../slideLayouts/slideLayout2.xml" Type="http://schemas.openxmlformats.org/officeDocument/2006/relationships/slideLayout" Id="rId3"/><Relationship Target="../slideLayouts/slideLayout8.xml" Type="http://schemas.openxmlformats.org/officeDocument/2006/relationships/slideLayout" Id="rId9"/><Relationship Target="../slideLayouts/slideLayout5.xml" Type="http://schemas.openxmlformats.org/officeDocument/2006/relationships/slideLayout" Id="rId6"/><Relationship Target="../slideLayouts/slideLayout4.xml" Type="http://schemas.openxmlformats.org/officeDocument/2006/relationships/slideLayout" Id="rId5"/><Relationship Target="../slideLayouts/slideLayout7.xml" Type="http://schemas.openxmlformats.org/officeDocument/2006/relationships/slideLayout" Id="rId8"/><Relationship Target="../slideLayouts/slideLayout6.xml" Type="http://schemas.openxmlformats.org/officeDocument/2006/relationships/slideLayout" Id="rId7"/></Relationships>
</file>

<file path=ppt/slideMasters/_rels/slideMaster2.xml.rels><?xml version="1.0" encoding="UTF-8" standalone="yes"?><Relationships xmlns="http://schemas.openxmlformats.org/package/2006/relationships"><Relationship Target="../slideLayouts/slideLayout10.xml" Type="http://schemas.openxmlformats.org/officeDocument/2006/relationships/slideLayout" Id="rId2"/><Relationship Target="../media/image00.png" Type="http://schemas.openxmlformats.org/officeDocument/2006/relationships/image" Id="rId1"/><Relationship Target="../theme/theme7.xml" Type="http://schemas.openxmlformats.org/officeDocument/2006/relationships/theme" Id="rId3"/></Relationships>
</file>

<file path=ppt/slideMasters/_rels/slideMaster3.xml.rels><?xml version="1.0" encoding="UTF-8" standalone="yes"?><Relationships xmlns="http://schemas.openxmlformats.org/package/2006/relationships"><Relationship Target="../theme/theme1.xml" Type="http://schemas.openxmlformats.org/officeDocument/2006/relationships/theme" Id="rId2"/><Relationship Target="../slideLayouts/slideLayout11.xml" Type="http://schemas.openxmlformats.org/officeDocument/2006/relationships/slideLayout" Id="rId1"/></Relationships>
</file>

<file path=ppt/slideMasters/_rels/slideMaster4.xml.rels><?xml version="1.0" encoding="UTF-8" standalone="yes"?><Relationships xmlns="http://schemas.openxmlformats.org/package/2006/relationships"><Relationship Target="../slideLayouts/slideLayout12.xml" Type="http://schemas.openxmlformats.org/officeDocument/2006/relationships/slideLayout" Id="rId2"/><Relationship Target="../media/image00.png" Type="http://schemas.openxmlformats.org/officeDocument/2006/relationships/image" Id="rId1"/><Relationship Target="../theme/theme4.xml" Type="http://schemas.openxmlformats.org/officeDocument/2006/relationships/theme" Id="rId3"/></Relationships>
</file>

<file path=ppt/slideMasters/_rels/slideMaster5.xml.rels><?xml version="1.0" encoding="UTF-8" standalone="yes"?><Relationships xmlns="http://schemas.openxmlformats.org/package/2006/relationships"><Relationship Target="../slideLayouts/slideLayout13.xml" Type="http://schemas.openxmlformats.org/officeDocument/2006/relationships/slideLayout" Id="rId2"/><Relationship Target="../media/image00.png" Type="http://schemas.openxmlformats.org/officeDocument/2006/relationships/image" Id="rId1"/><Relationship Target="../theme/theme9.xml" Type="http://schemas.openxmlformats.org/officeDocument/2006/relationships/theme" Id="rId3"/></Relationships>
</file>

<file path=ppt/slideMasters/_rels/slideMaster6.xml.rels><?xml version="1.0" encoding="UTF-8" standalone="yes"?><Relationships xmlns="http://schemas.openxmlformats.org/package/2006/relationships"><Relationship Target="../slideLayouts/slideLayout14.xml" Type="http://schemas.openxmlformats.org/officeDocument/2006/relationships/slideLayout" Id="rId2"/><Relationship Target="../media/image00.png" Type="http://schemas.openxmlformats.org/officeDocument/2006/relationships/image" Id="rId1"/><Relationship Target="../theme/theme3.xml" Type="http://schemas.openxmlformats.org/officeDocument/2006/relationships/theme" Id="rId3"/></Relationships>
</file>

<file path=ppt/slideMasters/_rels/slideMaster7.xml.rels><?xml version="1.0" encoding="UTF-8" standalone="yes"?><Relationships xmlns="http://schemas.openxmlformats.org/package/2006/relationships"><Relationship Target="../slideLayouts/slideLayout15.xml" Type="http://schemas.openxmlformats.org/officeDocument/2006/relationships/slideLayout" Id="rId2"/><Relationship Target="../media/image00.png" Type="http://schemas.openxmlformats.org/officeDocument/2006/relationships/image" Id="rId1"/><Relationship Target="../theme/theme5.xml" Type="http://schemas.openxmlformats.org/officeDocument/2006/relationships/theme" Id="rId3"/></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 name="Shape 8"/>
        <p:cNvGrpSpPr/>
        <p:nvPr/>
      </p:nvGrpSpPr>
      <p:grpSpPr>
        <a:xfrm>
          <a:off y="0" x="0"/>
          <a:ext cy="0" cx="0"/>
          <a:chOff y="0" x="0"/>
          <a:chExt cy="0" cx="0"/>
        </a:xfrm>
      </p:grpSpPr>
      <p:sp>
        <p:nvSpPr>
          <p:cNvPr id="9" name="Shape 9"/>
          <p:cNvSpPr txBox="1"/>
          <p:nvPr>
            <p:ph type="title"/>
          </p:nvPr>
        </p:nvSpPr>
        <p:spPr>
          <a:xfrm>
            <a:off y="274637" x="762000"/>
            <a:ext cy="1143000" cx="7924799"/>
          </a:xfrm>
          <a:prstGeom prst="rect">
            <a:avLst/>
          </a:prstGeom>
          <a:noFill/>
          <a:ln>
            <a:noFill/>
          </a:ln>
        </p:spPr>
        <p:txBody>
          <a:bodyPr bIns="91425" rIns="91425" lIns="91425" tIns="91425" anchor="ctr" anchorCtr="0"/>
          <a:lstStyle>
            <a:lvl1pPr algn="l" rtl="0" marR="0" indent="0" marL="0">
              <a:spcBef>
                <a:spcPts val="0"/>
              </a:spcBef>
              <a:spcAft>
                <a:spcPts val="0"/>
              </a:spcAft>
              <a:defRPr/>
            </a:lvl1pPr>
            <a:lvl2pPr algn="l" rtl="0" marR="0" indent="0" marL="0">
              <a:spcBef>
                <a:spcPts val="0"/>
              </a:spcBef>
              <a:spcAft>
                <a:spcPts val="0"/>
              </a:spcAft>
              <a:defRPr/>
            </a:lvl2pPr>
            <a:lvl3pPr algn="l" rtl="0" marR="0" indent="0" marL="0">
              <a:spcBef>
                <a:spcPts val="0"/>
              </a:spcBef>
              <a:spcAft>
                <a:spcPts val="0"/>
              </a:spcAft>
              <a:defRPr/>
            </a:lvl3pPr>
            <a:lvl4pPr algn="l" rtl="0" marR="0" indent="0" marL="0">
              <a:spcBef>
                <a:spcPts val="0"/>
              </a:spcBef>
              <a:spcAft>
                <a:spcPts val="0"/>
              </a:spcAft>
              <a:defRPr/>
            </a:lvl4pPr>
            <a:lvl5pPr algn="l" rtl="0" marR="0" indent="0" marL="0">
              <a:spcBef>
                <a:spcPts val="0"/>
              </a:spcBef>
              <a:spcAft>
                <a:spcPts val="0"/>
              </a:spcAft>
              <a:defRPr/>
            </a:lvl5pPr>
            <a:lvl6pPr algn="l" rtl="0" marR="0" indent="0" marL="457200">
              <a:spcBef>
                <a:spcPts val="0"/>
              </a:spcBef>
              <a:spcAft>
                <a:spcPts val="0"/>
              </a:spcAft>
              <a:defRPr/>
            </a:lvl6pPr>
            <a:lvl7pPr algn="l" rtl="0" marR="0" indent="0" marL="914400">
              <a:spcBef>
                <a:spcPts val="0"/>
              </a:spcBef>
              <a:spcAft>
                <a:spcPts val="0"/>
              </a:spcAft>
              <a:defRPr/>
            </a:lvl7pPr>
            <a:lvl8pPr algn="l" rtl="0" marR="0" indent="0" marL="1371600">
              <a:spcBef>
                <a:spcPts val="0"/>
              </a:spcBef>
              <a:spcAft>
                <a:spcPts val="0"/>
              </a:spcAft>
              <a:defRPr/>
            </a:lvl8pPr>
            <a:lvl9pPr algn="l" rtl="0" marR="0" indent="0" marL="1828800">
              <a:spcBef>
                <a:spcPts val="0"/>
              </a:spcBef>
              <a:spcAft>
                <a:spcPts val="0"/>
              </a:spcAft>
              <a:defRPr/>
            </a:lvl9pPr>
          </a:lstStyle>
          <a:p/>
        </p:txBody>
      </p:sp>
      <p:sp>
        <p:nvSpPr>
          <p:cNvPr id="10" name="Shape 10"/>
          <p:cNvSpPr txBox="1"/>
          <p:nvPr>
            <p:ph idx="1" type="body"/>
          </p:nvPr>
        </p:nvSpPr>
        <p:spPr>
          <a:xfrm>
            <a:off y="1524000" x="914400"/>
            <a:ext cy="4525961" cx="7772400"/>
          </a:xfrm>
          <a:prstGeom prst="rect">
            <a:avLst/>
          </a:prstGeom>
          <a:noFill/>
          <a:ln>
            <a:noFill/>
          </a:ln>
        </p:spPr>
        <p:txBody>
          <a:bodyPr bIns="91425" rIns="91425" lIns="91425" tIns="91425" anchor="t" anchorCtr="0"/>
          <a:lstStyle>
            <a:lvl1pPr algn="l" rtl="0" marR="0" indent="-139700" marL="342900">
              <a:spcBef>
                <a:spcPts val="640"/>
              </a:spcBef>
              <a:spcAft>
                <a:spcPts val="0"/>
              </a:spcAft>
              <a:buClr>
                <a:srgbClr val="000080"/>
              </a:buClr>
              <a:buFont typeface="Arial"/>
              <a:buChar char="▪"/>
              <a:defRPr/>
            </a:lvl1pPr>
            <a:lvl2pPr algn="l" rtl="0" marR="0" indent="-107950" marL="742950">
              <a:spcBef>
                <a:spcPts val="560"/>
              </a:spcBef>
              <a:spcAft>
                <a:spcPts val="0"/>
              </a:spcAft>
              <a:buClr>
                <a:srgbClr val="FF9F11"/>
              </a:buClr>
              <a:buFont typeface="Arial"/>
              <a:buChar char="▪"/>
              <a:defRPr/>
            </a:lvl2pPr>
            <a:lvl3pPr algn="l" rtl="0" marR="0" indent="-152400" marL="1143000">
              <a:spcBef>
                <a:spcPts val="480"/>
              </a:spcBef>
              <a:spcAft>
                <a:spcPts val="0"/>
              </a:spcAft>
              <a:buClr>
                <a:srgbClr val="000080"/>
              </a:buClr>
              <a:buFont typeface="Arial"/>
              <a:buChar char="•"/>
              <a:defRPr/>
            </a:lvl3pPr>
            <a:lvl4pPr algn="l" rtl="0" marR="0" indent="-165100" marL="1600200">
              <a:spcBef>
                <a:spcPts val="400"/>
              </a:spcBef>
              <a:spcAft>
                <a:spcPts val="0"/>
              </a:spcAft>
              <a:buClr>
                <a:srgbClr val="FF9F11"/>
              </a:buClr>
              <a:buFont typeface="Arial"/>
              <a:buChar char="•"/>
              <a:defRPr/>
            </a:lvl4pPr>
            <a:lvl5pPr algn="l" rtl="0" marR="0" indent="-101600" marL="2057400">
              <a:spcBef>
                <a:spcPts val="400"/>
              </a:spcBef>
              <a:spcAft>
                <a:spcPts val="0"/>
              </a:spcAft>
              <a:buClr>
                <a:srgbClr val="000080"/>
              </a:buClr>
              <a:buFont typeface="Arial"/>
              <a:buChar char="–"/>
              <a:defRPr/>
            </a:lvl5pPr>
            <a:lvl6pPr algn="l" rtl="0" marR="0" indent="-101600" marL="2514600">
              <a:spcBef>
                <a:spcPts val="400"/>
              </a:spcBef>
              <a:spcAft>
                <a:spcPts val="0"/>
              </a:spcAft>
              <a:buClr>
                <a:srgbClr val="000080"/>
              </a:buClr>
              <a:buFont typeface="Arial"/>
              <a:buChar char="–"/>
              <a:defRPr/>
            </a:lvl6pPr>
            <a:lvl7pPr algn="l" rtl="0" marR="0" indent="-101600" marL="2971800">
              <a:spcBef>
                <a:spcPts val="400"/>
              </a:spcBef>
              <a:spcAft>
                <a:spcPts val="0"/>
              </a:spcAft>
              <a:buClr>
                <a:srgbClr val="000080"/>
              </a:buClr>
              <a:buFont typeface="Arial"/>
              <a:buChar char="–"/>
              <a:defRPr/>
            </a:lvl7pPr>
            <a:lvl8pPr algn="l" rtl="0" marR="0" indent="-101600" marL="3429000">
              <a:spcBef>
                <a:spcPts val="400"/>
              </a:spcBef>
              <a:spcAft>
                <a:spcPts val="0"/>
              </a:spcAft>
              <a:buClr>
                <a:srgbClr val="000080"/>
              </a:buClr>
              <a:buFont typeface="Arial"/>
              <a:buChar char="–"/>
              <a:defRPr/>
            </a:lvl8pPr>
            <a:lvl9pPr algn="l" rtl="0" marR="0" indent="-101600" marL="3886200">
              <a:spcBef>
                <a:spcPts val="400"/>
              </a:spcBef>
              <a:spcAft>
                <a:spcPts val="0"/>
              </a:spcAft>
              <a:buClr>
                <a:srgbClr val="000080"/>
              </a:buClr>
              <a:buFont typeface="Arial"/>
              <a:buChar char="–"/>
              <a:defRPr/>
            </a:lvl9pPr>
          </a:lstStyle>
          <a:p/>
        </p:txBody>
      </p:sp>
      <p:sp>
        <p:nvSpPr>
          <p:cNvPr id="11" name="Shape 11"/>
          <p:cNvSpPr txBox="1"/>
          <p:nvPr>
            <p:ph idx="10" type="dt"/>
          </p:nvPr>
        </p:nvSpPr>
        <p:spPr>
          <a:xfrm>
            <a:off y="6248400" x="4267200"/>
            <a:ext cy="476249" cx="1981199"/>
          </a:xfrm>
          <a:prstGeom prst="rect">
            <a:avLst/>
          </a:prstGeom>
          <a:noFill/>
          <a:ln>
            <a:noFill/>
          </a:ln>
        </p:spPr>
        <p:txBody>
          <a:bodyPr bIns="91425" rIns="91425" lIns="91425" tIns="91425" anchor="t"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2" name="Shape 12"/>
          <p:cNvSpPr txBox="1"/>
          <p:nvPr>
            <p:ph idx="11" type="ftr"/>
          </p:nvPr>
        </p:nvSpPr>
        <p:spPr>
          <a:xfrm>
            <a:off y="6248400" x="762000"/>
            <a:ext cy="476249" cx="3352799"/>
          </a:xfrm>
          <a:prstGeom prst="rect">
            <a:avLst/>
          </a:prstGeom>
          <a:noFill/>
          <a:ln>
            <a:noFill/>
          </a:ln>
        </p:spPr>
        <p:txBody>
          <a:bodyPr bIns="91425" rIns="91425" lIns="91425" tIns="91425" anchor="t"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3" name="Shape 13"/>
          <p:cNvSpPr txBox="1"/>
          <p:nvPr>
            <p:ph idx="12" type="sldNum"/>
          </p:nvPr>
        </p:nvSpPr>
        <p:spPr>
          <a:xfrm>
            <a:off y="6245225" x="6553200"/>
            <a:ext cy="476249" cx="2133599"/>
          </a:xfrm>
          <a:prstGeom prst="rect">
            <a:avLst/>
          </a:prstGeom>
          <a:noFill/>
          <a:ln>
            <a:noFill/>
          </a:ln>
        </p:spPr>
        <p:txBody>
          <a:bodyPr bIns="91425" rIns="91425" lIns="91425" tIns="91425" anchor="t"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cxnSp>
        <p:nvCxnSpPr>
          <p:cNvPr id="14" name="Shape 14"/>
          <p:cNvCxnSpPr/>
          <p:nvPr/>
        </p:nvCxnSpPr>
        <p:spPr>
          <a:xfrm rot="10800000">
            <a:off y="228600" x="762000"/>
            <a:ext cy="5943599" cx="0"/>
          </a:xfrm>
          <a:prstGeom prst="straightConnector1">
            <a:avLst/>
          </a:prstGeom>
          <a:noFill/>
          <a:ln w="69850" cap="rnd">
            <a:solidFill>
              <a:srgbClr val="FF9F11"/>
            </a:solidFill>
            <a:prstDash val="solid"/>
            <a:miter/>
            <a:headEnd w="med" len="med" type="none"/>
            <a:tailEnd w="med" len="med" type="none"/>
          </a:ln>
        </p:spPr>
      </p:cxnSp>
      <p:cxnSp>
        <p:nvCxnSpPr>
          <p:cNvPr id="15" name="Shape 15"/>
          <p:cNvCxnSpPr/>
          <p:nvPr/>
        </p:nvCxnSpPr>
        <p:spPr>
          <a:xfrm rot="10800000">
            <a:off y="1371600" x="304800"/>
            <a:ext cy="0" cx="8381999"/>
          </a:xfrm>
          <a:prstGeom prst="straightConnector1">
            <a:avLst/>
          </a:prstGeom>
          <a:noFill/>
          <a:ln w="69850" cap="rnd">
            <a:solidFill>
              <a:srgbClr val="000080"/>
            </a:solidFill>
            <a:prstDash val="solid"/>
            <a:miter/>
            <a:headEnd w="med" len="med" type="none"/>
            <a:tailEnd w="med" len="med" type="none"/>
          </a:ln>
        </p:spPr>
      </p:cxnSp>
      <p:pic>
        <p:nvPicPr>
          <p:cNvPr id="16" name="Shape 16"/>
          <p:cNvPicPr preferRelativeResize="0"/>
          <p:nvPr/>
        </p:nvPicPr>
        <p:blipFill rotWithShape="1">
          <a:blip r:embed="rId1">
            <a:alphaModFix/>
          </a:blip>
          <a:srcRect t="0" b="0" r="0" l="0"/>
          <a:stretch/>
        </p:blipFill>
        <p:spPr>
          <a:xfrm>
            <a:off y="533400" x="152400"/>
            <a:ext cy="704850" cx="487361"/>
          </a:xfrm>
          <a:prstGeom prst="rect">
            <a:avLst/>
          </a:prstGeom>
          <a:noFill/>
          <a:ln>
            <a:noFill/>
          </a:ln>
        </p:spPr>
      </p:pic>
    </p:spTree>
  </p:cSld>
  <p:clrMap accent2="accent2" accent3="accent3" accent4="accent4" accent5="accent5" accent6="accent6" hlink="hlink" tx2="lt2" tx1="dk1" bg2="dk2" bg1="lt1" folHlink="folHlink" accent1="accent1"/>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9" name="Shape 49"/>
        <p:cNvGrpSpPr/>
        <p:nvPr/>
      </p:nvGrpSpPr>
      <p:grpSpPr>
        <a:xfrm>
          <a:off y="0" x="0"/>
          <a:ext cy="0" cx="0"/>
          <a:chOff y="0" x="0"/>
          <a:chExt cy="0" cx="0"/>
        </a:xfrm>
      </p:grpSpPr>
      <p:cxnSp>
        <p:nvCxnSpPr>
          <p:cNvPr id="50" name="Shape 50"/>
          <p:cNvCxnSpPr/>
          <p:nvPr/>
        </p:nvCxnSpPr>
        <p:spPr>
          <a:xfrm rot="10800000">
            <a:off y="152400" x="685800"/>
            <a:ext cy="5943599" cx="0"/>
          </a:xfrm>
          <a:prstGeom prst="straightConnector1">
            <a:avLst/>
          </a:prstGeom>
          <a:noFill/>
          <a:ln w="69850" cap="rnd">
            <a:solidFill>
              <a:srgbClr val="FF9F11"/>
            </a:solidFill>
            <a:prstDash val="solid"/>
            <a:miter/>
            <a:headEnd w="med" len="med" type="none"/>
            <a:tailEnd w="med" len="med" type="none"/>
          </a:ln>
        </p:spPr>
      </p:cxnSp>
      <p:cxnSp>
        <p:nvCxnSpPr>
          <p:cNvPr id="51" name="Shape 51"/>
          <p:cNvCxnSpPr/>
          <p:nvPr/>
        </p:nvCxnSpPr>
        <p:spPr>
          <a:xfrm rot="10800000">
            <a:off y="2133600" x="228600"/>
            <a:ext cy="0" cx="8381999"/>
          </a:xfrm>
          <a:prstGeom prst="straightConnector1">
            <a:avLst/>
          </a:prstGeom>
          <a:noFill/>
          <a:ln w="69850" cap="rnd">
            <a:solidFill>
              <a:srgbClr val="000080"/>
            </a:solidFill>
            <a:prstDash val="solid"/>
            <a:miter/>
            <a:headEnd w="med" len="med" type="none"/>
            <a:tailEnd w="med" len="med" type="none"/>
          </a:ln>
        </p:spPr>
      </p:cxnSp>
      <p:pic>
        <p:nvPicPr>
          <p:cNvPr id="52" name="Shape 52"/>
          <p:cNvPicPr preferRelativeResize="0"/>
          <p:nvPr/>
        </p:nvPicPr>
        <p:blipFill rotWithShape="1">
          <a:blip r:embed="rId1">
            <a:alphaModFix/>
          </a:blip>
          <a:srcRect t="0" b="0" r="0" l="0"/>
          <a:stretch/>
        </p:blipFill>
        <p:spPr>
          <a:xfrm>
            <a:off y="990600" x="152400"/>
            <a:ext cy="704850" cx="487361"/>
          </a:xfrm>
          <a:prstGeom prst="rect">
            <a:avLst/>
          </a:prstGeom>
          <a:noFill/>
          <a:ln>
            <a:noFill/>
          </a:ln>
        </p:spPr>
      </p:pic>
      <p:sp>
        <p:nvSpPr>
          <p:cNvPr id="53" name="Shape 53"/>
          <p:cNvSpPr txBox="1"/>
          <p:nvPr>
            <p:ph type="title"/>
          </p:nvPr>
        </p:nvSpPr>
        <p:spPr>
          <a:xfrm>
            <a:off y="274637" x="762000"/>
            <a:ext cy="1143000" cx="7924799"/>
          </a:xfrm>
          <a:prstGeom prst="rect">
            <a:avLst/>
          </a:prstGeom>
          <a:noFill/>
          <a:ln>
            <a:noFill/>
          </a:ln>
        </p:spPr>
        <p:txBody>
          <a:bodyPr bIns="91425" rIns="91425" lIns="91425" tIns="91425" anchor="ctr" anchorCtr="0"/>
          <a:lstStyle>
            <a:lvl1pPr algn="l" rtl="0" marR="0" indent="0" marL="0">
              <a:spcBef>
                <a:spcPts val="0"/>
              </a:spcBef>
              <a:spcAft>
                <a:spcPts val="0"/>
              </a:spcAft>
              <a:defRPr/>
            </a:lvl1pPr>
            <a:lvl2pPr algn="l" rtl="0" marR="0" indent="0" marL="0">
              <a:spcBef>
                <a:spcPts val="0"/>
              </a:spcBef>
              <a:spcAft>
                <a:spcPts val="0"/>
              </a:spcAft>
              <a:defRPr/>
            </a:lvl2pPr>
            <a:lvl3pPr algn="l" rtl="0" marR="0" indent="0" marL="0">
              <a:spcBef>
                <a:spcPts val="0"/>
              </a:spcBef>
              <a:spcAft>
                <a:spcPts val="0"/>
              </a:spcAft>
              <a:defRPr/>
            </a:lvl3pPr>
            <a:lvl4pPr algn="l" rtl="0" marR="0" indent="0" marL="0">
              <a:spcBef>
                <a:spcPts val="0"/>
              </a:spcBef>
              <a:spcAft>
                <a:spcPts val="0"/>
              </a:spcAft>
              <a:defRPr/>
            </a:lvl4pPr>
            <a:lvl5pPr algn="l" rtl="0" marR="0" indent="0" marL="0">
              <a:spcBef>
                <a:spcPts val="0"/>
              </a:spcBef>
              <a:spcAft>
                <a:spcPts val="0"/>
              </a:spcAft>
              <a:defRPr/>
            </a:lvl5pPr>
            <a:lvl6pPr algn="l" rtl="0" marR="0" indent="0" marL="457200">
              <a:spcBef>
                <a:spcPts val="0"/>
              </a:spcBef>
              <a:spcAft>
                <a:spcPts val="0"/>
              </a:spcAft>
              <a:defRPr/>
            </a:lvl6pPr>
            <a:lvl7pPr algn="l" rtl="0" marR="0" indent="0" marL="914400">
              <a:spcBef>
                <a:spcPts val="0"/>
              </a:spcBef>
              <a:spcAft>
                <a:spcPts val="0"/>
              </a:spcAft>
              <a:defRPr/>
            </a:lvl7pPr>
            <a:lvl8pPr algn="l" rtl="0" marR="0" indent="0" marL="1371600">
              <a:spcBef>
                <a:spcPts val="0"/>
              </a:spcBef>
              <a:spcAft>
                <a:spcPts val="0"/>
              </a:spcAft>
              <a:defRPr/>
            </a:lvl8pPr>
            <a:lvl9pPr algn="l" rtl="0" marR="0" indent="0" marL="1828800">
              <a:spcBef>
                <a:spcPts val="0"/>
              </a:spcBef>
              <a:spcAft>
                <a:spcPts val="0"/>
              </a:spcAft>
              <a:defRPr/>
            </a:lvl9pPr>
          </a:lstStyle>
          <a:p/>
        </p:txBody>
      </p:sp>
      <p:sp>
        <p:nvSpPr>
          <p:cNvPr id="54" name="Shape 54"/>
          <p:cNvSpPr txBox="1"/>
          <p:nvPr>
            <p:ph idx="1" type="body"/>
          </p:nvPr>
        </p:nvSpPr>
        <p:spPr>
          <a:xfrm>
            <a:off y="1524000" x="914400"/>
            <a:ext cy="4525961" cx="7772400"/>
          </a:xfrm>
          <a:prstGeom prst="rect">
            <a:avLst/>
          </a:prstGeom>
          <a:noFill/>
          <a:ln>
            <a:noFill/>
          </a:ln>
        </p:spPr>
        <p:txBody>
          <a:bodyPr bIns="91425" rIns="91425" lIns="91425" tIns="91425" anchor="t" anchorCtr="0"/>
          <a:lstStyle>
            <a:lvl1pPr algn="l" rtl="0" marR="0" indent="-139700" marL="342900">
              <a:spcBef>
                <a:spcPts val="640"/>
              </a:spcBef>
              <a:spcAft>
                <a:spcPts val="0"/>
              </a:spcAft>
              <a:buClr>
                <a:srgbClr val="000080"/>
              </a:buClr>
              <a:buFont typeface="Arial"/>
              <a:buChar char="▪"/>
              <a:defRPr/>
            </a:lvl1pPr>
            <a:lvl2pPr algn="l" rtl="0" marR="0" indent="-107950" marL="742950">
              <a:spcBef>
                <a:spcPts val="560"/>
              </a:spcBef>
              <a:spcAft>
                <a:spcPts val="0"/>
              </a:spcAft>
              <a:buClr>
                <a:srgbClr val="FF9F11"/>
              </a:buClr>
              <a:buFont typeface="Arial"/>
              <a:buChar char="▪"/>
              <a:defRPr/>
            </a:lvl2pPr>
            <a:lvl3pPr algn="l" rtl="0" marR="0" indent="-152400" marL="1143000">
              <a:spcBef>
                <a:spcPts val="480"/>
              </a:spcBef>
              <a:spcAft>
                <a:spcPts val="0"/>
              </a:spcAft>
              <a:buClr>
                <a:srgbClr val="000080"/>
              </a:buClr>
              <a:buFont typeface="Arial"/>
              <a:buChar char="•"/>
              <a:defRPr/>
            </a:lvl3pPr>
            <a:lvl4pPr algn="l" rtl="0" marR="0" indent="-165100" marL="1600200">
              <a:spcBef>
                <a:spcPts val="400"/>
              </a:spcBef>
              <a:spcAft>
                <a:spcPts val="0"/>
              </a:spcAft>
              <a:buClr>
                <a:srgbClr val="FF9F11"/>
              </a:buClr>
              <a:buFont typeface="Arial"/>
              <a:buChar char="•"/>
              <a:defRPr/>
            </a:lvl4pPr>
            <a:lvl5pPr algn="l" rtl="0" marR="0" indent="-101600" marL="2057400">
              <a:spcBef>
                <a:spcPts val="400"/>
              </a:spcBef>
              <a:spcAft>
                <a:spcPts val="0"/>
              </a:spcAft>
              <a:buClr>
                <a:srgbClr val="000080"/>
              </a:buClr>
              <a:buFont typeface="Arial"/>
              <a:buChar char="–"/>
              <a:defRPr/>
            </a:lvl5pPr>
            <a:lvl6pPr algn="l" rtl="0" marR="0" indent="-101600" marL="2514600">
              <a:spcBef>
                <a:spcPts val="400"/>
              </a:spcBef>
              <a:spcAft>
                <a:spcPts val="0"/>
              </a:spcAft>
              <a:buClr>
                <a:srgbClr val="000080"/>
              </a:buClr>
              <a:buFont typeface="Arial"/>
              <a:buChar char="–"/>
              <a:defRPr/>
            </a:lvl6pPr>
            <a:lvl7pPr algn="l" rtl="0" marR="0" indent="-101600" marL="2971800">
              <a:spcBef>
                <a:spcPts val="400"/>
              </a:spcBef>
              <a:spcAft>
                <a:spcPts val="0"/>
              </a:spcAft>
              <a:buClr>
                <a:srgbClr val="000080"/>
              </a:buClr>
              <a:buFont typeface="Arial"/>
              <a:buChar char="–"/>
              <a:defRPr/>
            </a:lvl7pPr>
            <a:lvl8pPr algn="l" rtl="0" marR="0" indent="-101600" marL="3429000">
              <a:spcBef>
                <a:spcPts val="400"/>
              </a:spcBef>
              <a:spcAft>
                <a:spcPts val="0"/>
              </a:spcAft>
              <a:buClr>
                <a:srgbClr val="000080"/>
              </a:buClr>
              <a:buFont typeface="Arial"/>
              <a:buChar char="–"/>
              <a:defRPr/>
            </a:lvl8pPr>
            <a:lvl9pPr algn="l" rtl="0" marR="0" indent="-101600" marL="3886200">
              <a:spcBef>
                <a:spcPts val="400"/>
              </a:spcBef>
              <a:spcAft>
                <a:spcPts val="0"/>
              </a:spcAft>
              <a:buClr>
                <a:srgbClr val="000080"/>
              </a:buClr>
              <a:buFont typeface="Arial"/>
              <a:buChar char="–"/>
              <a:defRPr/>
            </a:lvl9pPr>
          </a:lstStyle>
          <a:p/>
        </p:txBody>
      </p:sp>
      <p:sp>
        <p:nvSpPr>
          <p:cNvPr id="55" name="Shape 55"/>
          <p:cNvSpPr txBox="1"/>
          <p:nvPr>
            <p:ph idx="10" type="dt"/>
          </p:nvPr>
        </p:nvSpPr>
        <p:spPr>
          <a:xfrm>
            <a:off y="6245225" x="457200"/>
            <a:ext cy="476249" cx="2133599"/>
          </a:xfrm>
          <a:prstGeom prst="rect">
            <a:avLst/>
          </a:prstGeom>
          <a:noFill/>
          <a:ln>
            <a:noFill/>
          </a:ln>
        </p:spPr>
        <p:txBody>
          <a:bodyPr bIns="91425" rIns="91425" lIns="91425" tIns="91425" anchor="t"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56" name="Shape 56"/>
          <p:cNvSpPr txBox="1"/>
          <p:nvPr>
            <p:ph idx="11" type="ftr"/>
          </p:nvPr>
        </p:nvSpPr>
        <p:spPr>
          <a:xfrm>
            <a:off y="6245225" x="3124200"/>
            <a:ext cy="476249" cx="2895600"/>
          </a:xfrm>
          <a:prstGeom prst="rect">
            <a:avLst/>
          </a:prstGeom>
          <a:noFill/>
          <a:ln>
            <a:noFill/>
          </a:ln>
        </p:spPr>
        <p:txBody>
          <a:bodyPr bIns="91425" rIns="91425" lIns="91425" tIns="91425" anchor="t" anchorCtr="0"/>
          <a:lstStyle>
            <a:lvl1pPr algn="ct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57" name="Shape 57"/>
          <p:cNvSpPr txBox="1"/>
          <p:nvPr>
            <p:ph idx="12" type="sldNum"/>
          </p:nvPr>
        </p:nvSpPr>
        <p:spPr>
          <a:xfrm>
            <a:off y="6245225" x="6553200"/>
            <a:ext cy="476249" cx="2133599"/>
          </a:xfrm>
          <a:prstGeom prst="rect">
            <a:avLst/>
          </a:prstGeom>
          <a:noFill/>
          <a:ln>
            <a:noFill/>
          </a:ln>
        </p:spPr>
        <p:txBody>
          <a:bodyPr bIns="91425" rIns="91425" lIns="91425" tIns="91425" anchor="t"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 accent2="accent2" accent3="accent3" accent4="accent4" accent5="accent5" accent6="accent6" hlink="hlink" tx2="lt2" tx1="dk1" bg2="dk2" bg1="lt1" folHlink="folHlink" accent1="accent1"/>
  <p:sldLayoutIdLst>
    <p:sldLayoutId id="2147483657" r:id="rId2"/>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1" name="Shape 61"/>
        <p:cNvGrpSpPr/>
        <p:nvPr/>
      </p:nvGrpSpPr>
      <p:grpSpPr>
        <a:xfrm>
          <a:off y="0" x="0"/>
          <a:ext cy="0" cx="0"/>
          <a:chOff y="0" x="0"/>
          <a:chExt cy="0" cx="0"/>
        </a:xfrm>
      </p:grpSpPr>
      <p:sp>
        <p:nvSpPr>
          <p:cNvPr id="62" name="Shape 62"/>
          <p:cNvSpPr txBox="1"/>
          <p:nvPr>
            <p:ph type="title"/>
          </p:nvPr>
        </p:nvSpPr>
        <p:spPr>
          <a:xfrm>
            <a:off y="274637" x="762000"/>
            <a:ext cy="1143000" cx="7924799"/>
          </a:xfrm>
          <a:prstGeom prst="rect">
            <a:avLst/>
          </a:prstGeom>
          <a:noFill/>
          <a:ln>
            <a:noFill/>
          </a:ln>
        </p:spPr>
        <p:txBody>
          <a:bodyPr bIns="91425" rIns="91425" lIns="91425" tIns="91425" anchor="ctr" anchorCtr="0"/>
          <a:lstStyle>
            <a:lvl1pPr algn="l" rtl="0" marR="0" indent="0" marL="0">
              <a:spcBef>
                <a:spcPts val="0"/>
              </a:spcBef>
              <a:spcAft>
                <a:spcPts val="0"/>
              </a:spcAft>
              <a:defRPr/>
            </a:lvl1pPr>
            <a:lvl2pPr algn="l" rtl="0" marR="0" indent="0" marL="0">
              <a:spcBef>
                <a:spcPts val="0"/>
              </a:spcBef>
              <a:spcAft>
                <a:spcPts val="0"/>
              </a:spcAft>
              <a:defRPr/>
            </a:lvl2pPr>
            <a:lvl3pPr algn="l" rtl="0" marR="0" indent="0" marL="0">
              <a:spcBef>
                <a:spcPts val="0"/>
              </a:spcBef>
              <a:spcAft>
                <a:spcPts val="0"/>
              </a:spcAft>
              <a:defRPr/>
            </a:lvl3pPr>
            <a:lvl4pPr algn="l" rtl="0" marR="0" indent="0" marL="0">
              <a:spcBef>
                <a:spcPts val="0"/>
              </a:spcBef>
              <a:spcAft>
                <a:spcPts val="0"/>
              </a:spcAft>
              <a:defRPr/>
            </a:lvl4pPr>
            <a:lvl5pPr algn="l" rtl="0" marR="0" indent="0" marL="0">
              <a:spcBef>
                <a:spcPts val="0"/>
              </a:spcBef>
              <a:spcAft>
                <a:spcPts val="0"/>
              </a:spcAft>
              <a:defRPr/>
            </a:lvl5pPr>
            <a:lvl6pPr algn="l" rtl="0" marR="0" indent="0" marL="457200">
              <a:spcBef>
                <a:spcPts val="0"/>
              </a:spcBef>
              <a:spcAft>
                <a:spcPts val="0"/>
              </a:spcAft>
              <a:defRPr/>
            </a:lvl6pPr>
            <a:lvl7pPr algn="l" rtl="0" marR="0" indent="0" marL="914400">
              <a:spcBef>
                <a:spcPts val="0"/>
              </a:spcBef>
              <a:spcAft>
                <a:spcPts val="0"/>
              </a:spcAft>
              <a:defRPr/>
            </a:lvl7pPr>
            <a:lvl8pPr algn="l" rtl="0" marR="0" indent="0" marL="1371600">
              <a:spcBef>
                <a:spcPts val="0"/>
              </a:spcBef>
              <a:spcAft>
                <a:spcPts val="0"/>
              </a:spcAft>
              <a:defRPr/>
            </a:lvl8pPr>
            <a:lvl9pPr algn="l" rtl="0" marR="0" indent="0" marL="1828800">
              <a:spcBef>
                <a:spcPts val="0"/>
              </a:spcBef>
              <a:spcAft>
                <a:spcPts val="0"/>
              </a:spcAft>
              <a:defRPr/>
            </a:lvl9pPr>
          </a:lstStyle>
          <a:p/>
        </p:txBody>
      </p:sp>
      <p:sp>
        <p:nvSpPr>
          <p:cNvPr id="63" name="Shape 63"/>
          <p:cNvSpPr txBox="1"/>
          <p:nvPr>
            <p:ph idx="1" type="body"/>
          </p:nvPr>
        </p:nvSpPr>
        <p:spPr>
          <a:xfrm>
            <a:off y="1524000" x="914400"/>
            <a:ext cy="4525961" cx="7772400"/>
          </a:xfrm>
          <a:prstGeom prst="rect">
            <a:avLst/>
          </a:prstGeom>
          <a:noFill/>
          <a:ln>
            <a:noFill/>
          </a:ln>
        </p:spPr>
        <p:txBody>
          <a:bodyPr bIns="91425" rIns="91425" lIns="91425" tIns="91425" anchor="t" anchorCtr="0"/>
          <a:lstStyle>
            <a:lvl1pPr algn="l" rtl="0" marR="0" indent="-139700" marL="342900">
              <a:spcBef>
                <a:spcPts val="640"/>
              </a:spcBef>
              <a:spcAft>
                <a:spcPts val="0"/>
              </a:spcAft>
              <a:buClr>
                <a:srgbClr val="000080"/>
              </a:buClr>
              <a:buFont typeface="Arial"/>
              <a:buChar char="▪"/>
              <a:defRPr/>
            </a:lvl1pPr>
            <a:lvl2pPr algn="l" rtl="0" marR="0" indent="-107950" marL="742950">
              <a:spcBef>
                <a:spcPts val="560"/>
              </a:spcBef>
              <a:spcAft>
                <a:spcPts val="0"/>
              </a:spcAft>
              <a:buClr>
                <a:srgbClr val="FF9F11"/>
              </a:buClr>
              <a:buFont typeface="Arial"/>
              <a:buChar char="▪"/>
              <a:defRPr/>
            </a:lvl2pPr>
            <a:lvl3pPr algn="l" rtl="0" marR="0" indent="-152400" marL="1143000">
              <a:spcBef>
                <a:spcPts val="480"/>
              </a:spcBef>
              <a:spcAft>
                <a:spcPts val="0"/>
              </a:spcAft>
              <a:buClr>
                <a:srgbClr val="000080"/>
              </a:buClr>
              <a:buFont typeface="Arial"/>
              <a:buChar char="•"/>
              <a:defRPr/>
            </a:lvl3pPr>
            <a:lvl4pPr algn="l" rtl="0" marR="0" indent="-165100" marL="1600200">
              <a:spcBef>
                <a:spcPts val="400"/>
              </a:spcBef>
              <a:spcAft>
                <a:spcPts val="0"/>
              </a:spcAft>
              <a:buClr>
                <a:srgbClr val="FF9F11"/>
              </a:buClr>
              <a:buFont typeface="Arial"/>
              <a:buChar char="•"/>
              <a:defRPr/>
            </a:lvl4pPr>
            <a:lvl5pPr algn="l" rtl="0" marR="0" indent="-101600" marL="2057400">
              <a:spcBef>
                <a:spcPts val="400"/>
              </a:spcBef>
              <a:spcAft>
                <a:spcPts val="0"/>
              </a:spcAft>
              <a:buClr>
                <a:srgbClr val="000080"/>
              </a:buClr>
              <a:buFont typeface="Arial"/>
              <a:buChar char="–"/>
              <a:defRPr/>
            </a:lvl5pPr>
            <a:lvl6pPr algn="l" rtl="0" marR="0" indent="-101600" marL="2514600">
              <a:spcBef>
                <a:spcPts val="400"/>
              </a:spcBef>
              <a:spcAft>
                <a:spcPts val="0"/>
              </a:spcAft>
              <a:buClr>
                <a:srgbClr val="000080"/>
              </a:buClr>
              <a:buFont typeface="Arial"/>
              <a:buChar char="–"/>
              <a:defRPr/>
            </a:lvl6pPr>
            <a:lvl7pPr algn="l" rtl="0" marR="0" indent="-101600" marL="2971800">
              <a:spcBef>
                <a:spcPts val="400"/>
              </a:spcBef>
              <a:spcAft>
                <a:spcPts val="0"/>
              </a:spcAft>
              <a:buClr>
                <a:srgbClr val="000080"/>
              </a:buClr>
              <a:buFont typeface="Arial"/>
              <a:buChar char="–"/>
              <a:defRPr/>
            </a:lvl7pPr>
            <a:lvl8pPr algn="l" rtl="0" marR="0" indent="-101600" marL="3429000">
              <a:spcBef>
                <a:spcPts val="400"/>
              </a:spcBef>
              <a:spcAft>
                <a:spcPts val="0"/>
              </a:spcAft>
              <a:buClr>
                <a:srgbClr val="000080"/>
              </a:buClr>
              <a:buFont typeface="Arial"/>
              <a:buChar char="–"/>
              <a:defRPr/>
            </a:lvl8pPr>
            <a:lvl9pPr algn="l" rtl="0" marR="0" indent="-101600" marL="3886200">
              <a:spcBef>
                <a:spcPts val="400"/>
              </a:spcBef>
              <a:spcAft>
                <a:spcPts val="0"/>
              </a:spcAft>
              <a:buClr>
                <a:srgbClr val="000080"/>
              </a:buClr>
              <a:buFont typeface="Arial"/>
              <a:buChar char="–"/>
              <a:defRPr/>
            </a:lvl9pPr>
          </a:lstStyle>
          <a:p/>
        </p:txBody>
      </p:sp>
      <p:sp>
        <p:nvSpPr>
          <p:cNvPr id="64" name="Shape 64"/>
          <p:cNvSpPr txBox="1"/>
          <p:nvPr>
            <p:ph idx="10" type="dt"/>
          </p:nvPr>
        </p:nvSpPr>
        <p:spPr>
          <a:xfrm>
            <a:off y="6248400" x="4267200"/>
            <a:ext cy="476249" cx="1981199"/>
          </a:xfrm>
          <a:prstGeom prst="rect">
            <a:avLst/>
          </a:prstGeom>
          <a:noFill/>
          <a:ln>
            <a:noFill/>
          </a:ln>
        </p:spPr>
        <p:txBody>
          <a:bodyPr bIns="91425" rIns="91425" lIns="91425" tIns="91425" anchor="t"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65" name="Shape 65"/>
          <p:cNvSpPr txBox="1"/>
          <p:nvPr>
            <p:ph idx="11" type="ftr"/>
          </p:nvPr>
        </p:nvSpPr>
        <p:spPr>
          <a:xfrm>
            <a:off y="6248400" x="762000"/>
            <a:ext cy="476249" cx="3352799"/>
          </a:xfrm>
          <a:prstGeom prst="rect">
            <a:avLst/>
          </a:prstGeom>
          <a:noFill/>
          <a:ln>
            <a:noFill/>
          </a:ln>
        </p:spPr>
        <p:txBody>
          <a:bodyPr bIns="91425" rIns="91425" lIns="91425" tIns="91425" anchor="t"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66" name="Shape 66"/>
          <p:cNvSpPr txBox="1"/>
          <p:nvPr>
            <p:ph idx="12" type="sldNum"/>
          </p:nvPr>
        </p:nvSpPr>
        <p:spPr>
          <a:xfrm>
            <a:off y="6245225" x="6553200"/>
            <a:ext cy="476249" cx="2133599"/>
          </a:xfrm>
          <a:prstGeom prst="rect">
            <a:avLst/>
          </a:prstGeom>
          <a:noFill/>
          <a:ln>
            <a:noFill/>
          </a:ln>
        </p:spPr>
        <p:txBody>
          <a:bodyPr bIns="91425" rIns="91425" lIns="91425" tIns="91425" anchor="t"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 accent2="accent2" accent3="accent3" accent4="accent4" accent5="accent5" accent6="accent6" hlink="hlink" tx2="lt2" tx1="dk1" bg2="dk2" bg1="lt1" folHlink="folHlink" accent1="accent1"/>
  <p:sldLayoutIdLst>
    <p:sldLayoutId id="2147483658" r:id="rId1"/>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8" name="Shape 68"/>
        <p:cNvGrpSpPr/>
        <p:nvPr/>
      </p:nvGrpSpPr>
      <p:grpSpPr>
        <a:xfrm>
          <a:off y="0" x="0"/>
          <a:ext cy="0" cx="0"/>
          <a:chOff y="0" x="0"/>
          <a:chExt cy="0" cx="0"/>
        </a:xfrm>
      </p:grpSpPr>
      <p:cxnSp>
        <p:nvCxnSpPr>
          <p:cNvPr id="69" name="Shape 69"/>
          <p:cNvCxnSpPr/>
          <p:nvPr/>
        </p:nvCxnSpPr>
        <p:spPr>
          <a:xfrm rot="10800000">
            <a:off y="228600" x="762000"/>
            <a:ext cy="5943599" cx="0"/>
          </a:xfrm>
          <a:prstGeom prst="straightConnector1">
            <a:avLst/>
          </a:prstGeom>
          <a:noFill/>
          <a:ln w="69850" cap="rnd">
            <a:solidFill>
              <a:srgbClr val="FF9F11"/>
            </a:solidFill>
            <a:prstDash val="solid"/>
            <a:miter/>
            <a:headEnd w="med" len="med" type="none"/>
            <a:tailEnd w="med" len="med" type="none"/>
          </a:ln>
        </p:spPr>
      </p:cxnSp>
      <p:cxnSp>
        <p:nvCxnSpPr>
          <p:cNvPr id="70" name="Shape 70"/>
          <p:cNvCxnSpPr/>
          <p:nvPr/>
        </p:nvCxnSpPr>
        <p:spPr>
          <a:xfrm rot="10800000">
            <a:off y="1371600" x="304800"/>
            <a:ext cy="0" cx="8381999"/>
          </a:xfrm>
          <a:prstGeom prst="straightConnector1">
            <a:avLst/>
          </a:prstGeom>
          <a:noFill/>
          <a:ln w="69850" cap="rnd">
            <a:solidFill>
              <a:srgbClr val="000080"/>
            </a:solidFill>
            <a:prstDash val="solid"/>
            <a:miter/>
            <a:headEnd w="med" len="med" type="none"/>
            <a:tailEnd w="med" len="med" type="none"/>
          </a:ln>
        </p:spPr>
      </p:cxnSp>
      <p:pic>
        <p:nvPicPr>
          <p:cNvPr id="71" name="Shape 71"/>
          <p:cNvPicPr preferRelativeResize="0"/>
          <p:nvPr/>
        </p:nvPicPr>
        <p:blipFill rotWithShape="1">
          <a:blip r:embed="rId1">
            <a:alphaModFix/>
          </a:blip>
          <a:srcRect t="0" b="0" r="0" l="0"/>
          <a:stretch/>
        </p:blipFill>
        <p:spPr>
          <a:xfrm>
            <a:off y="533400" x="152400"/>
            <a:ext cy="704850" cx="487361"/>
          </a:xfrm>
          <a:prstGeom prst="rect">
            <a:avLst/>
          </a:prstGeom>
          <a:noFill/>
          <a:ln>
            <a:noFill/>
          </a:ln>
        </p:spPr>
      </p:pic>
      <p:sp>
        <p:nvSpPr>
          <p:cNvPr id="72" name="Shape 72"/>
          <p:cNvSpPr txBox="1"/>
          <p:nvPr>
            <p:ph type="title"/>
          </p:nvPr>
        </p:nvSpPr>
        <p:spPr>
          <a:xfrm>
            <a:off y="274637" x="762000"/>
            <a:ext cy="1143000" cx="7924799"/>
          </a:xfrm>
          <a:prstGeom prst="rect">
            <a:avLst/>
          </a:prstGeom>
          <a:noFill/>
          <a:ln>
            <a:noFill/>
          </a:ln>
        </p:spPr>
        <p:txBody>
          <a:bodyPr bIns="91425" rIns="91425" lIns="91425" tIns="91425" anchor="ctr" anchorCtr="0"/>
          <a:lstStyle>
            <a:lvl1pPr algn="l" rtl="0" marR="0" indent="0" marL="0">
              <a:spcBef>
                <a:spcPts val="0"/>
              </a:spcBef>
              <a:spcAft>
                <a:spcPts val="0"/>
              </a:spcAft>
              <a:defRPr/>
            </a:lvl1pPr>
            <a:lvl2pPr algn="l" rtl="0" marR="0" indent="0" marL="0">
              <a:spcBef>
                <a:spcPts val="0"/>
              </a:spcBef>
              <a:spcAft>
                <a:spcPts val="0"/>
              </a:spcAft>
              <a:defRPr/>
            </a:lvl2pPr>
            <a:lvl3pPr algn="l" rtl="0" marR="0" indent="0" marL="0">
              <a:spcBef>
                <a:spcPts val="0"/>
              </a:spcBef>
              <a:spcAft>
                <a:spcPts val="0"/>
              </a:spcAft>
              <a:defRPr/>
            </a:lvl3pPr>
            <a:lvl4pPr algn="l" rtl="0" marR="0" indent="0" marL="0">
              <a:spcBef>
                <a:spcPts val="0"/>
              </a:spcBef>
              <a:spcAft>
                <a:spcPts val="0"/>
              </a:spcAft>
              <a:defRPr/>
            </a:lvl4pPr>
            <a:lvl5pPr algn="l" rtl="0" marR="0" indent="0" marL="0">
              <a:spcBef>
                <a:spcPts val="0"/>
              </a:spcBef>
              <a:spcAft>
                <a:spcPts val="0"/>
              </a:spcAft>
              <a:defRPr/>
            </a:lvl5pPr>
            <a:lvl6pPr algn="l" rtl="0" marR="0" indent="0" marL="457200">
              <a:spcBef>
                <a:spcPts val="0"/>
              </a:spcBef>
              <a:spcAft>
                <a:spcPts val="0"/>
              </a:spcAft>
              <a:defRPr/>
            </a:lvl6pPr>
            <a:lvl7pPr algn="l" rtl="0" marR="0" indent="0" marL="914400">
              <a:spcBef>
                <a:spcPts val="0"/>
              </a:spcBef>
              <a:spcAft>
                <a:spcPts val="0"/>
              </a:spcAft>
              <a:defRPr/>
            </a:lvl7pPr>
            <a:lvl8pPr algn="l" rtl="0" marR="0" indent="0" marL="1371600">
              <a:spcBef>
                <a:spcPts val="0"/>
              </a:spcBef>
              <a:spcAft>
                <a:spcPts val="0"/>
              </a:spcAft>
              <a:defRPr/>
            </a:lvl8pPr>
            <a:lvl9pPr algn="l" rtl="0" marR="0" indent="0" marL="1828800">
              <a:spcBef>
                <a:spcPts val="0"/>
              </a:spcBef>
              <a:spcAft>
                <a:spcPts val="0"/>
              </a:spcAft>
              <a:defRPr/>
            </a:lvl9pPr>
          </a:lstStyle>
          <a:p/>
        </p:txBody>
      </p:sp>
      <p:sp>
        <p:nvSpPr>
          <p:cNvPr id="73" name="Shape 73"/>
          <p:cNvSpPr txBox="1"/>
          <p:nvPr>
            <p:ph idx="1" type="body"/>
          </p:nvPr>
        </p:nvSpPr>
        <p:spPr>
          <a:xfrm>
            <a:off y="1524000" x="914400"/>
            <a:ext cy="4525961" cx="7772400"/>
          </a:xfrm>
          <a:prstGeom prst="rect">
            <a:avLst/>
          </a:prstGeom>
          <a:noFill/>
          <a:ln>
            <a:noFill/>
          </a:ln>
        </p:spPr>
        <p:txBody>
          <a:bodyPr bIns="91425" rIns="91425" lIns="91425" tIns="91425" anchor="t" anchorCtr="0"/>
          <a:lstStyle>
            <a:lvl1pPr algn="l" rtl="0" marR="0" indent="-139700" marL="342900">
              <a:spcBef>
                <a:spcPts val="640"/>
              </a:spcBef>
              <a:spcAft>
                <a:spcPts val="0"/>
              </a:spcAft>
              <a:buClr>
                <a:srgbClr val="000080"/>
              </a:buClr>
              <a:buFont typeface="Arial"/>
              <a:buChar char="▪"/>
              <a:defRPr/>
            </a:lvl1pPr>
            <a:lvl2pPr algn="l" rtl="0" marR="0" indent="-107950" marL="742950">
              <a:spcBef>
                <a:spcPts val="560"/>
              </a:spcBef>
              <a:spcAft>
                <a:spcPts val="0"/>
              </a:spcAft>
              <a:buClr>
                <a:srgbClr val="FF9F11"/>
              </a:buClr>
              <a:buFont typeface="Arial"/>
              <a:buChar char="▪"/>
              <a:defRPr/>
            </a:lvl2pPr>
            <a:lvl3pPr algn="l" rtl="0" marR="0" indent="-152400" marL="1143000">
              <a:spcBef>
                <a:spcPts val="480"/>
              </a:spcBef>
              <a:spcAft>
                <a:spcPts val="0"/>
              </a:spcAft>
              <a:buClr>
                <a:srgbClr val="000080"/>
              </a:buClr>
              <a:buFont typeface="Arial"/>
              <a:buChar char="•"/>
              <a:defRPr/>
            </a:lvl3pPr>
            <a:lvl4pPr algn="l" rtl="0" marR="0" indent="-165100" marL="1600200">
              <a:spcBef>
                <a:spcPts val="400"/>
              </a:spcBef>
              <a:spcAft>
                <a:spcPts val="0"/>
              </a:spcAft>
              <a:buClr>
                <a:srgbClr val="FF9F11"/>
              </a:buClr>
              <a:buFont typeface="Arial"/>
              <a:buChar char="•"/>
              <a:defRPr/>
            </a:lvl4pPr>
            <a:lvl5pPr algn="l" rtl="0" marR="0" indent="-101600" marL="2057400">
              <a:spcBef>
                <a:spcPts val="400"/>
              </a:spcBef>
              <a:spcAft>
                <a:spcPts val="0"/>
              </a:spcAft>
              <a:buClr>
                <a:srgbClr val="000080"/>
              </a:buClr>
              <a:buFont typeface="Arial"/>
              <a:buChar char="–"/>
              <a:defRPr/>
            </a:lvl5pPr>
            <a:lvl6pPr algn="l" rtl="0" marR="0" indent="-101600" marL="2514600">
              <a:spcBef>
                <a:spcPts val="400"/>
              </a:spcBef>
              <a:spcAft>
                <a:spcPts val="0"/>
              </a:spcAft>
              <a:buClr>
                <a:srgbClr val="000080"/>
              </a:buClr>
              <a:buFont typeface="Arial"/>
              <a:buChar char="–"/>
              <a:defRPr/>
            </a:lvl6pPr>
            <a:lvl7pPr algn="l" rtl="0" marR="0" indent="-101600" marL="2971800">
              <a:spcBef>
                <a:spcPts val="400"/>
              </a:spcBef>
              <a:spcAft>
                <a:spcPts val="0"/>
              </a:spcAft>
              <a:buClr>
                <a:srgbClr val="000080"/>
              </a:buClr>
              <a:buFont typeface="Arial"/>
              <a:buChar char="–"/>
              <a:defRPr/>
            </a:lvl7pPr>
            <a:lvl8pPr algn="l" rtl="0" marR="0" indent="-101600" marL="3429000">
              <a:spcBef>
                <a:spcPts val="400"/>
              </a:spcBef>
              <a:spcAft>
                <a:spcPts val="0"/>
              </a:spcAft>
              <a:buClr>
                <a:srgbClr val="000080"/>
              </a:buClr>
              <a:buFont typeface="Arial"/>
              <a:buChar char="–"/>
              <a:defRPr/>
            </a:lvl8pPr>
            <a:lvl9pPr algn="l" rtl="0" marR="0" indent="-101600" marL="3886200">
              <a:spcBef>
                <a:spcPts val="400"/>
              </a:spcBef>
              <a:spcAft>
                <a:spcPts val="0"/>
              </a:spcAft>
              <a:buClr>
                <a:srgbClr val="000080"/>
              </a:buClr>
              <a:buFont typeface="Arial"/>
              <a:buChar char="–"/>
              <a:defRPr/>
            </a:lvl9pPr>
          </a:lstStyle>
          <a:p/>
        </p:txBody>
      </p:sp>
      <p:sp>
        <p:nvSpPr>
          <p:cNvPr id="74" name="Shape 74"/>
          <p:cNvSpPr txBox="1"/>
          <p:nvPr>
            <p:ph idx="10" type="dt"/>
          </p:nvPr>
        </p:nvSpPr>
        <p:spPr>
          <a:xfrm>
            <a:off y="6248400" x="4114800"/>
            <a:ext cy="476249" cx="2133599"/>
          </a:xfrm>
          <a:prstGeom prst="rect">
            <a:avLst/>
          </a:prstGeom>
          <a:noFill/>
          <a:ln>
            <a:noFill/>
          </a:ln>
        </p:spPr>
        <p:txBody>
          <a:bodyPr bIns="91425" rIns="91425" lIns="91425" tIns="91425" anchor="t"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75" name="Shape 75"/>
          <p:cNvSpPr txBox="1"/>
          <p:nvPr>
            <p:ph idx="11" type="ftr"/>
          </p:nvPr>
        </p:nvSpPr>
        <p:spPr>
          <a:xfrm>
            <a:off y="6248400" x="762000"/>
            <a:ext cy="476249" cx="3352799"/>
          </a:xfrm>
          <a:prstGeom prst="rect">
            <a:avLst/>
          </a:prstGeom>
          <a:noFill/>
          <a:ln>
            <a:noFill/>
          </a:ln>
        </p:spPr>
        <p:txBody>
          <a:bodyPr bIns="91425" rIns="91425" lIns="91425" tIns="91425" anchor="t"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76" name="Shape 76"/>
          <p:cNvSpPr txBox="1"/>
          <p:nvPr>
            <p:ph idx="12" type="sldNum"/>
          </p:nvPr>
        </p:nvSpPr>
        <p:spPr>
          <a:xfrm>
            <a:off y="6245225" x="6553200"/>
            <a:ext cy="476249" cx="2133599"/>
          </a:xfrm>
          <a:prstGeom prst="rect">
            <a:avLst/>
          </a:prstGeom>
          <a:noFill/>
          <a:ln>
            <a:noFill/>
          </a:ln>
        </p:spPr>
        <p:txBody>
          <a:bodyPr bIns="91425" rIns="91425" lIns="91425" tIns="91425" anchor="t"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 accent2="accent2" accent3="accent3" accent4="accent4" accent5="accent5" accent6="accent6" hlink="hlink" tx2="lt2" tx1="dk1" bg2="dk2" bg1="lt1" folHlink="folHlink" accent1="accent1"/>
  <p:sldLayoutIdLst>
    <p:sldLayoutId id="2147483659" r:id="rId2"/>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1" name="Shape 81"/>
        <p:cNvGrpSpPr/>
        <p:nvPr/>
      </p:nvGrpSpPr>
      <p:grpSpPr>
        <a:xfrm>
          <a:off y="0" x="0"/>
          <a:ext cy="0" cx="0"/>
          <a:chOff y="0" x="0"/>
          <a:chExt cy="0" cx="0"/>
        </a:xfrm>
      </p:grpSpPr>
      <p:cxnSp>
        <p:nvCxnSpPr>
          <p:cNvPr id="82" name="Shape 82"/>
          <p:cNvCxnSpPr/>
          <p:nvPr/>
        </p:nvCxnSpPr>
        <p:spPr>
          <a:xfrm rot="10800000">
            <a:off y="228600" x="762000"/>
            <a:ext cy="5943599" cx="0"/>
          </a:xfrm>
          <a:prstGeom prst="straightConnector1">
            <a:avLst/>
          </a:prstGeom>
          <a:noFill/>
          <a:ln w="69850" cap="rnd">
            <a:solidFill>
              <a:srgbClr val="FF9F11"/>
            </a:solidFill>
            <a:prstDash val="solid"/>
            <a:miter/>
            <a:headEnd w="med" len="med" type="none"/>
            <a:tailEnd w="med" len="med" type="none"/>
          </a:ln>
        </p:spPr>
      </p:cxnSp>
      <p:cxnSp>
        <p:nvCxnSpPr>
          <p:cNvPr id="83" name="Shape 83"/>
          <p:cNvCxnSpPr/>
          <p:nvPr/>
        </p:nvCxnSpPr>
        <p:spPr>
          <a:xfrm rot="10800000">
            <a:off y="1371600" x="304800"/>
            <a:ext cy="0" cx="8381999"/>
          </a:xfrm>
          <a:prstGeom prst="straightConnector1">
            <a:avLst/>
          </a:prstGeom>
          <a:noFill/>
          <a:ln w="69850" cap="rnd">
            <a:solidFill>
              <a:srgbClr val="000080"/>
            </a:solidFill>
            <a:prstDash val="solid"/>
            <a:miter/>
            <a:headEnd w="med" len="med" type="none"/>
            <a:tailEnd w="med" len="med" type="none"/>
          </a:ln>
        </p:spPr>
      </p:cxnSp>
      <p:pic>
        <p:nvPicPr>
          <p:cNvPr id="84" name="Shape 84"/>
          <p:cNvPicPr preferRelativeResize="0"/>
          <p:nvPr/>
        </p:nvPicPr>
        <p:blipFill rotWithShape="1">
          <a:blip r:embed="rId1">
            <a:alphaModFix/>
          </a:blip>
          <a:srcRect t="0" b="0" r="0" l="0"/>
          <a:stretch/>
        </p:blipFill>
        <p:spPr>
          <a:xfrm>
            <a:off y="533400" x="152400"/>
            <a:ext cy="704850" cx="487361"/>
          </a:xfrm>
          <a:prstGeom prst="rect">
            <a:avLst/>
          </a:prstGeom>
          <a:noFill/>
          <a:ln>
            <a:noFill/>
          </a:ln>
        </p:spPr>
      </p:pic>
      <p:sp>
        <p:nvSpPr>
          <p:cNvPr id="85" name="Shape 85"/>
          <p:cNvSpPr txBox="1"/>
          <p:nvPr>
            <p:ph type="title"/>
          </p:nvPr>
        </p:nvSpPr>
        <p:spPr>
          <a:xfrm>
            <a:off y="274637" x="762000"/>
            <a:ext cy="1143000" cx="7924799"/>
          </a:xfrm>
          <a:prstGeom prst="rect">
            <a:avLst/>
          </a:prstGeom>
          <a:noFill/>
          <a:ln>
            <a:noFill/>
          </a:ln>
        </p:spPr>
        <p:txBody>
          <a:bodyPr bIns="91425" rIns="91425" lIns="91425" tIns="91425" anchor="ctr" anchorCtr="0"/>
          <a:lstStyle>
            <a:lvl1pPr algn="l" rtl="0" marR="0" indent="0" marL="0">
              <a:spcBef>
                <a:spcPts val="0"/>
              </a:spcBef>
              <a:spcAft>
                <a:spcPts val="0"/>
              </a:spcAft>
              <a:defRPr/>
            </a:lvl1pPr>
            <a:lvl2pPr algn="l" rtl="0" marR="0" indent="0" marL="0">
              <a:spcBef>
                <a:spcPts val="0"/>
              </a:spcBef>
              <a:spcAft>
                <a:spcPts val="0"/>
              </a:spcAft>
              <a:defRPr/>
            </a:lvl2pPr>
            <a:lvl3pPr algn="l" rtl="0" marR="0" indent="0" marL="0">
              <a:spcBef>
                <a:spcPts val="0"/>
              </a:spcBef>
              <a:spcAft>
                <a:spcPts val="0"/>
              </a:spcAft>
              <a:defRPr/>
            </a:lvl3pPr>
            <a:lvl4pPr algn="l" rtl="0" marR="0" indent="0" marL="0">
              <a:spcBef>
                <a:spcPts val="0"/>
              </a:spcBef>
              <a:spcAft>
                <a:spcPts val="0"/>
              </a:spcAft>
              <a:defRPr/>
            </a:lvl4pPr>
            <a:lvl5pPr algn="l" rtl="0" marR="0" indent="0" marL="0">
              <a:spcBef>
                <a:spcPts val="0"/>
              </a:spcBef>
              <a:spcAft>
                <a:spcPts val="0"/>
              </a:spcAft>
              <a:defRPr/>
            </a:lvl5pPr>
            <a:lvl6pPr algn="l" rtl="0" marR="0" indent="0" marL="457200">
              <a:spcBef>
                <a:spcPts val="0"/>
              </a:spcBef>
              <a:spcAft>
                <a:spcPts val="0"/>
              </a:spcAft>
              <a:defRPr/>
            </a:lvl6pPr>
            <a:lvl7pPr algn="l" rtl="0" marR="0" indent="0" marL="914400">
              <a:spcBef>
                <a:spcPts val="0"/>
              </a:spcBef>
              <a:spcAft>
                <a:spcPts val="0"/>
              </a:spcAft>
              <a:defRPr/>
            </a:lvl7pPr>
            <a:lvl8pPr algn="l" rtl="0" marR="0" indent="0" marL="1371600">
              <a:spcBef>
                <a:spcPts val="0"/>
              </a:spcBef>
              <a:spcAft>
                <a:spcPts val="0"/>
              </a:spcAft>
              <a:defRPr/>
            </a:lvl8pPr>
            <a:lvl9pPr algn="l" rtl="0" marR="0" indent="0" marL="1828800">
              <a:spcBef>
                <a:spcPts val="0"/>
              </a:spcBef>
              <a:spcAft>
                <a:spcPts val="0"/>
              </a:spcAft>
              <a:defRPr/>
            </a:lvl9pPr>
          </a:lstStyle>
          <a:p/>
        </p:txBody>
      </p:sp>
      <p:sp>
        <p:nvSpPr>
          <p:cNvPr id="86" name="Shape 86"/>
          <p:cNvSpPr txBox="1"/>
          <p:nvPr>
            <p:ph idx="1" type="body"/>
          </p:nvPr>
        </p:nvSpPr>
        <p:spPr>
          <a:xfrm>
            <a:off y="1524000" x="914400"/>
            <a:ext cy="4525961" cx="7772400"/>
          </a:xfrm>
          <a:prstGeom prst="rect">
            <a:avLst/>
          </a:prstGeom>
          <a:noFill/>
          <a:ln>
            <a:noFill/>
          </a:ln>
        </p:spPr>
        <p:txBody>
          <a:bodyPr bIns="91425" rIns="91425" lIns="91425" tIns="91425" anchor="t" anchorCtr="0"/>
          <a:lstStyle>
            <a:lvl1pPr algn="l" rtl="0" marR="0" indent="-139700" marL="342900">
              <a:spcBef>
                <a:spcPts val="640"/>
              </a:spcBef>
              <a:spcAft>
                <a:spcPts val="0"/>
              </a:spcAft>
              <a:buClr>
                <a:srgbClr val="000080"/>
              </a:buClr>
              <a:buFont typeface="Arial"/>
              <a:buChar char="▪"/>
              <a:defRPr/>
            </a:lvl1pPr>
            <a:lvl2pPr algn="l" rtl="0" marR="0" indent="-107950" marL="742950">
              <a:spcBef>
                <a:spcPts val="560"/>
              </a:spcBef>
              <a:spcAft>
                <a:spcPts val="0"/>
              </a:spcAft>
              <a:buClr>
                <a:srgbClr val="FF9F11"/>
              </a:buClr>
              <a:buFont typeface="Arial"/>
              <a:buChar char="▪"/>
              <a:defRPr/>
            </a:lvl2pPr>
            <a:lvl3pPr algn="l" rtl="0" marR="0" indent="-152400" marL="1143000">
              <a:spcBef>
                <a:spcPts val="480"/>
              </a:spcBef>
              <a:spcAft>
                <a:spcPts val="0"/>
              </a:spcAft>
              <a:buClr>
                <a:srgbClr val="000080"/>
              </a:buClr>
              <a:buFont typeface="Arial"/>
              <a:buChar char="•"/>
              <a:defRPr/>
            </a:lvl3pPr>
            <a:lvl4pPr algn="l" rtl="0" marR="0" indent="-165100" marL="1600200">
              <a:spcBef>
                <a:spcPts val="400"/>
              </a:spcBef>
              <a:spcAft>
                <a:spcPts val="0"/>
              </a:spcAft>
              <a:buClr>
                <a:srgbClr val="FF9F11"/>
              </a:buClr>
              <a:buFont typeface="Arial"/>
              <a:buChar char="•"/>
              <a:defRPr/>
            </a:lvl4pPr>
            <a:lvl5pPr algn="l" rtl="0" marR="0" indent="-101600" marL="2057400">
              <a:spcBef>
                <a:spcPts val="400"/>
              </a:spcBef>
              <a:spcAft>
                <a:spcPts val="0"/>
              </a:spcAft>
              <a:buClr>
                <a:srgbClr val="000080"/>
              </a:buClr>
              <a:buFont typeface="Arial"/>
              <a:buChar char="–"/>
              <a:defRPr/>
            </a:lvl5pPr>
            <a:lvl6pPr algn="l" rtl="0" marR="0" indent="-101600" marL="2514600">
              <a:spcBef>
                <a:spcPts val="400"/>
              </a:spcBef>
              <a:spcAft>
                <a:spcPts val="0"/>
              </a:spcAft>
              <a:buClr>
                <a:srgbClr val="000080"/>
              </a:buClr>
              <a:buFont typeface="Arial"/>
              <a:buChar char="–"/>
              <a:defRPr/>
            </a:lvl6pPr>
            <a:lvl7pPr algn="l" rtl="0" marR="0" indent="-101600" marL="2971800">
              <a:spcBef>
                <a:spcPts val="400"/>
              </a:spcBef>
              <a:spcAft>
                <a:spcPts val="0"/>
              </a:spcAft>
              <a:buClr>
                <a:srgbClr val="000080"/>
              </a:buClr>
              <a:buFont typeface="Arial"/>
              <a:buChar char="–"/>
              <a:defRPr/>
            </a:lvl7pPr>
            <a:lvl8pPr algn="l" rtl="0" marR="0" indent="-101600" marL="3429000">
              <a:spcBef>
                <a:spcPts val="400"/>
              </a:spcBef>
              <a:spcAft>
                <a:spcPts val="0"/>
              </a:spcAft>
              <a:buClr>
                <a:srgbClr val="000080"/>
              </a:buClr>
              <a:buFont typeface="Arial"/>
              <a:buChar char="–"/>
              <a:defRPr/>
            </a:lvl8pPr>
            <a:lvl9pPr algn="l" rtl="0" marR="0" indent="-101600" marL="3886200">
              <a:spcBef>
                <a:spcPts val="400"/>
              </a:spcBef>
              <a:spcAft>
                <a:spcPts val="0"/>
              </a:spcAft>
              <a:buClr>
                <a:srgbClr val="000080"/>
              </a:buClr>
              <a:buFont typeface="Arial"/>
              <a:buChar char="–"/>
              <a:defRPr/>
            </a:lvl9pPr>
          </a:lstStyle>
          <a:p/>
        </p:txBody>
      </p:sp>
      <p:sp>
        <p:nvSpPr>
          <p:cNvPr id="87" name="Shape 87"/>
          <p:cNvSpPr txBox="1"/>
          <p:nvPr>
            <p:ph idx="10" type="dt"/>
          </p:nvPr>
        </p:nvSpPr>
        <p:spPr>
          <a:xfrm>
            <a:off y="6248400" x="4114800"/>
            <a:ext cy="476249" cx="2133599"/>
          </a:xfrm>
          <a:prstGeom prst="rect">
            <a:avLst/>
          </a:prstGeom>
          <a:noFill/>
          <a:ln>
            <a:noFill/>
          </a:ln>
        </p:spPr>
        <p:txBody>
          <a:bodyPr bIns="91425" rIns="91425" lIns="91425" tIns="91425" anchor="t"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88" name="Shape 88"/>
          <p:cNvSpPr txBox="1"/>
          <p:nvPr>
            <p:ph idx="11" type="ftr"/>
          </p:nvPr>
        </p:nvSpPr>
        <p:spPr>
          <a:xfrm>
            <a:off y="6248400" x="762000"/>
            <a:ext cy="476249" cx="3352799"/>
          </a:xfrm>
          <a:prstGeom prst="rect">
            <a:avLst/>
          </a:prstGeom>
          <a:noFill/>
          <a:ln>
            <a:noFill/>
          </a:ln>
        </p:spPr>
        <p:txBody>
          <a:bodyPr bIns="91425" rIns="91425" lIns="91425" tIns="91425" anchor="t"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89" name="Shape 89"/>
          <p:cNvSpPr txBox="1"/>
          <p:nvPr>
            <p:ph idx="12" type="sldNum"/>
          </p:nvPr>
        </p:nvSpPr>
        <p:spPr>
          <a:xfrm>
            <a:off y="6245225" x="6553200"/>
            <a:ext cy="476249" cx="2133599"/>
          </a:xfrm>
          <a:prstGeom prst="rect">
            <a:avLst/>
          </a:prstGeom>
          <a:noFill/>
          <a:ln>
            <a:noFill/>
          </a:ln>
        </p:spPr>
        <p:txBody>
          <a:bodyPr bIns="91425" rIns="91425" lIns="91425" tIns="91425" anchor="t"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 accent2="accent2" accent3="accent3" accent4="accent4" accent5="accent5" accent6="accent6" hlink="hlink" tx2="lt2" tx1="dk1" bg2="dk2" bg1="lt1" folHlink="folHlink" accent1="accent1"/>
  <p:sldLayoutIdLst>
    <p:sldLayoutId id="2147483660" r:id="rId2"/>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2" name="Shape 92"/>
        <p:cNvGrpSpPr/>
        <p:nvPr/>
      </p:nvGrpSpPr>
      <p:grpSpPr>
        <a:xfrm>
          <a:off y="0" x="0"/>
          <a:ext cy="0" cx="0"/>
          <a:chOff y="0" x="0"/>
          <a:chExt cy="0" cx="0"/>
        </a:xfrm>
      </p:grpSpPr>
      <p:cxnSp>
        <p:nvCxnSpPr>
          <p:cNvPr id="93" name="Shape 93"/>
          <p:cNvCxnSpPr/>
          <p:nvPr/>
        </p:nvCxnSpPr>
        <p:spPr>
          <a:xfrm rot="10800000">
            <a:off y="228600" x="762000"/>
            <a:ext cy="5943599" cx="0"/>
          </a:xfrm>
          <a:prstGeom prst="straightConnector1">
            <a:avLst/>
          </a:prstGeom>
          <a:noFill/>
          <a:ln w="69850" cap="rnd">
            <a:solidFill>
              <a:srgbClr val="FF9F11"/>
            </a:solidFill>
            <a:prstDash val="solid"/>
            <a:miter/>
            <a:headEnd w="med" len="med" type="none"/>
            <a:tailEnd w="med" len="med" type="none"/>
          </a:ln>
        </p:spPr>
      </p:cxnSp>
      <p:cxnSp>
        <p:nvCxnSpPr>
          <p:cNvPr id="94" name="Shape 94"/>
          <p:cNvCxnSpPr/>
          <p:nvPr/>
        </p:nvCxnSpPr>
        <p:spPr>
          <a:xfrm rot="10800000">
            <a:off y="1371600" x="304800"/>
            <a:ext cy="0" cx="8381999"/>
          </a:xfrm>
          <a:prstGeom prst="straightConnector1">
            <a:avLst/>
          </a:prstGeom>
          <a:noFill/>
          <a:ln w="69850" cap="rnd">
            <a:solidFill>
              <a:srgbClr val="000080"/>
            </a:solidFill>
            <a:prstDash val="solid"/>
            <a:miter/>
            <a:headEnd w="med" len="med" type="none"/>
            <a:tailEnd w="med" len="med" type="none"/>
          </a:ln>
        </p:spPr>
      </p:cxnSp>
      <p:pic>
        <p:nvPicPr>
          <p:cNvPr id="95" name="Shape 95"/>
          <p:cNvPicPr preferRelativeResize="0"/>
          <p:nvPr/>
        </p:nvPicPr>
        <p:blipFill rotWithShape="1">
          <a:blip r:embed="rId1">
            <a:alphaModFix/>
          </a:blip>
          <a:srcRect t="0" b="0" r="0" l="0"/>
          <a:stretch/>
        </p:blipFill>
        <p:spPr>
          <a:xfrm>
            <a:off y="533400" x="152400"/>
            <a:ext cy="704850" cx="487361"/>
          </a:xfrm>
          <a:prstGeom prst="rect">
            <a:avLst/>
          </a:prstGeom>
          <a:noFill/>
          <a:ln>
            <a:noFill/>
          </a:ln>
        </p:spPr>
      </p:pic>
      <p:sp>
        <p:nvSpPr>
          <p:cNvPr id="96" name="Shape 96"/>
          <p:cNvSpPr txBox="1"/>
          <p:nvPr>
            <p:ph type="title"/>
          </p:nvPr>
        </p:nvSpPr>
        <p:spPr>
          <a:xfrm>
            <a:off y="274637" x="762000"/>
            <a:ext cy="1143000" cx="7924799"/>
          </a:xfrm>
          <a:prstGeom prst="rect">
            <a:avLst/>
          </a:prstGeom>
          <a:noFill/>
          <a:ln>
            <a:noFill/>
          </a:ln>
        </p:spPr>
        <p:txBody>
          <a:bodyPr bIns="91425" rIns="91425" lIns="91425" tIns="91425" anchor="ctr" anchorCtr="0"/>
          <a:lstStyle>
            <a:lvl1pPr algn="l" rtl="0" marR="0" indent="0" marL="0">
              <a:spcBef>
                <a:spcPts val="0"/>
              </a:spcBef>
              <a:spcAft>
                <a:spcPts val="0"/>
              </a:spcAft>
              <a:defRPr/>
            </a:lvl1pPr>
            <a:lvl2pPr algn="l" rtl="0" marR="0" indent="0" marL="0">
              <a:spcBef>
                <a:spcPts val="0"/>
              </a:spcBef>
              <a:spcAft>
                <a:spcPts val="0"/>
              </a:spcAft>
              <a:defRPr/>
            </a:lvl2pPr>
            <a:lvl3pPr algn="l" rtl="0" marR="0" indent="0" marL="0">
              <a:spcBef>
                <a:spcPts val="0"/>
              </a:spcBef>
              <a:spcAft>
                <a:spcPts val="0"/>
              </a:spcAft>
              <a:defRPr/>
            </a:lvl3pPr>
            <a:lvl4pPr algn="l" rtl="0" marR="0" indent="0" marL="0">
              <a:spcBef>
                <a:spcPts val="0"/>
              </a:spcBef>
              <a:spcAft>
                <a:spcPts val="0"/>
              </a:spcAft>
              <a:defRPr/>
            </a:lvl4pPr>
            <a:lvl5pPr algn="l" rtl="0" marR="0" indent="0" marL="0">
              <a:spcBef>
                <a:spcPts val="0"/>
              </a:spcBef>
              <a:spcAft>
                <a:spcPts val="0"/>
              </a:spcAft>
              <a:defRPr/>
            </a:lvl5pPr>
            <a:lvl6pPr algn="l" rtl="0" marR="0" indent="0" marL="457200">
              <a:spcBef>
                <a:spcPts val="0"/>
              </a:spcBef>
              <a:spcAft>
                <a:spcPts val="0"/>
              </a:spcAft>
              <a:defRPr/>
            </a:lvl6pPr>
            <a:lvl7pPr algn="l" rtl="0" marR="0" indent="0" marL="914400">
              <a:spcBef>
                <a:spcPts val="0"/>
              </a:spcBef>
              <a:spcAft>
                <a:spcPts val="0"/>
              </a:spcAft>
              <a:defRPr/>
            </a:lvl7pPr>
            <a:lvl8pPr algn="l" rtl="0" marR="0" indent="0" marL="1371600">
              <a:spcBef>
                <a:spcPts val="0"/>
              </a:spcBef>
              <a:spcAft>
                <a:spcPts val="0"/>
              </a:spcAft>
              <a:defRPr/>
            </a:lvl8pPr>
            <a:lvl9pPr algn="l" rtl="0" marR="0" indent="0" marL="1828800">
              <a:spcBef>
                <a:spcPts val="0"/>
              </a:spcBef>
              <a:spcAft>
                <a:spcPts val="0"/>
              </a:spcAft>
              <a:defRPr/>
            </a:lvl9pPr>
          </a:lstStyle>
          <a:p/>
        </p:txBody>
      </p:sp>
      <p:sp>
        <p:nvSpPr>
          <p:cNvPr id="97" name="Shape 97"/>
          <p:cNvSpPr txBox="1"/>
          <p:nvPr>
            <p:ph idx="1" type="body"/>
          </p:nvPr>
        </p:nvSpPr>
        <p:spPr>
          <a:xfrm>
            <a:off y="1524000" x="914400"/>
            <a:ext cy="4525961" cx="7772400"/>
          </a:xfrm>
          <a:prstGeom prst="rect">
            <a:avLst/>
          </a:prstGeom>
          <a:noFill/>
          <a:ln>
            <a:noFill/>
          </a:ln>
        </p:spPr>
        <p:txBody>
          <a:bodyPr bIns="91425" rIns="91425" lIns="91425" tIns="91425" anchor="t" anchorCtr="0"/>
          <a:lstStyle>
            <a:lvl1pPr algn="l" rtl="0" marR="0" indent="-139700" marL="342900">
              <a:spcBef>
                <a:spcPts val="640"/>
              </a:spcBef>
              <a:spcAft>
                <a:spcPts val="0"/>
              </a:spcAft>
              <a:buClr>
                <a:srgbClr val="000080"/>
              </a:buClr>
              <a:buFont typeface="Arial"/>
              <a:buChar char="▪"/>
              <a:defRPr/>
            </a:lvl1pPr>
            <a:lvl2pPr algn="l" rtl="0" marR="0" indent="-107950" marL="742950">
              <a:spcBef>
                <a:spcPts val="560"/>
              </a:spcBef>
              <a:spcAft>
                <a:spcPts val="0"/>
              </a:spcAft>
              <a:buClr>
                <a:srgbClr val="FF9F11"/>
              </a:buClr>
              <a:buFont typeface="Arial"/>
              <a:buChar char="▪"/>
              <a:defRPr/>
            </a:lvl2pPr>
            <a:lvl3pPr algn="l" rtl="0" marR="0" indent="-152400" marL="1143000">
              <a:spcBef>
                <a:spcPts val="480"/>
              </a:spcBef>
              <a:spcAft>
                <a:spcPts val="0"/>
              </a:spcAft>
              <a:buClr>
                <a:srgbClr val="000080"/>
              </a:buClr>
              <a:buFont typeface="Arial"/>
              <a:buChar char="•"/>
              <a:defRPr/>
            </a:lvl3pPr>
            <a:lvl4pPr algn="l" rtl="0" marR="0" indent="-165100" marL="1600200">
              <a:spcBef>
                <a:spcPts val="400"/>
              </a:spcBef>
              <a:spcAft>
                <a:spcPts val="0"/>
              </a:spcAft>
              <a:buClr>
                <a:srgbClr val="FF9F11"/>
              </a:buClr>
              <a:buFont typeface="Arial"/>
              <a:buChar char="•"/>
              <a:defRPr/>
            </a:lvl4pPr>
            <a:lvl5pPr algn="l" rtl="0" marR="0" indent="-101600" marL="2057400">
              <a:spcBef>
                <a:spcPts val="400"/>
              </a:spcBef>
              <a:spcAft>
                <a:spcPts val="0"/>
              </a:spcAft>
              <a:buClr>
                <a:srgbClr val="000080"/>
              </a:buClr>
              <a:buFont typeface="Arial"/>
              <a:buChar char="–"/>
              <a:defRPr/>
            </a:lvl5pPr>
            <a:lvl6pPr algn="l" rtl="0" marR="0" indent="-101600" marL="2514600">
              <a:spcBef>
                <a:spcPts val="400"/>
              </a:spcBef>
              <a:spcAft>
                <a:spcPts val="0"/>
              </a:spcAft>
              <a:buClr>
                <a:srgbClr val="000080"/>
              </a:buClr>
              <a:buFont typeface="Arial"/>
              <a:buChar char="–"/>
              <a:defRPr/>
            </a:lvl6pPr>
            <a:lvl7pPr algn="l" rtl="0" marR="0" indent="-101600" marL="2971800">
              <a:spcBef>
                <a:spcPts val="400"/>
              </a:spcBef>
              <a:spcAft>
                <a:spcPts val="0"/>
              </a:spcAft>
              <a:buClr>
                <a:srgbClr val="000080"/>
              </a:buClr>
              <a:buFont typeface="Arial"/>
              <a:buChar char="–"/>
              <a:defRPr/>
            </a:lvl7pPr>
            <a:lvl8pPr algn="l" rtl="0" marR="0" indent="-101600" marL="3429000">
              <a:spcBef>
                <a:spcPts val="400"/>
              </a:spcBef>
              <a:spcAft>
                <a:spcPts val="0"/>
              </a:spcAft>
              <a:buClr>
                <a:srgbClr val="000080"/>
              </a:buClr>
              <a:buFont typeface="Arial"/>
              <a:buChar char="–"/>
              <a:defRPr/>
            </a:lvl8pPr>
            <a:lvl9pPr algn="l" rtl="0" marR="0" indent="-101600" marL="3886200">
              <a:spcBef>
                <a:spcPts val="400"/>
              </a:spcBef>
              <a:spcAft>
                <a:spcPts val="0"/>
              </a:spcAft>
              <a:buClr>
                <a:srgbClr val="000080"/>
              </a:buClr>
              <a:buFont typeface="Arial"/>
              <a:buChar char="–"/>
              <a:defRPr/>
            </a:lvl9pPr>
          </a:lstStyle>
          <a:p/>
        </p:txBody>
      </p:sp>
      <p:sp>
        <p:nvSpPr>
          <p:cNvPr id="98" name="Shape 98"/>
          <p:cNvSpPr txBox="1"/>
          <p:nvPr>
            <p:ph idx="10" type="dt"/>
          </p:nvPr>
        </p:nvSpPr>
        <p:spPr>
          <a:xfrm>
            <a:off y="6248400" x="4114800"/>
            <a:ext cy="476249" cx="2133599"/>
          </a:xfrm>
          <a:prstGeom prst="rect">
            <a:avLst/>
          </a:prstGeom>
          <a:noFill/>
          <a:ln>
            <a:noFill/>
          </a:ln>
        </p:spPr>
        <p:txBody>
          <a:bodyPr bIns="91425" rIns="91425" lIns="91425" tIns="91425" anchor="t"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99" name="Shape 99"/>
          <p:cNvSpPr txBox="1"/>
          <p:nvPr>
            <p:ph idx="11" type="ftr"/>
          </p:nvPr>
        </p:nvSpPr>
        <p:spPr>
          <a:xfrm>
            <a:off y="6248400" x="762000"/>
            <a:ext cy="476249" cx="3352799"/>
          </a:xfrm>
          <a:prstGeom prst="rect">
            <a:avLst/>
          </a:prstGeom>
          <a:noFill/>
          <a:ln>
            <a:noFill/>
          </a:ln>
        </p:spPr>
        <p:txBody>
          <a:bodyPr bIns="91425" rIns="91425" lIns="91425" tIns="91425" anchor="t"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00" name="Shape 100"/>
          <p:cNvSpPr txBox="1"/>
          <p:nvPr>
            <p:ph idx="12" type="sldNum"/>
          </p:nvPr>
        </p:nvSpPr>
        <p:spPr>
          <a:xfrm>
            <a:off y="6245225" x="6553200"/>
            <a:ext cy="476249" cx="2133599"/>
          </a:xfrm>
          <a:prstGeom prst="rect">
            <a:avLst/>
          </a:prstGeom>
          <a:noFill/>
          <a:ln>
            <a:noFill/>
          </a:ln>
        </p:spPr>
        <p:txBody>
          <a:bodyPr bIns="91425" rIns="91425" lIns="91425" tIns="91425" anchor="t"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 accent2="accent2" accent3="accent3" accent4="accent4" accent5="accent5" accent6="accent6" hlink="hlink" tx2="lt2" tx1="dk1" bg2="dk2" bg1="lt1" folHlink="folHlink" accent1="accent1"/>
  <p:sldLayoutIdLst>
    <p:sldLayoutId id="2147483661" r:id="rId2"/>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05" name="Shape 105"/>
        <p:cNvGrpSpPr/>
        <p:nvPr/>
      </p:nvGrpSpPr>
      <p:grpSpPr>
        <a:xfrm>
          <a:off y="0" x="0"/>
          <a:ext cy="0" cx="0"/>
          <a:chOff y="0" x="0"/>
          <a:chExt cy="0" cx="0"/>
        </a:xfrm>
      </p:grpSpPr>
      <p:cxnSp>
        <p:nvCxnSpPr>
          <p:cNvPr id="106" name="Shape 106"/>
          <p:cNvCxnSpPr/>
          <p:nvPr/>
        </p:nvCxnSpPr>
        <p:spPr>
          <a:xfrm rot="10800000">
            <a:off y="228600" x="762000"/>
            <a:ext cy="5943599" cx="0"/>
          </a:xfrm>
          <a:prstGeom prst="straightConnector1">
            <a:avLst/>
          </a:prstGeom>
          <a:noFill/>
          <a:ln w="69850" cap="rnd">
            <a:solidFill>
              <a:srgbClr val="FF9F11"/>
            </a:solidFill>
            <a:prstDash val="solid"/>
            <a:miter/>
            <a:headEnd w="med" len="med" type="none"/>
            <a:tailEnd w="med" len="med" type="none"/>
          </a:ln>
        </p:spPr>
      </p:cxnSp>
      <p:cxnSp>
        <p:nvCxnSpPr>
          <p:cNvPr id="107" name="Shape 107"/>
          <p:cNvCxnSpPr/>
          <p:nvPr/>
        </p:nvCxnSpPr>
        <p:spPr>
          <a:xfrm rot="10800000">
            <a:off y="1371600" x="304800"/>
            <a:ext cy="0" cx="8381999"/>
          </a:xfrm>
          <a:prstGeom prst="straightConnector1">
            <a:avLst/>
          </a:prstGeom>
          <a:noFill/>
          <a:ln w="69850" cap="rnd">
            <a:solidFill>
              <a:srgbClr val="000080"/>
            </a:solidFill>
            <a:prstDash val="solid"/>
            <a:miter/>
            <a:headEnd w="med" len="med" type="none"/>
            <a:tailEnd w="med" len="med" type="none"/>
          </a:ln>
        </p:spPr>
      </p:cxnSp>
      <p:pic>
        <p:nvPicPr>
          <p:cNvPr id="108" name="Shape 108"/>
          <p:cNvPicPr preferRelativeResize="0"/>
          <p:nvPr/>
        </p:nvPicPr>
        <p:blipFill rotWithShape="1">
          <a:blip r:embed="rId1">
            <a:alphaModFix/>
          </a:blip>
          <a:srcRect t="0" b="0" r="0" l="0"/>
          <a:stretch/>
        </p:blipFill>
        <p:spPr>
          <a:xfrm>
            <a:off y="533400" x="152400"/>
            <a:ext cy="704850" cx="487361"/>
          </a:xfrm>
          <a:prstGeom prst="rect">
            <a:avLst/>
          </a:prstGeom>
          <a:noFill/>
          <a:ln>
            <a:noFill/>
          </a:ln>
        </p:spPr>
      </p:pic>
      <p:sp>
        <p:nvSpPr>
          <p:cNvPr id="109" name="Shape 109"/>
          <p:cNvSpPr txBox="1"/>
          <p:nvPr>
            <p:ph type="title"/>
          </p:nvPr>
        </p:nvSpPr>
        <p:spPr>
          <a:xfrm>
            <a:off y="274637" x="762000"/>
            <a:ext cy="1143000" cx="7924799"/>
          </a:xfrm>
          <a:prstGeom prst="rect">
            <a:avLst/>
          </a:prstGeom>
          <a:noFill/>
          <a:ln>
            <a:noFill/>
          </a:ln>
        </p:spPr>
        <p:txBody>
          <a:bodyPr bIns="91425" rIns="91425" lIns="91425" tIns="91425" anchor="ctr" anchorCtr="0"/>
          <a:lstStyle>
            <a:lvl1pPr algn="l" rtl="0" marR="0" indent="0" marL="0">
              <a:spcBef>
                <a:spcPts val="0"/>
              </a:spcBef>
              <a:spcAft>
                <a:spcPts val="0"/>
              </a:spcAft>
              <a:defRPr/>
            </a:lvl1pPr>
            <a:lvl2pPr algn="l" rtl="0" marR="0" indent="0" marL="0">
              <a:spcBef>
                <a:spcPts val="0"/>
              </a:spcBef>
              <a:spcAft>
                <a:spcPts val="0"/>
              </a:spcAft>
              <a:defRPr/>
            </a:lvl2pPr>
            <a:lvl3pPr algn="l" rtl="0" marR="0" indent="0" marL="0">
              <a:spcBef>
                <a:spcPts val="0"/>
              </a:spcBef>
              <a:spcAft>
                <a:spcPts val="0"/>
              </a:spcAft>
              <a:defRPr/>
            </a:lvl3pPr>
            <a:lvl4pPr algn="l" rtl="0" marR="0" indent="0" marL="0">
              <a:spcBef>
                <a:spcPts val="0"/>
              </a:spcBef>
              <a:spcAft>
                <a:spcPts val="0"/>
              </a:spcAft>
              <a:defRPr/>
            </a:lvl4pPr>
            <a:lvl5pPr algn="l" rtl="0" marR="0" indent="0" marL="0">
              <a:spcBef>
                <a:spcPts val="0"/>
              </a:spcBef>
              <a:spcAft>
                <a:spcPts val="0"/>
              </a:spcAft>
              <a:defRPr/>
            </a:lvl5pPr>
            <a:lvl6pPr algn="l" rtl="0" marR="0" indent="0" marL="457200">
              <a:spcBef>
                <a:spcPts val="0"/>
              </a:spcBef>
              <a:spcAft>
                <a:spcPts val="0"/>
              </a:spcAft>
              <a:defRPr/>
            </a:lvl6pPr>
            <a:lvl7pPr algn="l" rtl="0" marR="0" indent="0" marL="914400">
              <a:spcBef>
                <a:spcPts val="0"/>
              </a:spcBef>
              <a:spcAft>
                <a:spcPts val="0"/>
              </a:spcAft>
              <a:defRPr/>
            </a:lvl7pPr>
            <a:lvl8pPr algn="l" rtl="0" marR="0" indent="0" marL="1371600">
              <a:spcBef>
                <a:spcPts val="0"/>
              </a:spcBef>
              <a:spcAft>
                <a:spcPts val="0"/>
              </a:spcAft>
              <a:defRPr/>
            </a:lvl8pPr>
            <a:lvl9pPr algn="l" rtl="0" marR="0" indent="0" marL="1828800">
              <a:spcBef>
                <a:spcPts val="0"/>
              </a:spcBef>
              <a:spcAft>
                <a:spcPts val="0"/>
              </a:spcAft>
              <a:defRPr/>
            </a:lvl9pPr>
          </a:lstStyle>
          <a:p/>
        </p:txBody>
      </p:sp>
      <p:sp>
        <p:nvSpPr>
          <p:cNvPr id="110" name="Shape 110"/>
          <p:cNvSpPr txBox="1"/>
          <p:nvPr>
            <p:ph idx="1" type="body"/>
          </p:nvPr>
        </p:nvSpPr>
        <p:spPr>
          <a:xfrm>
            <a:off y="1524000" x="914400"/>
            <a:ext cy="4525961" cx="7772400"/>
          </a:xfrm>
          <a:prstGeom prst="rect">
            <a:avLst/>
          </a:prstGeom>
          <a:noFill/>
          <a:ln>
            <a:noFill/>
          </a:ln>
        </p:spPr>
        <p:txBody>
          <a:bodyPr bIns="91425" rIns="91425" lIns="91425" tIns="91425" anchor="t" anchorCtr="0"/>
          <a:lstStyle>
            <a:lvl1pPr algn="l" rtl="0" marR="0" indent="-139700" marL="342900">
              <a:spcBef>
                <a:spcPts val="640"/>
              </a:spcBef>
              <a:spcAft>
                <a:spcPts val="0"/>
              </a:spcAft>
              <a:buClr>
                <a:srgbClr val="000080"/>
              </a:buClr>
              <a:buFont typeface="Arial"/>
              <a:buChar char="▪"/>
              <a:defRPr/>
            </a:lvl1pPr>
            <a:lvl2pPr algn="l" rtl="0" marR="0" indent="-107950" marL="742950">
              <a:spcBef>
                <a:spcPts val="560"/>
              </a:spcBef>
              <a:spcAft>
                <a:spcPts val="0"/>
              </a:spcAft>
              <a:buClr>
                <a:srgbClr val="FF9F11"/>
              </a:buClr>
              <a:buFont typeface="Arial"/>
              <a:buChar char="▪"/>
              <a:defRPr/>
            </a:lvl2pPr>
            <a:lvl3pPr algn="l" rtl="0" marR="0" indent="-152400" marL="1143000">
              <a:spcBef>
                <a:spcPts val="480"/>
              </a:spcBef>
              <a:spcAft>
                <a:spcPts val="0"/>
              </a:spcAft>
              <a:buClr>
                <a:srgbClr val="000080"/>
              </a:buClr>
              <a:buFont typeface="Arial"/>
              <a:buChar char="•"/>
              <a:defRPr/>
            </a:lvl3pPr>
            <a:lvl4pPr algn="l" rtl="0" marR="0" indent="-165100" marL="1600200">
              <a:spcBef>
                <a:spcPts val="400"/>
              </a:spcBef>
              <a:spcAft>
                <a:spcPts val="0"/>
              </a:spcAft>
              <a:buClr>
                <a:srgbClr val="FF9F11"/>
              </a:buClr>
              <a:buFont typeface="Arial"/>
              <a:buChar char="•"/>
              <a:defRPr/>
            </a:lvl4pPr>
            <a:lvl5pPr algn="l" rtl="0" marR="0" indent="-101600" marL="2057400">
              <a:spcBef>
                <a:spcPts val="400"/>
              </a:spcBef>
              <a:spcAft>
                <a:spcPts val="0"/>
              </a:spcAft>
              <a:buClr>
                <a:srgbClr val="000080"/>
              </a:buClr>
              <a:buFont typeface="Arial"/>
              <a:buChar char="–"/>
              <a:defRPr/>
            </a:lvl5pPr>
            <a:lvl6pPr algn="l" rtl="0" marR="0" indent="-101600" marL="2514600">
              <a:spcBef>
                <a:spcPts val="400"/>
              </a:spcBef>
              <a:spcAft>
                <a:spcPts val="0"/>
              </a:spcAft>
              <a:buClr>
                <a:srgbClr val="000080"/>
              </a:buClr>
              <a:buFont typeface="Arial"/>
              <a:buChar char="–"/>
              <a:defRPr/>
            </a:lvl6pPr>
            <a:lvl7pPr algn="l" rtl="0" marR="0" indent="-101600" marL="2971800">
              <a:spcBef>
                <a:spcPts val="400"/>
              </a:spcBef>
              <a:spcAft>
                <a:spcPts val="0"/>
              </a:spcAft>
              <a:buClr>
                <a:srgbClr val="000080"/>
              </a:buClr>
              <a:buFont typeface="Arial"/>
              <a:buChar char="–"/>
              <a:defRPr/>
            </a:lvl7pPr>
            <a:lvl8pPr algn="l" rtl="0" marR="0" indent="-101600" marL="3429000">
              <a:spcBef>
                <a:spcPts val="400"/>
              </a:spcBef>
              <a:spcAft>
                <a:spcPts val="0"/>
              </a:spcAft>
              <a:buClr>
                <a:srgbClr val="000080"/>
              </a:buClr>
              <a:buFont typeface="Arial"/>
              <a:buChar char="–"/>
              <a:defRPr/>
            </a:lvl8pPr>
            <a:lvl9pPr algn="l" rtl="0" marR="0" indent="-101600" marL="3886200">
              <a:spcBef>
                <a:spcPts val="400"/>
              </a:spcBef>
              <a:spcAft>
                <a:spcPts val="0"/>
              </a:spcAft>
              <a:buClr>
                <a:srgbClr val="000080"/>
              </a:buClr>
              <a:buFont typeface="Arial"/>
              <a:buChar char="–"/>
              <a:defRPr/>
            </a:lvl9pPr>
          </a:lstStyle>
          <a:p/>
        </p:txBody>
      </p:sp>
      <p:sp>
        <p:nvSpPr>
          <p:cNvPr id="111" name="Shape 111"/>
          <p:cNvSpPr txBox="1"/>
          <p:nvPr>
            <p:ph idx="10" type="dt"/>
          </p:nvPr>
        </p:nvSpPr>
        <p:spPr>
          <a:xfrm>
            <a:off y="6248400" x="4114800"/>
            <a:ext cy="476249" cx="2133599"/>
          </a:xfrm>
          <a:prstGeom prst="rect">
            <a:avLst/>
          </a:prstGeom>
          <a:noFill/>
          <a:ln>
            <a:noFill/>
          </a:ln>
        </p:spPr>
        <p:txBody>
          <a:bodyPr bIns="91425" rIns="91425" lIns="91425" tIns="91425" anchor="t"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12" name="Shape 112"/>
          <p:cNvSpPr txBox="1"/>
          <p:nvPr>
            <p:ph idx="11" type="ftr"/>
          </p:nvPr>
        </p:nvSpPr>
        <p:spPr>
          <a:xfrm>
            <a:off y="6248400" x="762000"/>
            <a:ext cy="476249" cx="2895600"/>
          </a:xfrm>
          <a:prstGeom prst="rect">
            <a:avLst/>
          </a:prstGeom>
          <a:noFill/>
          <a:ln>
            <a:noFill/>
          </a:ln>
        </p:spPr>
        <p:txBody>
          <a:bodyPr bIns="91425" rIns="91425" lIns="91425" tIns="91425" anchor="t" anchorCtr="0"/>
          <a:lstStyle>
            <a:lvl1pPr algn="l"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
        <p:nvSpPr>
          <p:cNvPr id="113" name="Shape 113"/>
          <p:cNvSpPr txBox="1"/>
          <p:nvPr>
            <p:ph idx="12" type="sldNum"/>
          </p:nvPr>
        </p:nvSpPr>
        <p:spPr>
          <a:xfrm>
            <a:off y="6245225" x="6553200"/>
            <a:ext cy="476249" cx="2133599"/>
          </a:xfrm>
          <a:prstGeom prst="rect">
            <a:avLst/>
          </a:prstGeom>
          <a:noFill/>
          <a:ln>
            <a:noFill/>
          </a:ln>
        </p:spPr>
        <p:txBody>
          <a:bodyPr bIns="91425" rIns="91425" lIns="91425" tIns="91425" anchor="t" anchorCtr="0"/>
          <a:lstStyle>
            <a:lvl1pPr algn="r" rtl="0" marR="0" indent="0" marL="0">
              <a:spcBef>
                <a:spcPts val="0"/>
              </a:spcBef>
              <a:defRPr/>
            </a:lvl1pPr>
            <a:lvl2pPr algn="l" rtl="0" marR="0" indent="0" marL="457200">
              <a:spcBef>
                <a:spcPts val="0"/>
              </a:spcBef>
              <a:defRPr/>
            </a:lvl2pPr>
            <a:lvl3pPr algn="l" rtl="0" marR="0" indent="0" marL="914400">
              <a:spcBef>
                <a:spcPts val="0"/>
              </a:spcBef>
              <a:defRPr/>
            </a:lvl3pPr>
            <a:lvl4pPr algn="l" rtl="0" marR="0" indent="0" marL="1371600">
              <a:spcBef>
                <a:spcPts val="0"/>
              </a:spcBef>
              <a:defRPr/>
            </a:lvl4pPr>
            <a:lvl5pPr algn="l" rtl="0" marR="0" indent="0" marL="1828800">
              <a:spcBef>
                <a:spcPts val="0"/>
              </a:spcBef>
              <a:defRPr/>
            </a:lvl5pPr>
            <a:lvl6pPr algn="l" rtl="0" marR="0" indent="0" marL="2286000">
              <a:spcBef>
                <a:spcPts val="0"/>
              </a:spcBef>
              <a:defRPr/>
            </a:lvl6pPr>
            <a:lvl7pPr algn="l" rtl="0" marR="0" indent="0" marL="2743200">
              <a:spcBef>
                <a:spcPts val="0"/>
              </a:spcBef>
              <a:defRPr/>
            </a:lvl7pPr>
            <a:lvl8pPr algn="l" rtl="0" marR="0" indent="0" marL="3200400">
              <a:spcBef>
                <a:spcPts val="0"/>
              </a:spcBef>
              <a:defRPr/>
            </a:lvl8pPr>
            <a:lvl9pPr algn="l" rtl="0" marR="0" indent="0" marL="3657600">
              <a:spcBef>
                <a:spcPts val="0"/>
              </a:spcBef>
              <a:defRPr/>
            </a:lvl9pPr>
          </a:lstStyle>
          <a:p/>
        </p:txBody>
      </p:sp>
    </p:spTree>
  </p:cSld>
  <p:clrMap accent2="accent2" accent3="accent3" accent4="accent4" accent5="accent5" accent6="accent6" hlink="hlink" tx2="lt2" tx1="dk1" bg2="dk2" bg1="lt1" folHlink="folHlink" accent1="accent1"/>
  <p:sldLayoutIdLst>
    <p:sldLayoutId id="2147483662" r:id="rId2"/>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0.xml" Type="http://schemas.openxmlformats.org/officeDocument/2006/relationships/slideLayout" Id="rId1"/></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5.xml" Type="http://schemas.openxmlformats.org/officeDocument/2006/relationships/slideLayout" Id="rId1"/><Relationship Target="../media/image16.png" Type="http://schemas.openxmlformats.org/officeDocument/2006/relationships/image" Id="rId3"/></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5.xml" Type="http://schemas.openxmlformats.org/officeDocument/2006/relationships/slideLayout" Id="rId1"/><Relationship Target="../media/image03.jpg" Type="http://schemas.openxmlformats.org/officeDocument/2006/relationships/image" Id="rId3"/></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9.xml" Type="http://schemas.openxmlformats.org/officeDocument/2006/relationships/slideLayout" Id="rId1"/><Relationship Target="../media/image04.jpg" Type="http://schemas.openxmlformats.org/officeDocument/2006/relationships/image" Id="rId3"/></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9.xml" Type="http://schemas.openxmlformats.org/officeDocument/2006/relationships/slideLayout" Id="rId1"/><Relationship Target="../media/image05.jpg" Type="http://schemas.openxmlformats.org/officeDocument/2006/relationships/image" Id="rId3"/></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9.xml" Type="http://schemas.openxmlformats.org/officeDocument/2006/relationships/slideLayout" Id="rId1"/></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9.xml" Type="http://schemas.openxmlformats.org/officeDocument/2006/relationships/slideLayout" Id="rId1"/></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9.xml" Type="http://schemas.openxmlformats.org/officeDocument/2006/relationships/slideLayout" Id="rId1"/></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9.xml" Type="http://schemas.openxmlformats.org/officeDocument/2006/relationships/slideLayout" Id="rId1"/></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5.xml" Type="http://schemas.openxmlformats.org/officeDocument/2006/relationships/slideLayout" Id="rId1"/><Relationship Target="../media/image14.png" Type="http://schemas.openxmlformats.org/officeDocument/2006/relationships/image" Id="rId3"/></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13.xml" Type="http://schemas.openxmlformats.org/officeDocument/2006/relationships/slideLayout" Id="rId1"/></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9.xml" Type="http://schemas.openxmlformats.org/officeDocument/2006/relationships/slideLayout" Id="rId1"/></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13.xml" Type="http://schemas.openxmlformats.org/officeDocument/2006/relationships/slideLayout" Id="rId1"/></Relationships>
</file>

<file path=ppt/slides/_rels/slide21.xml.rels><?xml version="1.0" encoding="UTF-8" standalone="yes"?><Relationships xmlns="http://schemas.openxmlformats.org/package/2006/relationships"><Relationship Target="../notesSlides/notesSlide21.xml" Type="http://schemas.openxmlformats.org/officeDocument/2006/relationships/notesSlide" Id="rId2"/><Relationship Target="../slideLayouts/slideLayout13.xml" Type="http://schemas.openxmlformats.org/officeDocument/2006/relationships/slideLayout" Id="rId1"/></Relationships>
</file>

<file path=ppt/slides/_rels/slide22.xml.rels><?xml version="1.0" encoding="UTF-8" standalone="yes"?><Relationships xmlns="http://schemas.openxmlformats.org/package/2006/relationships"><Relationship Target="../notesSlides/notesSlide22.xml" Type="http://schemas.openxmlformats.org/officeDocument/2006/relationships/notesSlide" Id="rId2"/><Relationship Target="../slideLayouts/slideLayout9.xml" Type="http://schemas.openxmlformats.org/officeDocument/2006/relationships/slideLayout" Id="rId1"/></Relationships>
</file>

<file path=ppt/slides/_rels/slide23.xml.rels><?xml version="1.0" encoding="UTF-8" standalone="yes"?><Relationships xmlns="http://schemas.openxmlformats.org/package/2006/relationships"><Relationship Target="../notesSlides/notesSlide23.xml" Type="http://schemas.openxmlformats.org/officeDocument/2006/relationships/notesSlide" Id="rId2"/><Relationship Target="../slideLayouts/slideLayout9.xml" Type="http://schemas.openxmlformats.org/officeDocument/2006/relationships/slideLayout" Id="rId1"/></Relationships>
</file>

<file path=ppt/slides/_rels/slide24.xml.rels><?xml version="1.0" encoding="UTF-8" standalone="yes"?><Relationships xmlns="http://schemas.openxmlformats.org/package/2006/relationships"><Relationship Target="../notesSlides/notesSlide24.xml" Type="http://schemas.openxmlformats.org/officeDocument/2006/relationships/notesSlide" Id="rId2"/><Relationship Target="../slideLayouts/slideLayout9.xml" Type="http://schemas.openxmlformats.org/officeDocument/2006/relationships/slideLayout" Id="rId1"/></Relationships>
</file>

<file path=ppt/slides/_rels/slide25.xml.rels><?xml version="1.0" encoding="UTF-8" standalone="yes"?><Relationships xmlns="http://schemas.openxmlformats.org/package/2006/relationships"><Relationship Target="../notesSlides/notesSlide25.xml" Type="http://schemas.openxmlformats.org/officeDocument/2006/relationships/notesSlide" Id="rId2"/><Relationship Target="../slideLayouts/slideLayout9.xml" Type="http://schemas.openxmlformats.org/officeDocument/2006/relationships/slideLayout" Id="rId1"/></Relationships>
</file>

<file path=ppt/slides/_rels/slide26.xml.rels><?xml version="1.0" encoding="UTF-8" standalone="yes"?><Relationships xmlns="http://schemas.openxmlformats.org/package/2006/relationships"><Relationship Target="../notesSlides/notesSlide26.xml" Type="http://schemas.openxmlformats.org/officeDocument/2006/relationships/notesSlide" Id="rId2"/><Relationship Target="../slideLayouts/slideLayout9.xml" Type="http://schemas.openxmlformats.org/officeDocument/2006/relationships/slideLayout" Id="rId1"/></Relationships>
</file>

<file path=ppt/slides/_rels/slide27.xml.rels><?xml version="1.0" encoding="UTF-8" standalone="yes"?><Relationships xmlns="http://schemas.openxmlformats.org/package/2006/relationships"><Relationship Target="../notesSlides/notesSlide27.xml" Type="http://schemas.openxmlformats.org/officeDocument/2006/relationships/notesSlide" Id="rId2"/><Relationship Target="../slideLayouts/slideLayout9.xml" Type="http://schemas.openxmlformats.org/officeDocument/2006/relationships/slideLayout" Id="rId1"/><Relationship Target="../media/image17.png" Type="http://schemas.openxmlformats.org/officeDocument/2006/relationships/image" Id="rId3"/></Relationships>
</file>

<file path=ppt/slides/_rels/slide28.xml.rels><?xml version="1.0" encoding="UTF-8" standalone="yes"?><Relationships xmlns="http://schemas.openxmlformats.org/package/2006/relationships"><Relationship Target="../notesSlides/notesSlide28.xml" Type="http://schemas.openxmlformats.org/officeDocument/2006/relationships/notesSlide" Id="rId2"/><Relationship Target="../slideLayouts/slideLayout9.xml" Type="http://schemas.openxmlformats.org/officeDocument/2006/relationships/slideLayout" Id="rId1"/></Relationships>
</file>

<file path=ppt/slides/_rels/slide29.xml.rels><?xml version="1.0" encoding="UTF-8" standalone="yes"?><Relationships xmlns="http://schemas.openxmlformats.org/package/2006/relationships"><Relationship Target="../notesSlides/notesSlide29.xml" Type="http://schemas.openxmlformats.org/officeDocument/2006/relationships/notesSlide" Id="rId2"/><Relationship Target="../slideLayouts/slideLayout9.xml" Type="http://schemas.openxmlformats.org/officeDocument/2006/relationships/slideLayout" Id="rId1"/></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5.xml" Type="http://schemas.openxmlformats.org/officeDocument/2006/relationships/slideLayout" Id="rId1"/><Relationship Target="../media/image01.jpg" Type="http://schemas.openxmlformats.org/officeDocument/2006/relationships/image" Id="rId3"/></Relationships>
</file>

<file path=ppt/slides/_rels/slide30.xml.rels><?xml version="1.0" encoding="UTF-8" standalone="yes"?><Relationships xmlns="http://schemas.openxmlformats.org/package/2006/relationships"><Relationship Target="../notesSlides/notesSlide30.xml" Type="http://schemas.openxmlformats.org/officeDocument/2006/relationships/notesSlide" Id="rId2"/><Relationship Target="../slideLayouts/slideLayout5.xml" Type="http://schemas.openxmlformats.org/officeDocument/2006/relationships/slideLayout" Id="rId1"/><Relationship Target="../media/image07.jpg" Type="http://schemas.openxmlformats.org/officeDocument/2006/relationships/image" Id="rId3"/></Relationships>
</file>

<file path=ppt/slides/_rels/slide31.xml.rels><?xml version="1.0" encoding="UTF-8" standalone="yes"?><Relationships xmlns="http://schemas.openxmlformats.org/package/2006/relationships"><Relationship Target="../notesSlides/notesSlide31.xml" Type="http://schemas.openxmlformats.org/officeDocument/2006/relationships/notesSlide" Id="rId2"/><Relationship Target="../slideLayouts/slideLayout15.xml" Type="http://schemas.openxmlformats.org/officeDocument/2006/relationships/slideLayout" Id="rId1"/><Relationship Target="../media/image08.jpg" Type="http://schemas.openxmlformats.org/officeDocument/2006/relationships/image" Id="rId3"/></Relationships>
</file>

<file path=ppt/slides/_rels/slide32.xml.rels><?xml version="1.0" encoding="UTF-8" standalone="yes"?><Relationships xmlns="http://schemas.openxmlformats.org/package/2006/relationships"><Relationship Target="../notesSlides/notesSlide32.xml" Type="http://schemas.openxmlformats.org/officeDocument/2006/relationships/notesSlide" Id="rId2"/><Relationship Target="../slideLayouts/slideLayout12.xml" Type="http://schemas.openxmlformats.org/officeDocument/2006/relationships/slideLayout" Id="rId1"/><Relationship Target="../media/image06.jpg" Type="http://schemas.openxmlformats.org/officeDocument/2006/relationships/image" Id="rId3"/></Relationships>
</file>

<file path=ppt/slides/_rels/slide33.xml.rels><?xml version="1.0" encoding="UTF-8" standalone="yes"?><Relationships xmlns="http://schemas.openxmlformats.org/package/2006/relationships"><Relationship Target="../notesSlides/notesSlide33.xml" Type="http://schemas.openxmlformats.org/officeDocument/2006/relationships/notesSlide" Id="rId2"/><Relationship Target="../slideLayouts/slideLayout5.xml" Type="http://schemas.openxmlformats.org/officeDocument/2006/relationships/slideLayout" Id="rId1"/><Relationship Target="../media/image11.jpg" Type="http://schemas.openxmlformats.org/officeDocument/2006/relationships/image" Id="rId3"/></Relationships>
</file>

<file path=ppt/slides/_rels/slide34.xml.rels><?xml version="1.0" encoding="UTF-8" standalone="yes"?><Relationships xmlns="http://schemas.openxmlformats.org/package/2006/relationships"><Relationship Target="../notesSlides/notesSlide34.xml" Type="http://schemas.openxmlformats.org/officeDocument/2006/relationships/notesSlide" Id="rId2"/><Relationship Target="../slideLayouts/slideLayout11.xml" Type="http://schemas.openxmlformats.org/officeDocument/2006/relationships/slideLayout" Id="rId1"/><Relationship Target="../media/image12.jpg" Type="http://schemas.openxmlformats.org/officeDocument/2006/relationships/image" Id="rId3"/></Relationships>
</file>

<file path=ppt/slides/_rels/slide35.xml.rels><?xml version="1.0" encoding="UTF-8" standalone="yes"?><Relationships xmlns="http://schemas.openxmlformats.org/package/2006/relationships"><Relationship Target="../notesSlides/notesSlide35.xml" Type="http://schemas.openxmlformats.org/officeDocument/2006/relationships/notesSlide" Id="rId2"/><Relationship Target="../slideLayouts/slideLayout5.xml" Type="http://schemas.openxmlformats.org/officeDocument/2006/relationships/slideLayout" Id="rId1"/><Relationship Target="../media/image10.jpg" Type="http://schemas.openxmlformats.org/officeDocument/2006/relationships/image" Id="rId3"/></Relationships>
</file>

<file path=ppt/slides/_rels/slide36.xml.rels><?xml version="1.0" encoding="UTF-8" standalone="yes"?><Relationships xmlns="http://schemas.openxmlformats.org/package/2006/relationships"><Relationship Target="../notesSlides/notesSlide36.xml" Type="http://schemas.openxmlformats.org/officeDocument/2006/relationships/notesSlide" Id="rId2"/><Relationship Target="../slideLayouts/slideLayout9.xml" Type="http://schemas.openxmlformats.org/officeDocument/2006/relationships/slideLayout" Id="rId1"/><Relationship Target="../media/image09.jpg" Type="http://schemas.openxmlformats.org/officeDocument/2006/relationships/image" Id="rId3"/></Relationships>
</file>

<file path=ppt/slides/_rels/slide37.xml.rels><?xml version="1.0" encoding="UTF-8" standalone="yes"?><Relationships xmlns="http://schemas.openxmlformats.org/package/2006/relationships"><Relationship Target="../notesSlides/notesSlide37.xml" Type="http://schemas.openxmlformats.org/officeDocument/2006/relationships/notesSlide" Id="rId2"/><Relationship Target="../slideLayouts/slideLayout9.xml" Type="http://schemas.openxmlformats.org/officeDocument/2006/relationships/slideLayout" Id="rId1"/></Relationships>
</file>

<file path=ppt/slides/_rels/slide38.xml.rels><?xml version="1.0" encoding="UTF-8" standalone="yes"?><Relationships xmlns="http://schemas.openxmlformats.org/package/2006/relationships"><Relationship Target="../notesSlides/notesSlide38.xml" Type="http://schemas.openxmlformats.org/officeDocument/2006/relationships/notesSlide" Id="rId2"/><Relationship Target="../slideLayouts/slideLayout12.xml" Type="http://schemas.openxmlformats.org/officeDocument/2006/relationships/slideLayout" Id="rId1"/><Relationship Target="../media/image15.png" Type="http://schemas.openxmlformats.org/officeDocument/2006/relationships/image" Id="rId3"/></Relationships>
</file>

<file path=ppt/slides/_rels/slide39.xml.rels><?xml version="1.0" encoding="UTF-8" standalone="yes"?><Relationships xmlns="http://schemas.openxmlformats.org/package/2006/relationships"><Relationship Target="../notesSlides/notesSlide39.xml" Type="http://schemas.openxmlformats.org/officeDocument/2006/relationships/notesSlide" Id="rId2"/><Relationship Target="../slideLayouts/slideLayout9.xml" Type="http://schemas.openxmlformats.org/officeDocument/2006/relationships/slideLayout" Id="rId1"/></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5.xml" Type="http://schemas.openxmlformats.org/officeDocument/2006/relationships/slideLayout" Id="rId1"/><Relationship Target="../media/image02.jpg" Type="http://schemas.openxmlformats.org/officeDocument/2006/relationships/image" Id="rId3"/></Relationships>
</file>

<file path=ppt/slides/_rels/slide40.xml.rels><?xml version="1.0" encoding="UTF-8" standalone="yes"?><Relationships xmlns="http://schemas.openxmlformats.org/package/2006/relationships"><Relationship Target="../notesSlides/notesSlide40.xml" Type="http://schemas.openxmlformats.org/officeDocument/2006/relationships/notesSlide" Id="rId2"/><Relationship Target="../slideLayouts/slideLayout9.xml" Type="http://schemas.openxmlformats.org/officeDocument/2006/relationships/slideLayout" Id="rId1"/></Relationships>
</file>

<file path=ppt/slides/_rels/slide41.xml.rels><?xml version="1.0" encoding="UTF-8" standalone="yes"?><Relationships xmlns="http://schemas.openxmlformats.org/package/2006/relationships"><Relationship Target="../notesSlides/notesSlide41.xml" Type="http://schemas.openxmlformats.org/officeDocument/2006/relationships/notesSlide" Id="rId2"/><Relationship Target="../slideLayouts/slideLayout11.xml" Type="http://schemas.openxmlformats.org/officeDocument/2006/relationships/slideLayout" Id="rId1"/><Relationship Target="../media/image13.jpg" Type="http://schemas.openxmlformats.org/officeDocument/2006/relationships/image" Id="rId3"/></Relationships>
</file>

<file path=ppt/slides/_rels/slide42.xml.rels><?xml version="1.0" encoding="UTF-8" standalone="yes"?><Relationships xmlns="http://schemas.openxmlformats.org/package/2006/relationships"><Relationship Target="../notesSlides/notesSlide42.xml" Type="http://schemas.openxmlformats.org/officeDocument/2006/relationships/notesSlide" Id="rId2"/><Relationship Target="../slideLayouts/slideLayout9.xml" Type="http://schemas.openxmlformats.org/officeDocument/2006/relationships/slideLayout" Id="rId1"/></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9.xml" Type="http://schemas.openxmlformats.org/officeDocument/2006/relationships/slideLayout" Id="rId1"/></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9.xml" Type="http://schemas.openxmlformats.org/officeDocument/2006/relationships/slideLayout" Id="rId1"/></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9.xml" Type="http://schemas.openxmlformats.org/officeDocument/2006/relationships/slideLayout" Id="rId1"/></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9.xml" Type="http://schemas.openxmlformats.org/officeDocument/2006/relationships/slideLayout" Id="rId1"/></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9.xml" Type="http://schemas.openxmlformats.org/officeDocument/2006/relationships/slideLayout" Id="rId1"/></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8" name="Shape 118"/>
        <p:cNvGrpSpPr/>
        <p:nvPr/>
      </p:nvGrpSpPr>
      <p:grpSpPr>
        <a:xfrm>
          <a:off y="0" x="0"/>
          <a:ext cy="0" cx="0"/>
          <a:chOff y="0" x="0"/>
          <a:chExt cy="0" cx="0"/>
        </a:xfrm>
      </p:grpSpPr>
      <p:sp>
        <p:nvSpPr>
          <p:cNvPr id="119" name="Shape 119"/>
          <p:cNvSpPr txBox="1"/>
          <p:nvPr>
            <p:ph type="ctrTitle"/>
          </p:nvPr>
        </p:nvSpPr>
        <p:spPr>
          <a:xfrm>
            <a:off y="533400" x="762000"/>
            <a:ext cy="1470024" cx="76961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4400" lang="en-US" i="0">
                <a:solidFill>
                  <a:srgbClr val="000080"/>
                </a:solidFill>
                <a:latin typeface="Arial"/>
                <a:ea typeface="Arial"/>
                <a:cs typeface="Arial"/>
                <a:sym typeface="Arial"/>
              </a:rPr>
              <a:t>CHAPTER 7:</a:t>
            </a:r>
            <a:br>
              <a:rPr strike="noStrike" u="none" b="0" cap="none" baseline="0" sz="4400" lang="en-US" i="0">
                <a:solidFill>
                  <a:srgbClr val="000080"/>
                </a:solidFill>
                <a:latin typeface="Arial"/>
                <a:ea typeface="Arial"/>
                <a:cs typeface="Arial"/>
                <a:sym typeface="Arial"/>
              </a:rPr>
            </a:br>
            <a:r>
              <a:rPr strike="noStrike" u="none" b="0" cap="none" baseline="0" sz="4400" lang="en-US" i="0">
                <a:solidFill>
                  <a:srgbClr val="000080"/>
                </a:solidFill>
                <a:latin typeface="Arial"/>
                <a:ea typeface="Arial"/>
                <a:cs typeface="Arial"/>
                <a:sym typeface="Arial"/>
              </a:rPr>
              <a:t>The CPU and Memory</a:t>
            </a:r>
          </a:p>
        </p:txBody>
      </p:sp>
      <p:sp>
        <p:nvSpPr>
          <p:cNvPr id="120" name="Shape 120"/>
          <p:cNvSpPr txBox="1"/>
          <p:nvPr>
            <p:ph idx="1" type="subTitle"/>
          </p:nvPr>
        </p:nvSpPr>
        <p:spPr>
          <a:xfrm>
            <a:off y="2362200" x="838200"/>
            <a:ext cy="3581399" cx="7619999"/>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rgbClr val="000080"/>
              </a:buClr>
              <a:buSzPct val="25000"/>
              <a:buFont typeface="Arial"/>
              <a:buNone/>
            </a:pPr>
            <a:r>
              <a:rPr strike="noStrike" u="none" b="1" cap="none" baseline="0" sz="2800" lang="en-US" i="0">
                <a:solidFill>
                  <a:srgbClr val="000080"/>
                </a:solidFill>
                <a:latin typeface="Arial"/>
                <a:ea typeface="Arial"/>
                <a:cs typeface="Arial"/>
                <a:sym typeface="Arial"/>
              </a:rPr>
              <a:t>The Architecture of Computer Hardware, Systems Software &amp; Networking:  </a:t>
            </a:r>
            <a:br>
              <a:rPr strike="noStrike" u="none" b="1" cap="none" baseline="0" sz="2800" lang="en-US" i="0">
                <a:solidFill>
                  <a:srgbClr val="000080"/>
                </a:solidFill>
                <a:latin typeface="Arial"/>
                <a:ea typeface="Arial"/>
                <a:cs typeface="Arial"/>
                <a:sym typeface="Arial"/>
              </a:rPr>
            </a:br>
            <a:r>
              <a:rPr strike="noStrike" u="none" b="1" cap="none" baseline="0" sz="2400" lang="en-US" i="0">
                <a:solidFill>
                  <a:srgbClr val="000080"/>
                </a:solidFill>
                <a:latin typeface="Arial"/>
                <a:ea typeface="Arial"/>
                <a:cs typeface="Arial"/>
                <a:sym typeface="Arial"/>
              </a:rPr>
              <a:t>An Information Technology Approach </a:t>
            </a:r>
          </a:p>
          <a:p>
            <a:pPr algn="ctr" rtl="0" lvl="0" marR="0" indent="0" marL="0">
              <a:lnSpc>
                <a:spcPct val="100000"/>
              </a:lnSpc>
              <a:spcBef>
                <a:spcPts val="480"/>
              </a:spcBef>
              <a:spcAft>
                <a:spcPts val="0"/>
              </a:spcAft>
              <a:buClr>
                <a:srgbClr val="000080"/>
              </a:buClr>
              <a:buSzPct val="25000"/>
              <a:buFont typeface="Arial"/>
              <a:buNone/>
            </a:pPr>
            <a:r>
              <a:rPr strike="noStrike" u="none" b="1" cap="none" baseline="0" sz="2400" lang="en-US" i="0">
                <a:solidFill>
                  <a:srgbClr val="FF9F11"/>
                </a:solidFill>
                <a:latin typeface="Arial"/>
                <a:ea typeface="Arial"/>
                <a:cs typeface="Arial"/>
                <a:sym typeface="Arial"/>
              </a:rPr>
              <a:t>4th  Edition, Irv Englander</a:t>
            </a:r>
          </a:p>
          <a:p>
            <a:pPr algn="ctr" rtl="0" lvl="0" marR="0" indent="0" marL="0">
              <a:lnSpc>
                <a:spcPct val="100000"/>
              </a:lnSpc>
              <a:spcBef>
                <a:spcPts val="480"/>
              </a:spcBef>
              <a:spcAft>
                <a:spcPts val="0"/>
              </a:spcAft>
              <a:buClr>
                <a:srgbClr val="000080"/>
              </a:buClr>
              <a:buSzPct val="25000"/>
              <a:buFont typeface="Arial"/>
              <a:buNone/>
            </a:pPr>
            <a:r>
              <a:rPr strike="noStrike" u="none" b="1" cap="none" baseline="0" sz="2400" lang="en-US" i="0">
                <a:solidFill>
                  <a:srgbClr val="FF9F11"/>
                </a:solidFill>
                <a:latin typeface="Arial"/>
                <a:ea typeface="Arial"/>
                <a:cs typeface="Arial"/>
                <a:sym typeface="Arial"/>
              </a:rPr>
              <a:t>John Wiley and Sons ©2010</a:t>
            </a:r>
          </a:p>
          <a:p>
            <a:pPr algn="ctr" rtl="0" lvl="0" marR="0" indent="0" marL="0">
              <a:lnSpc>
                <a:spcPct val="100000"/>
              </a:lnSpc>
              <a:spcBef>
                <a:spcPts val="480"/>
              </a:spcBef>
              <a:spcAft>
                <a:spcPts val="0"/>
              </a:spcAft>
              <a:buClr>
                <a:srgbClr val="000080"/>
              </a:buClr>
              <a:buFont typeface="Arial"/>
              <a:buNone/>
            </a:pPr>
            <a:r>
              <a:t/>
            </a:r>
            <a:endParaRPr strike="noStrike" u="none" b="1" cap="none" baseline="0" sz="2400" i="0">
              <a:solidFill>
                <a:srgbClr val="FF9F11"/>
              </a:solidFill>
              <a:latin typeface="Arial"/>
              <a:ea typeface="Arial"/>
              <a:cs typeface="Arial"/>
              <a:sym typeface="Arial"/>
            </a:endParaRPr>
          </a:p>
          <a:p>
            <a:pPr algn="l" rtl="0" lvl="0" marR="0" indent="0" marL="0">
              <a:lnSpc>
                <a:spcPct val="100000"/>
              </a:lnSpc>
              <a:spcBef>
                <a:spcPts val="360"/>
              </a:spcBef>
              <a:spcAft>
                <a:spcPts val="0"/>
              </a:spcAft>
              <a:buClr>
                <a:srgbClr val="000080"/>
              </a:buClr>
              <a:buSzPct val="25000"/>
              <a:buFont typeface="Arial"/>
              <a:buNone/>
            </a:pPr>
            <a:r>
              <a:rPr strike="noStrike" u="none" b="0" cap="none" baseline="0" sz="1800" lang="en-US" i="0">
                <a:solidFill>
                  <a:schemeClr val="dk1"/>
                </a:solidFill>
                <a:latin typeface="Arial"/>
                <a:ea typeface="Arial"/>
                <a:cs typeface="Arial"/>
                <a:sym typeface="Arial"/>
              </a:rPr>
              <a:t>PowerPoint slides authored by Wilson Wong, Bentley University</a:t>
            </a:r>
          </a:p>
          <a:p>
            <a:pPr algn="l" rtl="0" lvl="0" marR="0" indent="0" marL="0">
              <a:lnSpc>
                <a:spcPct val="100000"/>
              </a:lnSpc>
              <a:spcBef>
                <a:spcPts val="360"/>
              </a:spcBef>
              <a:spcAft>
                <a:spcPts val="0"/>
              </a:spcAft>
              <a:buClr>
                <a:srgbClr val="000080"/>
              </a:buClr>
              <a:buSzPct val="25000"/>
              <a:buFont typeface="Arial"/>
              <a:buNone/>
            </a:pPr>
            <a:r>
              <a:rPr strike="noStrike" u="none" b="0" cap="none" baseline="0" sz="1800" lang="en-US" i="0">
                <a:solidFill>
                  <a:schemeClr val="dk1"/>
                </a:solidFill>
                <a:latin typeface="Arial"/>
                <a:ea typeface="Arial"/>
                <a:cs typeface="Arial"/>
                <a:sym typeface="Arial"/>
              </a:rPr>
              <a:t>PowerPoint slides for the 3</a:t>
            </a:r>
            <a:r>
              <a:rPr strike="noStrike" u="none" b="0" cap="none" baseline="30000" sz="1800" lang="en-US" i="0">
                <a:solidFill>
                  <a:schemeClr val="dk1"/>
                </a:solidFill>
                <a:latin typeface="Arial"/>
                <a:ea typeface="Arial"/>
                <a:cs typeface="Arial"/>
                <a:sym typeface="Arial"/>
              </a:rPr>
              <a:t>rd</a:t>
            </a:r>
            <a:r>
              <a:rPr strike="noStrike" u="none" b="0" cap="none" baseline="0" sz="1800" lang="en-US" i="0">
                <a:solidFill>
                  <a:schemeClr val="dk1"/>
                </a:solidFill>
                <a:latin typeface="Arial"/>
                <a:ea typeface="Arial"/>
                <a:cs typeface="Arial"/>
                <a:sym typeface="Arial"/>
              </a:rPr>
              <a:t> edition were co-authored with Lynne Senne, Bentley College</a:t>
            </a:r>
          </a:p>
          <a:p>
            <a:pPr algn="ctr" rtl="0" lvl="0" marR="0" indent="0" marL="0">
              <a:lnSpc>
                <a:spcPct val="100000"/>
              </a:lnSpc>
              <a:spcBef>
                <a:spcPts val="480"/>
              </a:spcBef>
              <a:spcAft>
                <a:spcPts val="0"/>
              </a:spcAft>
              <a:buClr>
                <a:srgbClr val="000080"/>
              </a:buClr>
              <a:buFont typeface="Arial"/>
              <a:buNone/>
            </a:pPr>
            <a:r>
              <a:t/>
            </a:r>
            <a:endParaRPr strike="noStrike" u="none" b="1" cap="none" baseline="0" sz="2400" i="0">
              <a:solidFill>
                <a:srgbClr val="FF9F11"/>
              </a:solidFill>
              <a:latin typeface="Arial"/>
              <a:ea typeface="Arial"/>
              <a:cs typeface="Arial"/>
              <a:sym typeface="Arial"/>
            </a:endParaRPr>
          </a:p>
          <a:p>
            <a:pPr algn="ctr" rtl="0" lvl="0" marR="0" indent="0" marL="0">
              <a:lnSpc>
                <a:spcPct val="100000"/>
              </a:lnSpc>
              <a:spcBef>
                <a:spcPts val="480"/>
              </a:spcBef>
              <a:spcAft>
                <a:spcPts val="0"/>
              </a:spcAft>
              <a:buClr>
                <a:srgbClr val="000080"/>
              </a:buClr>
              <a:buFont typeface="Arial"/>
              <a:buNone/>
            </a:pPr>
            <a:r>
              <a:t/>
            </a:r>
            <a:endParaRPr strike="noStrike" u="none" b="1" cap="none" baseline="0" sz="2400" i="0">
              <a:solidFill>
                <a:srgbClr val="FF9F11"/>
              </a:solidFill>
              <a:latin typeface="Arial"/>
              <a:ea typeface="Arial"/>
              <a:cs typeface="Arial"/>
              <a:sym typeface="Arial"/>
            </a:endParaRPr>
          </a:p>
          <a:p>
            <a:pPr algn="ctr" rtl="0" lvl="0" marR="0" indent="0" marL="0">
              <a:spcBef>
                <a:spcPts val="480"/>
              </a:spcBef>
              <a:spcAft>
                <a:spcPts val="0"/>
              </a:spcAft>
              <a:buClr>
                <a:srgbClr val="000080"/>
              </a:buClr>
              <a:buFont typeface="Arial"/>
              <a:buNone/>
            </a:pPr>
            <a:r>
              <a:t/>
            </a:r>
            <a:endParaRPr strike="noStrike" u="none" b="1" cap="none" baseline="0" sz="2400" i="0">
              <a:solidFill>
                <a:srgbClr val="FF9F11"/>
              </a:solidFill>
              <a:latin typeface="Arial"/>
              <a:ea typeface="Arial"/>
              <a:cs typeface="Arial"/>
              <a:sym typeface="Arial"/>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6" name="Shape 196"/>
        <p:cNvGrpSpPr/>
        <p:nvPr/>
      </p:nvGrpSpPr>
      <p:grpSpPr>
        <a:xfrm>
          <a:off y="0" x="0"/>
          <a:ext cy="0" cx="0"/>
          <a:chOff y="0" x="0"/>
          <a:chExt cy="0" cx="0"/>
        </a:xfrm>
      </p:grpSpPr>
      <p:sp>
        <p:nvSpPr>
          <p:cNvPr id="197" name="Shape 197"/>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3600" lang="en-US" i="0">
                <a:solidFill>
                  <a:srgbClr val="000080"/>
                </a:solidFill>
                <a:latin typeface="Arial"/>
                <a:ea typeface="Arial"/>
                <a:cs typeface="Arial"/>
                <a:sym typeface="Arial"/>
              </a:rPr>
              <a:t>Relationship between MAR, </a:t>
            </a:r>
            <a:br>
              <a:rPr strike="noStrike" u="none" b="1" cap="none" baseline="0" sz="3600" lang="en-US" i="0">
                <a:solidFill>
                  <a:srgbClr val="000080"/>
                </a:solidFill>
                <a:latin typeface="Arial"/>
                <a:ea typeface="Arial"/>
                <a:cs typeface="Arial"/>
                <a:sym typeface="Arial"/>
              </a:rPr>
            </a:br>
            <a:r>
              <a:rPr strike="noStrike" u="none" b="1" cap="none" baseline="0" sz="3600" lang="en-US" i="0">
                <a:solidFill>
                  <a:srgbClr val="000080"/>
                </a:solidFill>
                <a:latin typeface="Arial"/>
                <a:ea typeface="Arial"/>
                <a:cs typeface="Arial"/>
                <a:sym typeface="Arial"/>
              </a:rPr>
              <a:t>MDR and Memory</a:t>
            </a:r>
          </a:p>
        </p:txBody>
      </p:sp>
      <p:pic>
        <p:nvPicPr>
          <p:cNvPr id="198" name="Shape 198"/>
          <p:cNvPicPr preferRelativeResize="0"/>
          <p:nvPr/>
        </p:nvPicPr>
        <p:blipFill rotWithShape="1">
          <a:blip r:embed="rId3">
            <a:alphaModFix/>
          </a:blip>
          <a:srcRect t="0" b="13860" r="0" l="0"/>
          <a:stretch/>
        </p:blipFill>
        <p:spPr>
          <a:xfrm>
            <a:off y="1905000" x="1752600"/>
            <a:ext cy="4419599" cx="6045199"/>
          </a:xfrm>
          <a:prstGeom prst="rect">
            <a:avLst/>
          </a:prstGeom>
          <a:noFill/>
          <a:ln>
            <a:noFill/>
          </a:ln>
        </p:spPr>
      </p:pic>
      <p:grpSp>
        <p:nvGrpSpPr>
          <p:cNvPr id="199" name="Shape 199"/>
          <p:cNvGrpSpPr/>
          <p:nvPr/>
        </p:nvGrpSpPr>
        <p:grpSpPr>
          <a:xfrm>
            <a:off y="1447800" x="2362200"/>
            <a:ext cy="2362199" cx="4114800"/>
            <a:chOff y="1676400" x="2362200"/>
            <a:chExt cy="2362199" cx="4114800"/>
          </a:xfrm>
        </p:grpSpPr>
        <p:cxnSp>
          <p:nvCxnSpPr>
            <p:cNvPr id="200" name="Shape 200"/>
            <p:cNvCxnSpPr/>
            <p:nvPr/>
          </p:nvCxnSpPr>
          <p:spPr>
            <a:xfrm flipH="1">
              <a:off y="2057400" x="2438399"/>
              <a:ext cy="1981199" cx="381000"/>
            </a:xfrm>
            <a:prstGeom prst="straightConnector1">
              <a:avLst/>
            </a:prstGeom>
            <a:noFill/>
            <a:ln w="44450" cap="rnd">
              <a:solidFill>
                <a:srgbClr val="000080"/>
              </a:solidFill>
              <a:prstDash val="solid"/>
              <a:miter/>
              <a:headEnd w="med" len="med" type="none"/>
              <a:tailEnd w="med" len="med" type="triangle"/>
            </a:ln>
          </p:spPr>
        </p:cxnSp>
        <p:sp>
          <p:nvSpPr>
            <p:cNvPr id="201" name="Shape 201"/>
            <p:cNvSpPr txBox="1"/>
            <p:nvPr/>
          </p:nvSpPr>
          <p:spPr>
            <a:xfrm>
              <a:off y="1752600" x="2362200"/>
              <a:ext cy="366711" cx="1143000"/>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Tahoma"/>
                <a:buNone/>
              </a:pPr>
              <a:r>
                <a:rPr strike="noStrike" u="none" b="1" cap="none" baseline="0" sz="1800" lang="en-US" i="0">
                  <a:solidFill>
                    <a:srgbClr val="000080"/>
                  </a:solidFill>
                  <a:latin typeface="Tahoma"/>
                  <a:ea typeface="Tahoma"/>
                  <a:cs typeface="Tahoma"/>
                  <a:sym typeface="Tahoma"/>
                </a:rPr>
                <a:t>Address</a:t>
              </a:r>
            </a:p>
          </p:txBody>
        </p:sp>
        <p:cxnSp>
          <p:nvCxnSpPr>
            <p:cNvPr id="202" name="Shape 202"/>
            <p:cNvCxnSpPr/>
            <p:nvPr/>
          </p:nvCxnSpPr>
          <p:spPr>
            <a:xfrm>
              <a:off y="2057400" x="2895600"/>
              <a:ext cy="1447800" cx="609599"/>
            </a:xfrm>
            <a:prstGeom prst="straightConnector1">
              <a:avLst/>
            </a:prstGeom>
            <a:noFill/>
            <a:ln w="44450" cap="rnd">
              <a:solidFill>
                <a:srgbClr val="000080"/>
              </a:solidFill>
              <a:prstDash val="solid"/>
              <a:miter/>
              <a:headEnd w="med" len="med" type="none"/>
              <a:tailEnd w="med" len="med" type="triangle"/>
            </a:ln>
          </p:spPr>
        </p:cxnSp>
        <p:cxnSp>
          <p:nvCxnSpPr>
            <p:cNvPr id="203" name="Shape 203"/>
            <p:cNvCxnSpPr/>
            <p:nvPr/>
          </p:nvCxnSpPr>
          <p:spPr>
            <a:xfrm>
              <a:off y="2133600" x="3048000"/>
              <a:ext cy="914400" cx="990599"/>
            </a:xfrm>
            <a:prstGeom prst="straightConnector1">
              <a:avLst/>
            </a:prstGeom>
            <a:noFill/>
            <a:ln w="44450" cap="rnd">
              <a:solidFill>
                <a:srgbClr val="000080"/>
              </a:solidFill>
              <a:prstDash val="solid"/>
              <a:miter/>
              <a:headEnd w="med" len="med" type="none"/>
              <a:tailEnd w="med" len="med" type="triangle"/>
            </a:ln>
          </p:spPr>
        </p:cxnSp>
        <p:sp>
          <p:nvSpPr>
            <p:cNvPr id="204" name="Shape 204"/>
            <p:cNvSpPr/>
            <p:nvPr/>
          </p:nvSpPr>
          <p:spPr>
            <a:xfrm rot="5400000">
              <a:off y="1371600" x="5486400"/>
              <a:ext cy="1676399" cx="304799"/>
            </a:xfrm>
            <a:prstGeom prst="leftBrace">
              <a:avLst>
                <a:gd fmla="val 8333" name="adj1"/>
                <a:gd fmla="val 10820" name="adj2"/>
              </a:avLst>
            </a:prstGeom>
            <a:noFill/>
            <a:ln w="47625" cap="rnd">
              <a:solidFill>
                <a:srgbClr val="FF9F11"/>
              </a:solidFill>
              <a:prstDash val="solid"/>
              <a:miter/>
              <a:headEnd w="med" len="med" type="none"/>
              <a:tailEnd w="med" len="med" type="none"/>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205" name="Shape 205"/>
            <p:cNvSpPr txBox="1"/>
            <p:nvPr/>
          </p:nvSpPr>
          <p:spPr>
            <a:xfrm>
              <a:off y="1676400" x="5105400"/>
              <a:ext cy="366711" cx="990599"/>
            </a:xfrm>
            <a:prstGeom prst="rect">
              <a:avLst/>
            </a:prstGeom>
            <a:solidFill>
              <a:schemeClr val="lt1"/>
            </a:solidFill>
            <a:ln>
              <a:noFill/>
            </a:ln>
          </p:spPr>
          <p:txBody>
            <a:bodyPr bIns="45700" rIns="91425" lIns="91425" tIns="45700" anchor="t" anchorCtr="0">
              <a:noAutofit/>
            </a:bodyPr>
            <a:lstStyle/>
            <a:p>
              <a:pPr algn="ctr" rtl="0" lvl="0" marR="0" indent="0" marL="0">
                <a:lnSpc>
                  <a:spcPct val="100000"/>
                </a:lnSpc>
                <a:spcBef>
                  <a:spcPts val="0"/>
                </a:spcBef>
                <a:spcAft>
                  <a:spcPts val="0"/>
                </a:spcAft>
                <a:buClr>
                  <a:srgbClr val="FF9F11"/>
                </a:buClr>
                <a:buSzPct val="25000"/>
                <a:buFont typeface="Tahoma"/>
                <a:buNone/>
              </a:pPr>
              <a:r>
                <a:rPr strike="noStrike" u="none" b="1" cap="none" baseline="0" sz="1800" lang="en-US" i="0">
                  <a:solidFill>
                    <a:srgbClr val="FF9F11"/>
                  </a:solidFill>
                  <a:latin typeface="Tahoma"/>
                  <a:ea typeface="Tahoma"/>
                  <a:cs typeface="Tahoma"/>
                  <a:sym typeface="Tahoma"/>
                </a:rPr>
                <a:t>Data</a:t>
              </a:r>
            </a:p>
          </p:txBody>
        </p:sp>
      </p:grpSp>
      <p:sp>
        <p:nvSpPr>
          <p:cNvPr id="206" name="Shape 206"/>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207" name="Shape 207"/>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7-*</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2" name="Shape 212"/>
        <p:cNvGrpSpPr/>
        <p:nvPr/>
      </p:nvGrpSpPr>
      <p:grpSpPr>
        <a:xfrm>
          <a:off y="0" x="0"/>
          <a:ext cy="0" cx="0"/>
          <a:chOff y="0" x="0"/>
          <a:chExt cy="0" cx="0"/>
        </a:xfrm>
      </p:grpSpPr>
      <p:sp>
        <p:nvSpPr>
          <p:cNvPr id="213" name="Shape 213"/>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MAR-MDR Example</a:t>
            </a:r>
          </a:p>
        </p:txBody>
      </p:sp>
      <p:pic>
        <p:nvPicPr>
          <p:cNvPr id="214" name="Shape 214"/>
          <p:cNvPicPr preferRelativeResize="0"/>
          <p:nvPr/>
        </p:nvPicPr>
        <p:blipFill rotWithShape="1">
          <a:blip r:embed="rId3">
            <a:alphaModFix/>
          </a:blip>
          <a:srcRect t="0" b="0" r="0" l="0"/>
          <a:stretch/>
        </p:blipFill>
        <p:spPr>
          <a:xfrm>
            <a:off y="1676400" x="1371600"/>
            <a:ext cy="4362449" cx="6858000"/>
          </a:xfrm>
          <a:prstGeom prst="rect">
            <a:avLst/>
          </a:prstGeom>
          <a:noFill/>
          <a:ln>
            <a:noFill/>
          </a:ln>
        </p:spPr>
      </p:pic>
      <p:sp>
        <p:nvSpPr>
          <p:cNvPr id="215" name="Shape 215"/>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216" name="Shape 216"/>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7-*</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1" name="Shape 221"/>
        <p:cNvGrpSpPr/>
        <p:nvPr/>
      </p:nvGrpSpPr>
      <p:grpSpPr>
        <a:xfrm>
          <a:off y="0" x="0"/>
          <a:ext cy="0" cx="0"/>
          <a:chOff y="0" x="0"/>
          <a:chExt cy="0" cx="0"/>
        </a:xfrm>
      </p:grpSpPr>
      <p:sp>
        <p:nvSpPr>
          <p:cNvPr id="222" name="Shape 222"/>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Visual Analogy of Memory</a:t>
            </a:r>
          </a:p>
        </p:txBody>
      </p:sp>
      <p:pic>
        <p:nvPicPr>
          <p:cNvPr id="223" name="Shape 223"/>
          <p:cNvPicPr preferRelativeResize="0"/>
          <p:nvPr/>
        </p:nvPicPr>
        <p:blipFill rotWithShape="1">
          <a:blip r:embed="rId3">
            <a:alphaModFix/>
          </a:blip>
          <a:srcRect t="0" b="0" r="0" l="0"/>
          <a:stretch/>
        </p:blipFill>
        <p:spPr>
          <a:xfrm>
            <a:off y="1600200" x="1600200"/>
            <a:ext cy="4530724" cx="6096000"/>
          </a:xfrm>
          <a:prstGeom prst="rect">
            <a:avLst/>
          </a:prstGeom>
          <a:noFill/>
          <a:ln>
            <a:noFill/>
          </a:ln>
        </p:spPr>
      </p:pic>
      <p:sp>
        <p:nvSpPr>
          <p:cNvPr id="224" name="Shape 224"/>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225" name="Shape 225"/>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7-*</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0" name="Shape 230"/>
        <p:cNvGrpSpPr/>
        <p:nvPr/>
      </p:nvGrpSpPr>
      <p:grpSpPr>
        <a:xfrm>
          <a:off y="0" x="0"/>
          <a:ext cy="0" cx="0"/>
          <a:chOff y="0" x="0"/>
          <a:chExt cy="0" cx="0"/>
        </a:xfrm>
      </p:grpSpPr>
      <p:sp>
        <p:nvSpPr>
          <p:cNvPr id="231" name="Shape 231"/>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Individual Memory Cell</a:t>
            </a:r>
          </a:p>
        </p:txBody>
      </p:sp>
      <p:pic>
        <p:nvPicPr>
          <p:cNvPr id="232" name="Shape 232"/>
          <p:cNvPicPr preferRelativeResize="0"/>
          <p:nvPr/>
        </p:nvPicPr>
        <p:blipFill rotWithShape="1">
          <a:blip r:embed="rId3">
            <a:alphaModFix/>
          </a:blip>
          <a:srcRect t="0" b="0" r="0" l="0"/>
          <a:stretch/>
        </p:blipFill>
        <p:spPr>
          <a:xfrm>
            <a:off y="1600200" x="1524000"/>
            <a:ext cy="4570411" cx="5638800"/>
          </a:xfrm>
          <a:prstGeom prst="rect">
            <a:avLst/>
          </a:prstGeom>
          <a:noFill/>
          <a:ln>
            <a:noFill/>
          </a:ln>
        </p:spPr>
      </p:pic>
      <p:sp>
        <p:nvSpPr>
          <p:cNvPr id="233" name="Shape 233"/>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234" name="Shape 234"/>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7-*</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9" name="Shape 239"/>
        <p:cNvGrpSpPr/>
        <p:nvPr/>
      </p:nvGrpSpPr>
      <p:grpSpPr>
        <a:xfrm>
          <a:off y="0" x="0"/>
          <a:ext cy="0" cx="0"/>
          <a:chOff y="0" x="0"/>
          <a:chExt cy="0" cx="0"/>
        </a:xfrm>
      </p:grpSpPr>
      <p:sp>
        <p:nvSpPr>
          <p:cNvPr id="240" name="Shape 240"/>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Memory Capacity</a:t>
            </a:r>
          </a:p>
        </p:txBody>
      </p:sp>
      <p:sp>
        <p:nvSpPr>
          <p:cNvPr id="241" name="Shape 241"/>
          <p:cNvSpPr txBox="1"/>
          <p:nvPr>
            <p:ph idx="1" type="body"/>
          </p:nvPr>
        </p:nvSpPr>
        <p:spPr>
          <a:xfrm>
            <a:off y="1524000" x="914400"/>
            <a:ext cy="4525961" cx="7772400"/>
          </a:xfrm>
          <a:prstGeom prst="rect">
            <a:avLst/>
          </a:prstGeom>
          <a:noFill/>
          <a:ln>
            <a:noFill/>
          </a:ln>
        </p:spPr>
        <p:txBody>
          <a:bodyPr bIns="45700" rIns="91425" lIns="91425" tIns="45700" anchor="t" anchorCtr="0">
            <a:noAutofit/>
          </a:bodyPr>
          <a:lstStyle/>
          <a:p>
            <a:pPr algn="l" rtl="0" lvl="0" marR="0" indent="-342900" marL="342900">
              <a:lnSpc>
                <a:spcPct val="90000"/>
              </a:lnSpc>
              <a:spcBef>
                <a:spcPts val="0"/>
              </a:spcBef>
              <a:spcAft>
                <a:spcPts val="0"/>
              </a:spcAft>
              <a:buClr>
                <a:srgbClr val="000080"/>
              </a:buClr>
              <a:buSzPct val="25000"/>
              <a:buFont typeface="Arial"/>
              <a:buNone/>
            </a:pPr>
            <a:r>
              <a:rPr strike="noStrike" u="none" b="0" cap="none" baseline="0" sz="3200" lang="en-US" i="0">
                <a:solidFill>
                  <a:schemeClr val="dk1"/>
                </a:solidFill>
                <a:latin typeface="Arial"/>
                <a:ea typeface="Arial"/>
                <a:cs typeface="Arial"/>
                <a:sym typeface="Arial"/>
              </a:rPr>
              <a:t>Determined by two factors </a:t>
            </a:r>
          </a:p>
          <a:p>
            <a:pPr algn="l" rtl="0" lvl="1" marR="0" indent="-285750" marL="742950">
              <a:lnSpc>
                <a:spcPct val="90000"/>
              </a:lnSpc>
              <a:spcBef>
                <a:spcPts val="560"/>
              </a:spcBef>
              <a:spcAft>
                <a:spcPts val="0"/>
              </a:spcAft>
              <a:buClr>
                <a:srgbClr val="FF9F11"/>
              </a:buClr>
              <a:buSzPct val="25000"/>
              <a:buFont typeface="Arial"/>
              <a:buNone/>
            </a:pPr>
            <a:r>
              <a:rPr strike="noStrike" u="none" b="0" cap="none" baseline="0" sz="2800" lang="en-US" i="0">
                <a:solidFill>
                  <a:schemeClr val="dk1"/>
                </a:solidFill>
                <a:latin typeface="Arial"/>
                <a:ea typeface="Arial"/>
                <a:cs typeface="Arial"/>
                <a:sym typeface="Arial"/>
              </a:rPr>
              <a:t>1. Number of bits in the MAR </a:t>
            </a:r>
          </a:p>
          <a:p>
            <a:pPr algn="l" rtl="0" lvl="2" marR="0" indent="-228600" marL="1143000">
              <a:lnSpc>
                <a:spcPct val="90000"/>
              </a:lnSpc>
              <a:spcBef>
                <a:spcPts val="480"/>
              </a:spcBef>
              <a:spcAft>
                <a:spcPts val="0"/>
              </a:spcAft>
              <a:buClr>
                <a:srgbClr val="000080"/>
              </a:buClr>
              <a:buSzPct val="50000"/>
              <a:buFont typeface="Arial"/>
              <a:buChar char="•"/>
            </a:pPr>
            <a:r>
              <a:rPr strike="noStrike" u="none" b="0" cap="none" baseline="0" sz="2400" lang="en-US" i="0">
                <a:solidFill>
                  <a:schemeClr val="dk1"/>
                </a:solidFill>
                <a:latin typeface="Arial"/>
                <a:ea typeface="Arial"/>
                <a:cs typeface="Arial"/>
                <a:sym typeface="Arial"/>
              </a:rPr>
              <a:t>LMC = 100 (00 to 99)</a:t>
            </a:r>
          </a:p>
          <a:p>
            <a:pPr algn="l" rtl="0" lvl="2" marR="0" indent="-228600" marL="1143000">
              <a:lnSpc>
                <a:spcPct val="90000"/>
              </a:lnSpc>
              <a:spcBef>
                <a:spcPts val="480"/>
              </a:spcBef>
              <a:spcAft>
                <a:spcPts val="0"/>
              </a:spcAft>
              <a:buClr>
                <a:srgbClr val="000080"/>
              </a:buClr>
              <a:buSzPct val="50000"/>
              <a:buFont typeface="Arial"/>
              <a:buChar char="•"/>
            </a:pPr>
            <a:r>
              <a:rPr strike="noStrike" u="none" b="0" cap="none" baseline="0" sz="2400" lang="en-US" i="0">
                <a:solidFill>
                  <a:schemeClr val="dk1"/>
                </a:solidFill>
                <a:latin typeface="Arial"/>
                <a:ea typeface="Arial"/>
                <a:cs typeface="Arial"/>
                <a:sym typeface="Arial"/>
              </a:rPr>
              <a:t>2</a:t>
            </a:r>
            <a:r>
              <a:rPr strike="noStrike" u="none" b="0" cap="none" baseline="30000" sz="2400" lang="en-US" i="0">
                <a:solidFill>
                  <a:schemeClr val="dk1"/>
                </a:solidFill>
                <a:latin typeface="Arial"/>
                <a:ea typeface="Arial"/>
                <a:cs typeface="Arial"/>
                <a:sym typeface="Arial"/>
              </a:rPr>
              <a:t>K</a:t>
            </a:r>
            <a:r>
              <a:rPr strike="noStrike" u="none" b="0" cap="none" baseline="0" sz="2400" lang="en-US" i="0">
                <a:solidFill>
                  <a:schemeClr val="dk1"/>
                </a:solidFill>
                <a:latin typeface="Arial"/>
                <a:ea typeface="Arial"/>
                <a:cs typeface="Arial"/>
                <a:sym typeface="Arial"/>
              </a:rPr>
              <a:t> where K = width of the register in bits</a:t>
            </a:r>
          </a:p>
          <a:p>
            <a:pPr algn="l" rtl="0" lvl="1" marR="0" indent="-285750" marL="742950">
              <a:lnSpc>
                <a:spcPct val="90000"/>
              </a:lnSpc>
              <a:spcBef>
                <a:spcPts val="560"/>
              </a:spcBef>
              <a:spcAft>
                <a:spcPts val="0"/>
              </a:spcAft>
              <a:buClr>
                <a:srgbClr val="FF9F11"/>
              </a:buClr>
              <a:buSzPct val="25000"/>
              <a:buFont typeface="Arial"/>
              <a:buNone/>
            </a:pPr>
            <a:r>
              <a:rPr strike="noStrike" u="none" b="0" cap="none" baseline="0" sz="2800" lang="en-US" i="0">
                <a:solidFill>
                  <a:schemeClr val="dk1"/>
                </a:solidFill>
                <a:latin typeface="Arial"/>
                <a:ea typeface="Arial"/>
                <a:cs typeface="Arial"/>
                <a:sym typeface="Arial"/>
              </a:rPr>
              <a:t>2. Size of the address portion of the instruction</a:t>
            </a:r>
          </a:p>
          <a:p>
            <a:pPr algn="l" rtl="0" lvl="2" marR="0" indent="-228600" marL="1143000">
              <a:lnSpc>
                <a:spcPct val="90000"/>
              </a:lnSpc>
              <a:spcBef>
                <a:spcPts val="480"/>
              </a:spcBef>
              <a:spcAft>
                <a:spcPts val="0"/>
              </a:spcAft>
              <a:buClr>
                <a:srgbClr val="000080"/>
              </a:buClr>
              <a:buSzPct val="50000"/>
              <a:buFont typeface="Arial"/>
              <a:buChar char="•"/>
            </a:pPr>
            <a:r>
              <a:rPr strike="noStrike" u="none" b="0" cap="none" baseline="0" sz="2400" lang="en-US" i="0">
                <a:solidFill>
                  <a:schemeClr val="dk1"/>
                </a:solidFill>
                <a:latin typeface="Arial"/>
                <a:ea typeface="Arial"/>
                <a:cs typeface="Arial"/>
                <a:sym typeface="Arial"/>
              </a:rPr>
              <a:t>4 bits allows 16 locations</a:t>
            </a:r>
          </a:p>
          <a:p>
            <a:pPr algn="l" rtl="0" lvl="2" marR="0" indent="-228600" marL="1143000">
              <a:lnSpc>
                <a:spcPct val="90000"/>
              </a:lnSpc>
              <a:spcBef>
                <a:spcPts val="480"/>
              </a:spcBef>
              <a:spcAft>
                <a:spcPts val="0"/>
              </a:spcAft>
              <a:buClr>
                <a:srgbClr val="000080"/>
              </a:buClr>
              <a:buSzPct val="50000"/>
              <a:buFont typeface="Arial"/>
              <a:buChar char="•"/>
            </a:pPr>
            <a:r>
              <a:rPr strike="noStrike" u="none" b="0" cap="none" baseline="0" sz="2400" lang="en-US" i="0">
                <a:solidFill>
                  <a:schemeClr val="dk1"/>
                </a:solidFill>
                <a:latin typeface="Arial"/>
                <a:ea typeface="Arial"/>
                <a:cs typeface="Arial"/>
                <a:sym typeface="Arial"/>
              </a:rPr>
              <a:t>8 bits allows 256 locations</a:t>
            </a:r>
          </a:p>
          <a:p>
            <a:pPr algn="l" rtl="0" lvl="2" marR="0" indent="-228600" marL="1143000">
              <a:lnSpc>
                <a:spcPct val="90000"/>
              </a:lnSpc>
              <a:spcBef>
                <a:spcPts val="480"/>
              </a:spcBef>
              <a:spcAft>
                <a:spcPts val="0"/>
              </a:spcAft>
              <a:buClr>
                <a:srgbClr val="000080"/>
              </a:buClr>
              <a:buSzPct val="50000"/>
              <a:buFont typeface="Arial"/>
              <a:buChar char="•"/>
            </a:pPr>
            <a:r>
              <a:rPr strike="noStrike" u="none" b="0" cap="none" baseline="0" sz="2400" lang="en-US" i="0">
                <a:solidFill>
                  <a:schemeClr val="dk1"/>
                </a:solidFill>
                <a:latin typeface="Arial"/>
                <a:ea typeface="Arial"/>
                <a:cs typeface="Arial"/>
                <a:sym typeface="Arial"/>
              </a:rPr>
              <a:t>32 bits allows 4,294,967,296 or 4 GB </a:t>
            </a:r>
          </a:p>
        </p:txBody>
      </p:sp>
      <p:sp>
        <p:nvSpPr>
          <p:cNvPr id="242" name="Shape 242"/>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243" name="Shape 243"/>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7-*</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8" name="Shape 248"/>
        <p:cNvGrpSpPr/>
        <p:nvPr/>
      </p:nvGrpSpPr>
      <p:grpSpPr>
        <a:xfrm>
          <a:off y="0" x="0"/>
          <a:ext cy="0" cx="0"/>
          <a:chOff y="0" x="0"/>
          <a:chExt cy="0" cx="0"/>
        </a:xfrm>
      </p:grpSpPr>
      <p:sp>
        <p:nvSpPr>
          <p:cNvPr id="249" name="Shape 249"/>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000" lang="en-US" i="0">
                <a:solidFill>
                  <a:srgbClr val="000080"/>
                </a:solidFill>
                <a:latin typeface="Arial"/>
                <a:ea typeface="Arial"/>
                <a:cs typeface="Arial"/>
                <a:sym typeface="Arial"/>
              </a:rPr>
              <a:t>RAM: Random Access Memory</a:t>
            </a:r>
          </a:p>
        </p:txBody>
      </p:sp>
      <p:sp>
        <p:nvSpPr>
          <p:cNvPr id="250" name="Shape 250"/>
          <p:cNvSpPr txBox="1"/>
          <p:nvPr>
            <p:ph idx="1" type="body"/>
          </p:nvPr>
        </p:nvSpPr>
        <p:spPr>
          <a:xfrm>
            <a:off y="1524000" x="914400"/>
            <a:ext cy="4525961" cx="7772400"/>
          </a:xfrm>
          <a:prstGeom prst="rect">
            <a:avLst/>
          </a:prstGeom>
          <a:noFill/>
          <a:ln>
            <a:noFill/>
          </a:ln>
        </p:spPr>
        <p:txBody>
          <a:bodyPr bIns="45700" rIns="91425" lIns="91425" tIns="45700" anchor="t" anchorCtr="0">
            <a:noAutofit/>
          </a:bodyPr>
          <a:lstStyle/>
          <a:p>
            <a:pPr algn="l" rtl="0" lvl="0" marR="0" indent="-342900" marL="342900">
              <a:lnSpc>
                <a:spcPct val="100000"/>
              </a:lnSpc>
              <a:spcBef>
                <a:spcPts val="0"/>
              </a:spcBef>
              <a:spcAft>
                <a:spcPts val="0"/>
              </a:spcAft>
              <a:buClr>
                <a:srgbClr val="000080"/>
              </a:buClr>
              <a:buSzPct val="100000"/>
              <a:buFont typeface="Arial"/>
              <a:buChar char="▪"/>
            </a:pPr>
            <a:r>
              <a:rPr strike="noStrike" u="none" b="0" cap="none" baseline="0" sz="2800" lang="en-US" i="1">
                <a:solidFill>
                  <a:srgbClr val="000080"/>
                </a:solidFill>
                <a:latin typeface="Arial"/>
                <a:ea typeface="Arial"/>
                <a:cs typeface="Arial"/>
                <a:sym typeface="Arial"/>
              </a:rPr>
              <a:t>DRAM (Dynamic RAM)</a:t>
            </a:r>
          </a:p>
          <a:p>
            <a:pPr algn="l" rtl="0" lvl="1" marR="0" indent="-285750" marL="742950">
              <a:lnSpc>
                <a:spcPct val="100000"/>
              </a:lnSpc>
              <a:spcBef>
                <a:spcPts val="480"/>
              </a:spcBef>
              <a:spcAft>
                <a:spcPts val="0"/>
              </a:spcAft>
              <a:buClr>
                <a:srgbClr val="FF9F11"/>
              </a:buClr>
              <a:buSzPct val="100000"/>
              <a:buFont typeface="Arial"/>
              <a:buChar char="▪"/>
            </a:pPr>
            <a:r>
              <a:rPr strike="noStrike" u="none" b="0" cap="none" baseline="0" sz="2400" lang="en-US" i="0">
                <a:solidFill>
                  <a:schemeClr val="dk1"/>
                </a:solidFill>
                <a:latin typeface="Arial"/>
                <a:ea typeface="Arial"/>
                <a:cs typeface="Arial"/>
                <a:sym typeface="Arial"/>
              </a:rPr>
              <a:t>Most common, cheap, less electrical power, less heat, smaller space</a:t>
            </a:r>
          </a:p>
          <a:p>
            <a:pPr algn="l" rtl="0" lvl="1" marR="0" indent="-285750" marL="742950">
              <a:lnSpc>
                <a:spcPct val="100000"/>
              </a:lnSpc>
              <a:spcBef>
                <a:spcPts val="480"/>
              </a:spcBef>
              <a:spcAft>
                <a:spcPts val="0"/>
              </a:spcAft>
              <a:buClr>
                <a:srgbClr val="FF9F11"/>
              </a:buClr>
              <a:buSzPct val="100000"/>
              <a:buFont typeface="Arial"/>
              <a:buChar char="▪"/>
            </a:pPr>
            <a:r>
              <a:rPr strike="noStrike" u="none" b="0" cap="none" baseline="0" sz="2400" lang="en-US" i="0">
                <a:solidFill>
                  <a:schemeClr val="dk1"/>
                </a:solidFill>
                <a:latin typeface="Arial"/>
                <a:ea typeface="Arial"/>
                <a:cs typeface="Arial"/>
                <a:sym typeface="Arial"/>
              </a:rPr>
              <a:t>Volatile: must be refreshed (recharged with power) 1000’s of times each second</a:t>
            </a:r>
          </a:p>
          <a:p>
            <a:pPr algn="l" rtl="0" lvl="0" marR="0" indent="-342900" marL="342900">
              <a:lnSpc>
                <a:spcPct val="100000"/>
              </a:lnSpc>
              <a:spcBef>
                <a:spcPts val="560"/>
              </a:spcBef>
              <a:spcAft>
                <a:spcPts val="0"/>
              </a:spcAft>
              <a:buClr>
                <a:srgbClr val="000080"/>
              </a:buClr>
              <a:buSzPct val="100000"/>
              <a:buFont typeface="Arial"/>
              <a:buChar char="▪"/>
            </a:pPr>
            <a:r>
              <a:rPr strike="noStrike" u="none" b="0" cap="none" baseline="0" sz="2800" lang="en-US" i="1">
                <a:solidFill>
                  <a:srgbClr val="000080"/>
                </a:solidFill>
                <a:latin typeface="Arial"/>
                <a:ea typeface="Arial"/>
                <a:cs typeface="Arial"/>
                <a:sym typeface="Arial"/>
              </a:rPr>
              <a:t>SRAM (static RAM)</a:t>
            </a:r>
          </a:p>
          <a:p>
            <a:pPr algn="l" rtl="0" lvl="1" marR="0" indent="-285750" marL="742950">
              <a:lnSpc>
                <a:spcPct val="100000"/>
              </a:lnSpc>
              <a:spcBef>
                <a:spcPts val="480"/>
              </a:spcBef>
              <a:spcAft>
                <a:spcPts val="0"/>
              </a:spcAft>
              <a:buClr>
                <a:srgbClr val="FF9F11"/>
              </a:buClr>
              <a:buSzPct val="100000"/>
              <a:buFont typeface="Arial"/>
              <a:buChar char="▪"/>
            </a:pPr>
            <a:r>
              <a:rPr strike="noStrike" u="none" b="0" cap="none" baseline="0" sz="2400" lang="en-US" i="0">
                <a:solidFill>
                  <a:schemeClr val="dk1"/>
                </a:solidFill>
                <a:latin typeface="Arial"/>
                <a:ea typeface="Arial"/>
                <a:cs typeface="Arial"/>
                <a:sym typeface="Arial"/>
              </a:rPr>
              <a:t>Faster and more expensive than DRAM</a:t>
            </a:r>
          </a:p>
          <a:p>
            <a:pPr algn="l" rtl="0" lvl="1" marR="0" indent="-285750" marL="742950">
              <a:lnSpc>
                <a:spcPct val="100000"/>
              </a:lnSpc>
              <a:spcBef>
                <a:spcPts val="480"/>
              </a:spcBef>
              <a:spcAft>
                <a:spcPts val="0"/>
              </a:spcAft>
              <a:buClr>
                <a:srgbClr val="FF9F11"/>
              </a:buClr>
              <a:buSzPct val="100000"/>
              <a:buFont typeface="Arial"/>
              <a:buChar char="▪"/>
            </a:pPr>
            <a:r>
              <a:rPr strike="noStrike" u="none" b="0" cap="none" baseline="0" sz="2400" lang="en-US" i="0">
                <a:solidFill>
                  <a:schemeClr val="dk1"/>
                </a:solidFill>
                <a:latin typeface="Arial"/>
                <a:ea typeface="Arial"/>
                <a:cs typeface="Arial"/>
                <a:sym typeface="Arial"/>
              </a:rPr>
              <a:t>Volatile</a:t>
            </a:r>
          </a:p>
          <a:p>
            <a:pPr algn="l" rtl="0" lvl="1" marR="0" indent="-285750" marL="742950">
              <a:lnSpc>
                <a:spcPct val="100000"/>
              </a:lnSpc>
              <a:spcBef>
                <a:spcPts val="480"/>
              </a:spcBef>
              <a:spcAft>
                <a:spcPts val="0"/>
              </a:spcAft>
              <a:buClr>
                <a:srgbClr val="FF9F11"/>
              </a:buClr>
              <a:buSzPct val="100000"/>
              <a:buFont typeface="Arial"/>
              <a:buChar char="▪"/>
            </a:pPr>
            <a:r>
              <a:rPr strike="noStrike" u="none" b="0" cap="none" baseline="0" sz="2400" lang="en-US" i="0">
                <a:solidFill>
                  <a:schemeClr val="dk1"/>
                </a:solidFill>
                <a:latin typeface="Arial"/>
                <a:ea typeface="Arial"/>
                <a:cs typeface="Arial"/>
                <a:sym typeface="Arial"/>
              </a:rPr>
              <a:t>Small amounts are often used in </a:t>
            </a:r>
            <a:r>
              <a:rPr strike="noStrike" u="none" b="0" cap="none" baseline="0" sz="2400" lang="en-US" i="1">
                <a:solidFill>
                  <a:srgbClr val="000080"/>
                </a:solidFill>
                <a:latin typeface="Arial"/>
                <a:ea typeface="Arial"/>
                <a:cs typeface="Arial"/>
                <a:sym typeface="Arial"/>
              </a:rPr>
              <a:t>cache memory</a:t>
            </a:r>
            <a:r>
              <a:rPr strike="noStrike" u="none" b="0" cap="none" baseline="0" sz="2400" lang="en-US" i="0">
                <a:solidFill>
                  <a:schemeClr val="dk1"/>
                </a:solidFill>
                <a:latin typeface="Arial"/>
                <a:ea typeface="Arial"/>
                <a:cs typeface="Arial"/>
                <a:sym typeface="Arial"/>
              </a:rPr>
              <a:t> for high-speed memory access</a:t>
            </a:r>
          </a:p>
          <a:p>
            <a:pPr algn="l" rtl="0" lvl="1" marR="0" indent="-133350" marL="742950">
              <a:lnSpc>
                <a:spcPct val="100000"/>
              </a:lnSpc>
              <a:spcBef>
                <a:spcPts val="480"/>
              </a:spcBef>
              <a:spcAft>
                <a:spcPts val="0"/>
              </a:spcAft>
              <a:buClr>
                <a:srgbClr val="FF9F11"/>
              </a:buClr>
              <a:buFont typeface="Arial"/>
              <a:buNone/>
            </a:pPr>
            <a:r>
              <a:t/>
            </a:r>
            <a:endParaRPr strike="noStrike" u="none" b="0" cap="none" baseline="0" sz="2400" i="0">
              <a:solidFill>
                <a:schemeClr val="dk1"/>
              </a:solidFill>
              <a:latin typeface="Arial"/>
              <a:ea typeface="Arial"/>
              <a:cs typeface="Arial"/>
              <a:sym typeface="Arial"/>
            </a:endParaRPr>
          </a:p>
          <a:p>
            <a:pPr algn="l" rtl="0" lvl="0" marR="0" indent="-190500" marL="342900">
              <a:spcBef>
                <a:spcPts val="480"/>
              </a:spcBef>
              <a:spcAft>
                <a:spcPts val="0"/>
              </a:spcAft>
              <a:buClr>
                <a:srgbClr val="000080"/>
              </a:buClr>
              <a:buFont typeface="Arial"/>
              <a:buNone/>
            </a:pPr>
            <a:r>
              <a:t/>
            </a:r>
            <a:endParaRPr strike="noStrike" u="none" b="0" cap="none" baseline="0" sz="2400" i="0">
              <a:solidFill>
                <a:schemeClr val="dk1"/>
              </a:solidFill>
              <a:latin typeface="Arial"/>
              <a:ea typeface="Arial"/>
              <a:cs typeface="Arial"/>
              <a:sym typeface="Arial"/>
            </a:endParaRPr>
          </a:p>
        </p:txBody>
      </p:sp>
      <p:sp>
        <p:nvSpPr>
          <p:cNvPr id="251" name="Shape 251"/>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252" name="Shape 252"/>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7-*</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7" name="Shape 257"/>
        <p:cNvGrpSpPr/>
        <p:nvPr/>
      </p:nvGrpSpPr>
      <p:grpSpPr>
        <a:xfrm>
          <a:off y="0" x="0"/>
          <a:ext cy="0" cx="0"/>
          <a:chOff y="0" x="0"/>
          <a:chExt cy="0" cx="0"/>
        </a:xfrm>
      </p:grpSpPr>
      <p:sp>
        <p:nvSpPr>
          <p:cNvPr id="258" name="Shape 258"/>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Nonvolatile Memory</a:t>
            </a:r>
          </a:p>
        </p:txBody>
      </p:sp>
      <p:sp>
        <p:nvSpPr>
          <p:cNvPr id="259" name="Shape 259"/>
          <p:cNvSpPr txBox="1"/>
          <p:nvPr>
            <p:ph idx="1" type="body"/>
          </p:nvPr>
        </p:nvSpPr>
        <p:spPr>
          <a:xfrm>
            <a:off y="1524000" x="914400"/>
            <a:ext cy="4525961" cx="7772400"/>
          </a:xfrm>
          <a:prstGeom prst="rect">
            <a:avLst/>
          </a:prstGeom>
          <a:noFill/>
          <a:ln>
            <a:noFill/>
          </a:ln>
        </p:spPr>
        <p:txBody>
          <a:bodyPr bIns="45700" rIns="91425" lIns="91425" tIns="45700" anchor="t" anchorCtr="0">
            <a:noAutofit/>
          </a:bodyPr>
          <a:lstStyle/>
          <a:p>
            <a:pPr algn="l" rtl="0" lvl="0" marR="0" indent="-342900" marL="342900">
              <a:lnSpc>
                <a:spcPct val="80000"/>
              </a:lnSpc>
              <a:spcBef>
                <a:spcPts val="0"/>
              </a:spcBef>
              <a:spcAft>
                <a:spcPts val="0"/>
              </a:spcAft>
              <a:buClr>
                <a:srgbClr val="000080"/>
              </a:buClr>
              <a:buSzPct val="100000"/>
              <a:buFont typeface="Arial"/>
              <a:buChar char="▪"/>
            </a:pPr>
            <a:r>
              <a:rPr strike="noStrike" u="none" b="0" cap="none" baseline="0" sz="2800" lang="en-US" i="1">
                <a:solidFill>
                  <a:srgbClr val="000099"/>
                </a:solidFill>
                <a:latin typeface="Arial"/>
                <a:ea typeface="Arial"/>
                <a:cs typeface="Arial"/>
                <a:sym typeface="Arial"/>
              </a:rPr>
              <a:t>ROM</a:t>
            </a:r>
          </a:p>
          <a:p>
            <a:pPr algn="l" rtl="0" lvl="1" marR="0" indent="-285750" marL="742950">
              <a:lnSpc>
                <a:spcPct val="80000"/>
              </a:lnSpc>
              <a:spcBef>
                <a:spcPts val="480"/>
              </a:spcBef>
              <a:spcAft>
                <a:spcPts val="0"/>
              </a:spcAft>
              <a:buClr>
                <a:srgbClr val="FF9F11"/>
              </a:buClr>
              <a:buSzPct val="100000"/>
              <a:buFont typeface="Arial"/>
              <a:buChar char="▪"/>
            </a:pPr>
            <a:r>
              <a:rPr strike="noStrike" u="none" b="0" cap="none" baseline="0" sz="2400" lang="en-US" i="0">
                <a:solidFill>
                  <a:schemeClr val="dk1"/>
                </a:solidFill>
                <a:latin typeface="Arial"/>
                <a:ea typeface="Arial"/>
                <a:cs typeface="Arial"/>
                <a:sym typeface="Arial"/>
              </a:rPr>
              <a:t>Read-only Memory</a:t>
            </a:r>
          </a:p>
          <a:p>
            <a:pPr algn="l" rtl="0" lvl="1" marR="0" indent="-285750" marL="742950">
              <a:lnSpc>
                <a:spcPct val="80000"/>
              </a:lnSpc>
              <a:spcBef>
                <a:spcPts val="480"/>
              </a:spcBef>
              <a:spcAft>
                <a:spcPts val="0"/>
              </a:spcAft>
              <a:buClr>
                <a:srgbClr val="FF9F11"/>
              </a:buClr>
              <a:buSzPct val="100000"/>
              <a:buFont typeface="Arial"/>
              <a:buChar char="▪"/>
            </a:pPr>
            <a:r>
              <a:rPr strike="noStrike" u="none" b="0" cap="none" baseline="0" sz="2400" lang="en-US" i="0">
                <a:solidFill>
                  <a:schemeClr val="dk1"/>
                </a:solidFill>
                <a:latin typeface="Arial"/>
                <a:ea typeface="Arial"/>
                <a:cs typeface="Arial"/>
                <a:sym typeface="Arial"/>
              </a:rPr>
              <a:t>Holds software that is not expected to change over the life of the system</a:t>
            </a:r>
          </a:p>
          <a:p>
            <a:pPr algn="l" rtl="0" lvl="0" marR="0" indent="-342900" marL="342900">
              <a:lnSpc>
                <a:spcPct val="80000"/>
              </a:lnSpc>
              <a:spcBef>
                <a:spcPts val="560"/>
              </a:spcBef>
              <a:spcAft>
                <a:spcPts val="0"/>
              </a:spcAft>
              <a:buClr>
                <a:srgbClr val="000080"/>
              </a:buClr>
              <a:buSzPct val="100000"/>
              <a:buFont typeface="Arial"/>
              <a:buChar char="▪"/>
            </a:pPr>
            <a:r>
              <a:rPr strike="noStrike" u="none" b="0" cap="none" baseline="0" sz="2800" lang="en-US" i="0">
                <a:solidFill>
                  <a:srgbClr val="000080"/>
                </a:solidFill>
                <a:latin typeface="Arial"/>
                <a:ea typeface="Arial"/>
                <a:cs typeface="Arial"/>
                <a:sym typeface="Arial"/>
              </a:rPr>
              <a:t>EEPROM</a:t>
            </a:r>
          </a:p>
          <a:p>
            <a:pPr algn="l" rtl="0" lvl="1" marR="0" indent="-285750" marL="742950">
              <a:lnSpc>
                <a:spcPct val="80000"/>
              </a:lnSpc>
              <a:spcBef>
                <a:spcPts val="480"/>
              </a:spcBef>
              <a:spcAft>
                <a:spcPts val="0"/>
              </a:spcAft>
              <a:buClr>
                <a:srgbClr val="FF9F11"/>
              </a:buClr>
              <a:buSzPct val="100000"/>
              <a:buFont typeface="Arial"/>
              <a:buChar char="▪"/>
            </a:pPr>
            <a:r>
              <a:rPr strike="noStrike" u="none" b="0" cap="none" baseline="0" sz="2400" lang="en-US" i="0">
                <a:solidFill>
                  <a:schemeClr val="dk1"/>
                </a:solidFill>
                <a:latin typeface="Arial"/>
                <a:ea typeface="Arial"/>
                <a:cs typeface="Arial"/>
                <a:sym typeface="Arial"/>
              </a:rPr>
              <a:t>Electrically Erasable Programmable ROM</a:t>
            </a:r>
          </a:p>
          <a:p>
            <a:pPr algn="l" rtl="0" lvl="0" marR="0" indent="-342900" marL="342900">
              <a:lnSpc>
                <a:spcPct val="80000"/>
              </a:lnSpc>
              <a:spcBef>
                <a:spcPts val="560"/>
              </a:spcBef>
              <a:spcAft>
                <a:spcPts val="0"/>
              </a:spcAft>
              <a:buClr>
                <a:srgbClr val="000080"/>
              </a:buClr>
              <a:buSzPct val="100000"/>
              <a:buFont typeface="Arial"/>
              <a:buChar char="▪"/>
            </a:pPr>
            <a:r>
              <a:rPr strike="noStrike" u="none" b="0" cap="none" baseline="0" sz="2800" lang="en-US" i="1">
                <a:solidFill>
                  <a:srgbClr val="000080"/>
                </a:solidFill>
                <a:latin typeface="Arial"/>
                <a:ea typeface="Arial"/>
                <a:cs typeface="Arial"/>
                <a:sym typeface="Arial"/>
              </a:rPr>
              <a:t>Flash Memory</a:t>
            </a:r>
          </a:p>
          <a:p>
            <a:pPr algn="l" rtl="0" lvl="1" marR="0" indent="-285750" marL="742950">
              <a:lnSpc>
                <a:spcPct val="80000"/>
              </a:lnSpc>
              <a:spcBef>
                <a:spcPts val="480"/>
              </a:spcBef>
              <a:spcAft>
                <a:spcPts val="0"/>
              </a:spcAft>
              <a:buClr>
                <a:srgbClr val="FF9F11"/>
              </a:buClr>
              <a:buSzPct val="100000"/>
              <a:buFont typeface="Arial"/>
              <a:buChar char="▪"/>
            </a:pPr>
            <a:r>
              <a:rPr strike="noStrike" u="none" b="0" cap="none" baseline="0" sz="2400" lang="en-US" i="0">
                <a:solidFill>
                  <a:schemeClr val="dk1"/>
                </a:solidFill>
                <a:latin typeface="Arial"/>
                <a:ea typeface="Arial"/>
                <a:cs typeface="Arial"/>
                <a:sym typeface="Arial"/>
              </a:rPr>
              <a:t>Faster than disks but more expensive</a:t>
            </a:r>
          </a:p>
          <a:p>
            <a:pPr algn="l" rtl="0" lvl="1" marR="0" indent="-285750" marL="742950">
              <a:lnSpc>
                <a:spcPct val="80000"/>
              </a:lnSpc>
              <a:spcBef>
                <a:spcPts val="480"/>
              </a:spcBef>
              <a:spcAft>
                <a:spcPts val="0"/>
              </a:spcAft>
              <a:buClr>
                <a:srgbClr val="FF9F11"/>
              </a:buClr>
              <a:buSzPct val="100000"/>
              <a:buFont typeface="Arial"/>
              <a:buChar char="▪"/>
            </a:pPr>
            <a:r>
              <a:rPr strike="noStrike" u="none" b="0" cap="none" baseline="0" sz="2400" lang="en-US" i="0">
                <a:solidFill>
                  <a:schemeClr val="dk1"/>
                </a:solidFill>
                <a:latin typeface="Arial"/>
                <a:ea typeface="Arial"/>
                <a:cs typeface="Arial"/>
                <a:sym typeface="Arial"/>
              </a:rPr>
              <a:t>Uses hot carrier injection to store bits of data</a:t>
            </a:r>
          </a:p>
          <a:p>
            <a:pPr algn="l" rtl="0" lvl="1" marR="0" indent="-285750" marL="742950">
              <a:lnSpc>
                <a:spcPct val="80000"/>
              </a:lnSpc>
              <a:spcBef>
                <a:spcPts val="480"/>
              </a:spcBef>
              <a:spcAft>
                <a:spcPts val="0"/>
              </a:spcAft>
              <a:buClr>
                <a:srgbClr val="FF9F11"/>
              </a:buClr>
              <a:buSzPct val="100000"/>
              <a:buFont typeface="Arial"/>
              <a:buChar char="▪"/>
            </a:pPr>
            <a:r>
              <a:rPr strike="noStrike" u="none" b="0" cap="none" baseline="0" sz="2400" lang="en-US" i="0">
                <a:solidFill>
                  <a:schemeClr val="dk1"/>
                </a:solidFill>
                <a:latin typeface="Arial"/>
                <a:ea typeface="Arial"/>
                <a:cs typeface="Arial"/>
                <a:sym typeface="Arial"/>
              </a:rPr>
              <a:t>Slow rewrite time compared to RAM</a:t>
            </a:r>
          </a:p>
          <a:p>
            <a:pPr algn="l" rtl="0" lvl="1" marR="0" indent="-285750" marL="742950">
              <a:lnSpc>
                <a:spcPct val="80000"/>
              </a:lnSpc>
              <a:spcBef>
                <a:spcPts val="480"/>
              </a:spcBef>
              <a:spcAft>
                <a:spcPts val="0"/>
              </a:spcAft>
              <a:buClr>
                <a:srgbClr val="FF9F11"/>
              </a:buClr>
              <a:buSzPct val="100000"/>
              <a:buFont typeface="Arial"/>
              <a:buChar char="▪"/>
            </a:pPr>
            <a:r>
              <a:rPr strike="noStrike" u="none" b="0" cap="none" baseline="0" sz="2400" lang="en-US" i="0">
                <a:solidFill>
                  <a:schemeClr val="dk1"/>
                </a:solidFill>
                <a:latin typeface="Arial"/>
                <a:ea typeface="Arial"/>
                <a:cs typeface="Arial"/>
                <a:sym typeface="Arial"/>
              </a:rPr>
              <a:t>Useful for nonvolatile portable computer storage</a:t>
            </a:r>
          </a:p>
        </p:txBody>
      </p:sp>
      <p:sp>
        <p:nvSpPr>
          <p:cNvPr id="260" name="Shape 260"/>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261" name="Shape 261"/>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7-*</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6" name="Shape 266"/>
        <p:cNvGrpSpPr/>
        <p:nvPr/>
      </p:nvGrpSpPr>
      <p:grpSpPr>
        <a:xfrm>
          <a:off y="0" x="0"/>
          <a:ext cy="0" cx="0"/>
          <a:chOff y="0" x="0"/>
          <a:chExt cy="0" cx="0"/>
        </a:xfrm>
      </p:grpSpPr>
      <p:sp>
        <p:nvSpPr>
          <p:cNvPr id="267" name="Shape 267"/>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Fetch-Execute Cycle</a:t>
            </a:r>
          </a:p>
        </p:txBody>
      </p:sp>
      <p:sp>
        <p:nvSpPr>
          <p:cNvPr id="268" name="Shape 268"/>
          <p:cNvSpPr txBox="1"/>
          <p:nvPr>
            <p:ph idx="1" type="body"/>
          </p:nvPr>
        </p:nvSpPr>
        <p:spPr>
          <a:xfrm>
            <a:off y="1524000" x="914400"/>
            <a:ext cy="4525961" cx="7772400"/>
          </a:xfrm>
          <a:prstGeom prst="rect">
            <a:avLst/>
          </a:prstGeom>
          <a:noFill/>
          <a:ln>
            <a:noFill/>
          </a:ln>
        </p:spPr>
        <p:txBody>
          <a:bodyPr bIns="45700" rIns="91425" lIns="91425" tIns="45700" anchor="t" anchorCtr="0">
            <a:noAutofit/>
          </a:bodyPr>
          <a:lstStyle/>
          <a:p>
            <a:pPr algn="l" rtl="0" lvl="0" marR="0" indent="-342900" marL="342900">
              <a:lnSpc>
                <a:spcPct val="100000"/>
              </a:lnSpc>
              <a:spcBef>
                <a:spcPts val="0"/>
              </a:spcBef>
              <a:spcAft>
                <a:spcPts val="0"/>
              </a:spcAft>
              <a:buClr>
                <a:srgbClr val="000080"/>
              </a:buClr>
              <a:buSzPct val="100000"/>
              <a:buFont typeface="Arial"/>
              <a:buChar char="▪"/>
            </a:pPr>
            <a:r>
              <a:rPr strike="noStrike" u="none" b="0" cap="none" baseline="0" sz="3200" lang="en-US" i="0">
                <a:solidFill>
                  <a:schemeClr val="dk1"/>
                </a:solidFill>
                <a:latin typeface="Arial"/>
                <a:ea typeface="Arial"/>
                <a:cs typeface="Arial"/>
                <a:sym typeface="Arial"/>
              </a:rPr>
              <a:t>Two-cycle process because both instructions and data are in memory </a:t>
            </a:r>
          </a:p>
          <a:p>
            <a:pPr algn="l" rtl="0" lvl="0" marR="0" indent="-342900" marL="342900">
              <a:lnSpc>
                <a:spcPct val="100000"/>
              </a:lnSpc>
              <a:spcBef>
                <a:spcPts val="640"/>
              </a:spcBef>
              <a:spcAft>
                <a:spcPts val="0"/>
              </a:spcAft>
              <a:buClr>
                <a:srgbClr val="000080"/>
              </a:buClr>
              <a:buSzPct val="100000"/>
              <a:buFont typeface="Arial"/>
              <a:buChar char="▪"/>
            </a:pPr>
            <a:r>
              <a:rPr strike="noStrike" u="none" b="0" cap="none" baseline="0" sz="3200" lang="en-US" i="1">
                <a:solidFill>
                  <a:srgbClr val="000080"/>
                </a:solidFill>
                <a:latin typeface="Arial"/>
                <a:ea typeface="Arial"/>
                <a:cs typeface="Arial"/>
                <a:sym typeface="Arial"/>
              </a:rPr>
              <a:t>Fetch</a:t>
            </a:r>
          </a:p>
          <a:p>
            <a:pPr algn="l" rtl="0" lvl="1" marR="0" indent="-285750" marL="742950">
              <a:lnSpc>
                <a:spcPct val="100000"/>
              </a:lnSpc>
              <a:spcBef>
                <a:spcPts val="560"/>
              </a:spcBef>
              <a:spcAft>
                <a:spcPts val="0"/>
              </a:spcAft>
              <a:buClr>
                <a:srgbClr val="FF9F11"/>
              </a:buClr>
              <a:buSzPct val="100000"/>
              <a:buFont typeface="Arial"/>
              <a:buChar char="▪"/>
            </a:pPr>
            <a:r>
              <a:rPr strike="noStrike" u="none" b="0" cap="none" baseline="0" sz="2800" lang="en-US" i="0">
                <a:solidFill>
                  <a:schemeClr val="dk1"/>
                </a:solidFill>
                <a:latin typeface="Arial"/>
                <a:ea typeface="Arial"/>
                <a:cs typeface="Arial"/>
                <a:sym typeface="Arial"/>
              </a:rPr>
              <a:t>Decode or find instruction, load from memory into register and signal ALU </a:t>
            </a:r>
          </a:p>
          <a:p>
            <a:pPr algn="l" rtl="0" lvl="0" marR="0" indent="-342900" marL="342900">
              <a:lnSpc>
                <a:spcPct val="100000"/>
              </a:lnSpc>
              <a:spcBef>
                <a:spcPts val="640"/>
              </a:spcBef>
              <a:spcAft>
                <a:spcPts val="0"/>
              </a:spcAft>
              <a:buClr>
                <a:srgbClr val="000080"/>
              </a:buClr>
              <a:buSzPct val="100000"/>
              <a:buFont typeface="Arial"/>
              <a:buChar char="▪"/>
            </a:pPr>
            <a:r>
              <a:rPr strike="noStrike" u="none" b="0" cap="none" baseline="0" sz="3200" lang="en-US" i="1">
                <a:solidFill>
                  <a:srgbClr val="000080"/>
                </a:solidFill>
                <a:latin typeface="Arial"/>
                <a:ea typeface="Arial"/>
                <a:cs typeface="Arial"/>
                <a:sym typeface="Arial"/>
              </a:rPr>
              <a:t>Execute</a:t>
            </a:r>
          </a:p>
          <a:p>
            <a:pPr algn="l" rtl="0" lvl="1" marR="0" indent="-285750" marL="742950">
              <a:lnSpc>
                <a:spcPct val="100000"/>
              </a:lnSpc>
              <a:spcBef>
                <a:spcPts val="560"/>
              </a:spcBef>
              <a:spcAft>
                <a:spcPts val="0"/>
              </a:spcAft>
              <a:buClr>
                <a:srgbClr val="FF9F11"/>
              </a:buClr>
              <a:buSzPct val="100000"/>
              <a:buFont typeface="Arial"/>
              <a:buChar char="▪"/>
            </a:pPr>
            <a:r>
              <a:rPr strike="noStrike" u="none" b="0" cap="none" baseline="0" sz="2800" lang="en-US" i="0">
                <a:solidFill>
                  <a:schemeClr val="dk1"/>
                </a:solidFill>
                <a:latin typeface="Arial"/>
                <a:ea typeface="Arial"/>
                <a:cs typeface="Arial"/>
                <a:sym typeface="Arial"/>
              </a:rPr>
              <a:t>Performs operation that instruction requires</a:t>
            </a:r>
          </a:p>
          <a:p>
            <a:pPr algn="l" rtl="0" lvl="1" marR="0" indent="-285750" marL="742950">
              <a:lnSpc>
                <a:spcPct val="100000"/>
              </a:lnSpc>
              <a:spcBef>
                <a:spcPts val="560"/>
              </a:spcBef>
              <a:spcAft>
                <a:spcPts val="0"/>
              </a:spcAft>
              <a:buClr>
                <a:srgbClr val="FF9F11"/>
              </a:buClr>
              <a:buSzPct val="100000"/>
              <a:buFont typeface="Arial"/>
              <a:buChar char="▪"/>
            </a:pPr>
            <a:r>
              <a:rPr strike="noStrike" u="none" b="0" cap="none" baseline="0" sz="2800" lang="en-US" i="0">
                <a:solidFill>
                  <a:schemeClr val="dk1"/>
                </a:solidFill>
                <a:latin typeface="Arial"/>
                <a:ea typeface="Arial"/>
                <a:cs typeface="Arial"/>
                <a:sym typeface="Arial"/>
              </a:rPr>
              <a:t>Move/transform data</a:t>
            </a:r>
          </a:p>
          <a:p>
            <a:pPr algn="l" rtl="0" lvl="0" marR="0" indent="-165100" marL="342900">
              <a:spcBef>
                <a:spcPts val="560"/>
              </a:spcBef>
              <a:spcAft>
                <a:spcPts val="0"/>
              </a:spcAft>
              <a:buClr>
                <a:srgbClr val="000080"/>
              </a:buClr>
              <a:buFont typeface="Arial"/>
              <a:buNone/>
            </a:pPr>
            <a:r>
              <a:t/>
            </a:r>
            <a:endParaRPr strike="noStrike" u="none" b="0" cap="none" baseline="0" sz="2800" i="0">
              <a:solidFill>
                <a:schemeClr val="dk1"/>
              </a:solidFill>
              <a:latin typeface="Arial"/>
              <a:ea typeface="Arial"/>
              <a:cs typeface="Arial"/>
              <a:sym typeface="Arial"/>
            </a:endParaRPr>
          </a:p>
        </p:txBody>
      </p:sp>
      <p:sp>
        <p:nvSpPr>
          <p:cNvPr id="269" name="Shape 269"/>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270" name="Shape 270"/>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7-*</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5" name="Shape 275"/>
        <p:cNvGrpSpPr/>
        <p:nvPr/>
      </p:nvGrpSpPr>
      <p:grpSpPr>
        <a:xfrm>
          <a:off y="0" x="0"/>
          <a:ext cy="0" cx="0"/>
          <a:chOff y="0" x="0"/>
          <a:chExt cy="0" cx="0"/>
        </a:xfrm>
      </p:grpSpPr>
      <p:sp>
        <p:nvSpPr>
          <p:cNvPr id="276" name="Shape 276"/>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3600" lang="en-US" i="0">
                <a:solidFill>
                  <a:srgbClr val="000080"/>
                </a:solidFill>
                <a:latin typeface="Arial"/>
                <a:ea typeface="Arial"/>
                <a:cs typeface="Arial"/>
                <a:sym typeface="Arial"/>
              </a:rPr>
              <a:t>LMC vs. CPU</a:t>
            </a:r>
            <a:br>
              <a:rPr strike="noStrike" u="none" b="1" cap="none" baseline="0" sz="3600" lang="en-US" i="0">
                <a:solidFill>
                  <a:srgbClr val="000080"/>
                </a:solidFill>
                <a:latin typeface="Arial"/>
                <a:ea typeface="Arial"/>
                <a:cs typeface="Arial"/>
                <a:sym typeface="Arial"/>
              </a:rPr>
            </a:br>
            <a:r>
              <a:rPr strike="noStrike" u="none" b="1" cap="none" baseline="0" sz="3600" lang="en-US" i="0">
                <a:solidFill>
                  <a:srgbClr val="000080"/>
                </a:solidFill>
                <a:latin typeface="Arial"/>
                <a:ea typeface="Arial"/>
                <a:cs typeface="Arial"/>
                <a:sym typeface="Arial"/>
              </a:rPr>
              <a:t>Fetch and Execute Cycle</a:t>
            </a:r>
          </a:p>
        </p:txBody>
      </p:sp>
      <p:pic>
        <p:nvPicPr>
          <p:cNvPr id="277" name="Shape 277"/>
          <p:cNvPicPr preferRelativeResize="0"/>
          <p:nvPr/>
        </p:nvPicPr>
        <p:blipFill rotWithShape="1">
          <a:blip r:embed="rId3">
            <a:alphaModFix/>
          </a:blip>
          <a:srcRect t="14877" b="7751" r="29722" l="29721"/>
          <a:stretch/>
        </p:blipFill>
        <p:spPr>
          <a:xfrm>
            <a:off y="1447800" x="2667000"/>
            <a:ext cy="4837111" cx="3886200"/>
          </a:xfrm>
          <a:prstGeom prst="rect">
            <a:avLst/>
          </a:prstGeom>
          <a:noFill/>
          <a:ln>
            <a:noFill/>
          </a:ln>
        </p:spPr>
      </p:pic>
      <p:sp>
        <p:nvSpPr>
          <p:cNvPr id="278" name="Shape 278"/>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279" name="Shape 279"/>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7-*</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4" name="Shape 284"/>
        <p:cNvGrpSpPr/>
        <p:nvPr/>
      </p:nvGrpSpPr>
      <p:grpSpPr>
        <a:xfrm>
          <a:off y="0" x="0"/>
          <a:ext cy="0" cx="0"/>
          <a:chOff y="0" x="0"/>
          <a:chExt cy="0" cx="0"/>
        </a:xfrm>
      </p:grpSpPr>
      <p:sp>
        <p:nvSpPr>
          <p:cNvPr id="285" name="Shape 285"/>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Load Fetch/Execute Cycle</a:t>
            </a:r>
          </a:p>
        </p:txBody>
      </p:sp>
      <p:graphicFrame>
        <p:nvGraphicFramePr>
          <p:cNvPr id="286" name="Shape 286"/>
          <p:cNvGraphicFramePr/>
          <p:nvPr/>
        </p:nvGraphicFramePr>
        <p:xfrm>
          <a:off y="1676400" x="914400"/>
          <a:ext cy="3000000" cx="3000000"/>
        </p:xfrm>
        <a:graphic>
          <a:graphicData uri="http://schemas.openxmlformats.org/drawingml/2006/table">
            <a:tbl>
              <a:tblPr>
                <a:noFill/>
                <a:tableStyleId>{344611FC-3AAE-4BDB-AC2A-399EF04574D4}</a:tableStyleId>
              </a:tblPr>
              <a:tblGrid>
                <a:gridCol w="3379775"/>
                <a:gridCol w="4392600"/>
              </a:tblGrid>
              <a:tr h="898525">
                <a:tc>
                  <a:txBody>
                    <a:bodyPr>
                      <a:noAutofit/>
                    </a:bodyPr>
                    <a:lstStyle/>
                    <a:p>
                      <a:pPr algn="l" rtl="0" lvl="0" marR="0" indent="-346075" marL="346075">
                        <a:lnSpc>
                          <a:spcPct val="100000"/>
                        </a:lnSpc>
                        <a:spcBef>
                          <a:spcPts val="0"/>
                        </a:spcBef>
                        <a:spcAft>
                          <a:spcPts val="0"/>
                        </a:spcAft>
                        <a:buClr>
                          <a:srgbClr val="000080"/>
                        </a:buClr>
                        <a:buSzPct val="100000"/>
                        <a:buFont typeface="Arial"/>
                        <a:buAutoNum type="arabicPeriod"/>
                      </a:pPr>
                      <a:r>
                        <a:rPr strike="noStrike" u="none" b="0" cap="none" baseline="0" sz="2400" lang="en-US" i="0">
                          <a:solidFill>
                            <a:schemeClr val="dk1"/>
                          </a:solidFill>
                          <a:latin typeface="Arial"/>
                          <a:ea typeface="Arial"/>
                          <a:cs typeface="Arial"/>
                          <a:sym typeface="Arial"/>
                        </a:rPr>
                        <a:t>PC → MAR</a:t>
                      </a:r>
                    </a:p>
                  </a:txBody>
                  <a:tcPr marR="0" marB="0" marT="0" marL="0"/>
                </a:tc>
                <a:tc>
                  <a:txBody>
                    <a:bodyPr>
                      <a:noAutofit/>
                    </a:bodyPr>
                    <a:lstStyle/>
                    <a:p>
                      <a:pPr algn="l" rtl="0" lvl="0" marR="0" indent="0" marL="0">
                        <a:lnSpc>
                          <a:spcPct val="100000"/>
                        </a:lnSpc>
                        <a:spcBef>
                          <a:spcPts val="0"/>
                        </a:spcBef>
                        <a:spcAft>
                          <a:spcPts val="0"/>
                        </a:spcAft>
                        <a:buClr>
                          <a:schemeClr val="dk1"/>
                        </a:buClr>
                        <a:buSzPct val="25000"/>
                        <a:buFont typeface="Arial"/>
                        <a:buNone/>
                      </a:pPr>
                      <a:r>
                        <a:rPr strike="noStrike" u="none" b="0" cap="none" baseline="0" sz="2400" lang="en-US" i="0">
                          <a:solidFill>
                            <a:schemeClr val="dk1"/>
                          </a:solidFill>
                          <a:latin typeface="Arial"/>
                          <a:ea typeface="Arial"/>
                          <a:cs typeface="Arial"/>
                          <a:sym typeface="Arial"/>
                        </a:rPr>
                        <a:t>Transfer the address from the PC to the MAR</a:t>
                      </a:r>
                    </a:p>
                  </a:txBody>
                  <a:tcPr marR="0" marB="0" marT="0" marL="0"/>
                </a:tc>
              </a:tr>
              <a:tr h="823900">
                <a:tc>
                  <a:txBody>
                    <a:bodyPr>
                      <a:noAutofit/>
                    </a:bodyPr>
                    <a:lstStyle/>
                    <a:p>
                      <a:pPr algn="l" rtl="0" lvl="0" marR="0" indent="-346075" marL="346075">
                        <a:lnSpc>
                          <a:spcPct val="100000"/>
                        </a:lnSpc>
                        <a:spcBef>
                          <a:spcPts val="0"/>
                        </a:spcBef>
                        <a:spcAft>
                          <a:spcPts val="0"/>
                        </a:spcAft>
                        <a:buClr>
                          <a:srgbClr val="000080"/>
                        </a:buClr>
                        <a:buSzPct val="100000"/>
                        <a:buFont typeface="Arial"/>
                        <a:buAutoNum startAt="2" type="arabicPeriod"/>
                      </a:pPr>
                      <a:r>
                        <a:rPr strike="noStrike" u="none" b="0" cap="none" baseline="0" sz="2400" lang="en-US" i="0">
                          <a:solidFill>
                            <a:schemeClr val="dk1"/>
                          </a:solidFill>
                          <a:latin typeface="Arial"/>
                          <a:ea typeface="Arial"/>
                          <a:cs typeface="Arial"/>
                          <a:sym typeface="Arial"/>
                        </a:rPr>
                        <a:t>MDR → IR</a:t>
                      </a:r>
                    </a:p>
                  </a:txBody>
                  <a:tcPr marR="0" marB="0" marT="0" marL="0"/>
                </a:tc>
                <a:tc>
                  <a:txBody>
                    <a:bodyPr>
                      <a:noAutofit/>
                    </a:bodyPr>
                    <a:lstStyle/>
                    <a:p>
                      <a:pPr algn="l" rtl="0" lvl="0" marR="0" indent="0" marL="0">
                        <a:lnSpc>
                          <a:spcPct val="100000"/>
                        </a:lnSpc>
                        <a:spcBef>
                          <a:spcPts val="0"/>
                        </a:spcBef>
                        <a:spcAft>
                          <a:spcPts val="0"/>
                        </a:spcAft>
                        <a:buClr>
                          <a:schemeClr val="dk1"/>
                        </a:buClr>
                        <a:buSzPct val="25000"/>
                        <a:buFont typeface="Arial"/>
                        <a:buNone/>
                      </a:pPr>
                      <a:r>
                        <a:rPr strike="noStrike" u="none" b="0" cap="none" baseline="0" sz="2400" lang="en-US" i="0">
                          <a:solidFill>
                            <a:schemeClr val="dk1"/>
                          </a:solidFill>
                          <a:latin typeface="Arial"/>
                          <a:ea typeface="Arial"/>
                          <a:cs typeface="Arial"/>
                          <a:sym typeface="Arial"/>
                        </a:rPr>
                        <a:t>Transfer the instruction to the IR</a:t>
                      </a:r>
                    </a:p>
                  </a:txBody>
                  <a:tcPr marR="0" marB="0" marT="0" marL="0"/>
                </a:tc>
              </a:tr>
              <a:tr h="822325">
                <a:tc>
                  <a:txBody>
                    <a:bodyPr>
                      <a:noAutofit/>
                    </a:bodyPr>
                    <a:lstStyle/>
                    <a:p>
                      <a:pPr algn="l" rtl="0" lvl="0" marR="0" indent="-346075" marL="346075">
                        <a:lnSpc>
                          <a:spcPct val="100000"/>
                        </a:lnSpc>
                        <a:spcBef>
                          <a:spcPts val="0"/>
                        </a:spcBef>
                        <a:spcAft>
                          <a:spcPts val="0"/>
                        </a:spcAft>
                        <a:buClr>
                          <a:srgbClr val="000080"/>
                        </a:buClr>
                        <a:buSzPct val="100000"/>
                        <a:buFont typeface="Arial"/>
                        <a:buAutoNum startAt="3" type="arabicPeriod"/>
                      </a:pPr>
                      <a:r>
                        <a:rPr strike="noStrike" u="none" b="0" cap="none" baseline="0" sz="2400" lang="en-US" i="0">
                          <a:solidFill>
                            <a:schemeClr val="dk1"/>
                          </a:solidFill>
                          <a:latin typeface="Arial"/>
                          <a:ea typeface="Arial"/>
                          <a:cs typeface="Arial"/>
                          <a:sym typeface="Arial"/>
                        </a:rPr>
                        <a:t>IR[address] → MAR</a:t>
                      </a:r>
                    </a:p>
                  </a:txBody>
                  <a:tcPr marR="0" marB="0" marT="0" marL="0"/>
                </a:tc>
                <a:tc>
                  <a:txBody>
                    <a:bodyPr>
                      <a:noAutofit/>
                    </a:bodyPr>
                    <a:lstStyle/>
                    <a:p>
                      <a:pPr algn="l" rtl="0" lvl="0" marR="0" indent="0" marL="0">
                        <a:lnSpc>
                          <a:spcPct val="100000"/>
                        </a:lnSpc>
                        <a:spcBef>
                          <a:spcPts val="0"/>
                        </a:spcBef>
                        <a:spcAft>
                          <a:spcPts val="0"/>
                        </a:spcAft>
                        <a:buClr>
                          <a:schemeClr val="dk1"/>
                        </a:buClr>
                        <a:buSzPct val="25000"/>
                        <a:buFont typeface="Arial"/>
                        <a:buNone/>
                      </a:pPr>
                      <a:r>
                        <a:rPr strike="noStrike" u="none" b="0" cap="none" baseline="0" sz="2400" lang="en-US" i="0">
                          <a:solidFill>
                            <a:schemeClr val="dk1"/>
                          </a:solidFill>
                          <a:latin typeface="Arial"/>
                          <a:ea typeface="Arial"/>
                          <a:cs typeface="Arial"/>
                          <a:sym typeface="Arial"/>
                        </a:rPr>
                        <a:t>Address portion of the instruction loaded in MAR</a:t>
                      </a:r>
                    </a:p>
                  </a:txBody>
                  <a:tcPr marR="0" marB="0" marT="0" marL="0"/>
                </a:tc>
              </a:tr>
              <a:tr h="847725">
                <a:tc>
                  <a:txBody>
                    <a:bodyPr>
                      <a:noAutofit/>
                    </a:bodyPr>
                    <a:lstStyle/>
                    <a:p>
                      <a:pPr algn="l" rtl="0" lvl="0" marR="0" indent="-346075" marL="346075">
                        <a:lnSpc>
                          <a:spcPct val="100000"/>
                        </a:lnSpc>
                        <a:spcBef>
                          <a:spcPts val="0"/>
                        </a:spcBef>
                        <a:spcAft>
                          <a:spcPts val="0"/>
                        </a:spcAft>
                        <a:buClr>
                          <a:srgbClr val="000080"/>
                        </a:buClr>
                        <a:buSzPct val="100000"/>
                        <a:buFont typeface="Arial"/>
                        <a:buAutoNum startAt="4" type="arabicPeriod"/>
                      </a:pPr>
                      <a:r>
                        <a:rPr strike="noStrike" u="none" b="0" cap="none" baseline="0" sz="2400" lang="en-US" i="0">
                          <a:solidFill>
                            <a:schemeClr val="dk1"/>
                          </a:solidFill>
                          <a:latin typeface="Arial"/>
                          <a:ea typeface="Arial"/>
                          <a:cs typeface="Arial"/>
                          <a:sym typeface="Arial"/>
                        </a:rPr>
                        <a:t>MDR → A</a:t>
                      </a:r>
                    </a:p>
                  </a:txBody>
                  <a:tcPr marR="0" marB="0" marT="0" marL="0"/>
                </a:tc>
                <a:tc>
                  <a:txBody>
                    <a:bodyPr>
                      <a:noAutofit/>
                    </a:bodyPr>
                    <a:lstStyle/>
                    <a:p>
                      <a:pPr algn="l" rtl="0" lvl="0" marR="0" indent="0" marL="0">
                        <a:lnSpc>
                          <a:spcPct val="100000"/>
                        </a:lnSpc>
                        <a:spcBef>
                          <a:spcPts val="0"/>
                        </a:spcBef>
                        <a:spcAft>
                          <a:spcPts val="0"/>
                        </a:spcAft>
                        <a:buClr>
                          <a:schemeClr val="dk1"/>
                        </a:buClr>
                        <a:buSzPct val="25000"/>
                        <a:buFont typeface="Arial"/>
                        <a:buNone/>
                      </a:pPr>
                      <a:r>
                        <a:rPr strike="noStrike" u="none" b="0" cap="none" baseline="0" sz="2400" lang="en-US" i="0">
                          <a:solidFill>
                            <a:schemeClr val="dk1"/>
                          </a:solidFill>
                          <a:latin typeface="Arial"/>
                          <a:ea typeface="Arial"/>
                          <a:cs typeface="Arial"/>
                          <a:sym typeface="Arial"/>
                        </a:rPr>
                        <a:t>Actual data copied into the accumulator</a:t>
                      </a:r>
                    </a:p>
                  </a:txBody>
                  <a:tcPr marR="0" marB="0" marT="0" marL="0"/>
                </a:tc>
              </a:tr>
              <a:tr h="896925">
                <a:tc>
                  <a:txBody>
                    <a:bodyPr>
                      <a:noAutofit/>
                    </a:bodyPr>
                    <a:lstStyle/>
                    <a:p>
                      <a:pPr algn="l" rtl="0" lvl="0" marR="0" indent="-346075" marL="346075">
                        <a:lnSpc>
                          <a:spcPct val="100000"/>
                        </a:lnSpc>
                        <a:spcBef>
                          <a:spcPts val="0"/>
                        </a:spcBef>
                        <a:spcAft>
                          <a:spcPts val="0"/>
                        </a:spcAft>
                        <a:buClr>
                          <a:srgbClr val="000080"/>
                        </a:buClr>
                        <a:buSzPct val="100000"/>
                        <a:buFont typeface="Arial"/>
                        <a:buAutoNum startAt="5" type="arabicPeriod"/>
                      </a:pPr>
                      <a:r>
                        <a:rPr strike="noStrike" u="none" b="0" cap="none" baseline="0" sz="2400" lang="en-US" i="0">
                          <a:solidFill>
                            <a:schemeClr val="dk1"/>
                          </a:solidFill>
                          <a:latin typeface="Arial"/>
                          <a:ea typeface="Arial"/>
                          <a:cs typeface="Arial"/>
                          <a:sym typeface="Arial"/>
                        </a:rPr>
                        <a:t>PC + 1 → PC</a:t>
                      </a:r>
                    </a:p>
                    <a:p>
                      <a:pPr algn="l" rtl="0" lvl="0" marR="0" indent="0" marL="0">
                        <a:spcBef>
                          <a:spcPts val="0"/>
                        </a:spcBef>
                        <a:buNone/>
                      </a:pPr>
                      <a:r>
                        <a:t/>
                      </a:r>
                      <a:endParaRPr strike="noStrike" u="none" b="0" cap="none" baseline="0" sz="2400" i="0">
                        <a:solidFill>
                          <a:schemeClr val="dk1"/>
                        </a:solidFill>
                        <a:latin typeface="Arial"/>
                        <a:ea typeface="Arial"/>
                        <a:cs typeface="Arial"/>
                        <a:sym typeface="Arial"/>
                      </a:endParaRPr>
                    </a:p>
                  </a:txBody>
                  <a:tcPr marR="0" marB="0" marT="0" marL="0"/>
                </a:tc>
                <a:tc>
                  <a:txBody>
                    <a:bodyPr>
                      <a:noAutofit/>
                    </a:bodyPr>
                    <a:lstStyle/>
                    <a:p>
                      <a:pPr algn="l" rtl="0" lvl="0" marR="0" indent="0" marL="0">
                        <a:lnSpc>
                          <a:spcPct val="100000"/>
                        </a:lnSpc>
                        <a:spcBef>
                          <a:spcPts val="0"/>
                        </a:spcBef>
                        <a:spcAft>
                          <a:spcPts val="0"/>
                        </a:spcAft>
                        <a:buClr>
                          <a:schemeClr val="dk1"/>
                        </a:buClr>
                        <a:buSzPct val="25000"/>
                        <a:buFont typeface="Arial"/>
                        <a:buNone/>
                      </a:pPr>
                      <a:r>
                        <a:rPr strike="noStrike" u="none" b="0" cap="none" baseline="0" sz="2400" lang="en-US" i="0">
                          <a:solidFill>
                            <a:schemeClr val="dk1"/>
                          </a:solidFill>
                          <a:latin typeface="Arial"/>
                          <a:ea typeface="Arial"/>
                          <a:cs typeface="Arial"/>
                          <a:sym typeface="Arial"/>
                        </a:rPr>
                        <a:t>Program Counter incremented</a:t>
                      </a:r>
                    </a:p>
                  </a:txBody>
                  <a:tcPr marR="0" marB="0" marT="0" marL="0"/>
                </a:tc>
              </a:tr>
            </a:tbl>
          </a:graphicData>
        </a:graphic>
      </p:graphicFrame>
      <p:sp>
        <p:nvSpPr>
          <p:cNvPr id="287" name="Shape 287"/>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288" name="Shape 288"/>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7-*</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4" name="Shape 124"/>
        <p:cNvGrpSpPr/>
        <p:nvPr/>
      </p:nvGrpSpPr>
      <p:grpSpPr>
        <a:xfrm>
          <a:off y="0" x="0"/>
          <a:ext cy="0" cx="0"/>
          <a:chOff y="0" x="0"/>
          <a:chExt cy="0" cx="0"/>
        </a:xfrm>
      </p:grpSpPr>
      <p:sp>
        <p:nvSpPr>
          <p:cNvPr id="125" name="Shape 125"/>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CPU:  Major Components</a:t>
            </a:r>
          </a:p>
        </p:txBody>
      </p:sp>
      <p:sp>
        <p:nvSpPr>
          <p:cNvPr id="126" name="Shape 126"/>
          <p:cNvSpPr txBox="1"/>
          <p:nvPr>
            <p:ph idx="1" type="body"/>
          </p:nvPr>
        </p:nvSpPr>
        <p:spPr>
          <a:xfrm>
            <a:off y="1524000" x="914400"/>
            <a:ext cy="4525961" cx="7772400"/>
          </a:xfrm>
          <a:prstGeom prst="rect">
            <a:avLst/>
          </a:prstGeom>
          <a:noFill/>
          <a:ln>
            <a:noFill/>
          </a:ln>
        </p:spPr>
        <p:txBody>
          <a:bodyPr bIns="45700" rIns="91425" lIns="91425" tIns="45700" anchor="t" anchorCtr="0">
            <a:noAutofit/>
          </a:bodyPr>
          <a:lstStyle/>
          <a:p>
            <a:pPr algn="l" rtl="0" lvl="0" marR="0" indent="-342900" marL="342900">
              <a:lnSpc>
                <a:spcPct val="80000"/>
              </a:lnSpc>
              <a:spcBef>
                <a:spcPts val="0"/>
              </a:spcBef>
              <a:spcAft>
                <a:spcPts val="0"/>
              </a:spcAft>
              <a:buClr>
                <a:srgbClr val="000080"/>
              </a:buClr>
              <a:buSzPct val="100000"/>
              <a:buFont typeface="Arial"/>
              <a:buChar char="▪"/>
            </a:pPr>
            <a:r>
              <a:rPr strike="noStrike" u="none" b="0" cap="none" baseline="0" sz="2800" lang="en-US" i="1">
                <a:solidFill>
                  <a:srgbClr val="000080"/>
                </a:solidFill>
                <a:latin typeface="Arial"/>
                <a:ea typeface="Arial"/>
                <a:cs typeface="Arial"/>
                <a:sym typeface="Arial"/>
              </a:rPr>
              <a:t>ALU</a:t>
            </a:r>
            <a:r>
              <a:rPr strike="noStrike" u="none" b="0" cap="none" baseline="0" sz="2800" lang="en-US" i="0">
                <a:solidFill>
                  <a:schemeClr val="dk1"/>
                </a:solidFill>
                <a:latin typeface="Arial"/>
                <a:ea typeface="Arial"/>
                <a:cs typeface="Arial"/>
                <a:sym typeface="Arial"/>
              </a:rPr>
              <a:t> (arithmetic logic unit)</a:t>
            </a:r>
          </a:p>
          <a:p>
            <a:pPr algn="l" rtl="0" lvl="1" marR="0" indent="-285750" marL="742950">
              <a:lnSpc>
                <a:spcPct val="80000"/>
              </a:lnSpc>
              <a:spcBef>
                <a:spcPts val="480"/>
              </a:spcBef>
              <a:spcAft>
                <a:spcPts val="0"/>
              </a:spcAft>
              <a:buClr>
                <a:srgbClr val="FF9F11"/>
              </a:buClr>
              <a:buSzPct val="100000"/>
              <a:buFont typeface="Arial"/>
              <a:buChar char="▪"/>
            </a:pPr>
            <a:r>
              <a:rPr strike="noStrike" u="none" b="0" cap="none" baseline="0" sz="2400" lang="en-US" i="0">
                <a:solidFill>
                  <a:schemeClr val="dk1"/>
                </a:solidFill>
                <a:latin typeface="Arial"/>
                <a:ea typeface="Arial"/>
                <a:cs typeface="Arial"/>
                <a:sym typeface="Arial"/>
              </a:rPr>
              <a:t>Performs calculations and comparisons</a:t>
            </a:r>
          </a:p>
          <a:p>
            <a:pPr algn="l" rtl="0" lvl="0" marR="0" indent="-342900" marL="342900">
              <a:lnSpc>
                <a:spcPct val="80000"/>
              </a:lnSpc>
              <a:spcBef>
                <a:spcPts val="560"/>
              </a:spcBef>
              <a:spcAft>
                <a:spcPts val="0"/>
              </a:spcAft>
              <a:buClr>
                <a:srgbClr val="000080"/>
              </a:buClr>
              <a:buSzPct val="100000"/>
              <a:buFont typeface="Arial"/>
              <a:buChar char="▪"/>
            </a:pPr>
            <a:r>
              <a:rPr strike="noStrike" u="none" b="0" cap="none" baseline="0" sz="2800" lang="en-US" i="1">
                <a:solidFill>
                  <a:srgbClr val="000080"/>
                </a:solidFill>
                <a:latin typeface="Arial"/>
                <a:ea typeface="Arial"/>
                <a:cs typeface="Arial"/>
                <a:sym typeface="Arial"/>
              </a:rPr>
              <a:t>CU</a:t>
            </a:r>
            <a:r>
              <a:rPr strike="noStrike" u="none" b="0" cap="none" baseline="0" sz="2800" lang="en-US" i="0">
                <a:solidFill>
                  <a:schemeClr val="dk1"/>
                </a:solidFill>
                <a:latin typeface="Arial"/>
                <a:ea typeface="Arial"/>
                <a:cs typeface="Arial"/>
                <a:sym typeface="Arial"/>
              </a:rPr>
              <a:t> (control unit)</a:t>
            </a:r>
          </a:p>
          <a:p>
            <a:pPr algn="l" rtl="0" lvl="1" marR="0" indent="-285750" marL="742950">
              <a:lnSpc>
                <a:spcPct val="80000"/>
              </a:lnSpc>
              <a:spcBef>
                <a:spcPts val="480"/>
              </a:spcBef>
              <a:spcAft>
                <a:spcPts val="0"/>
              </a:spcAft>
              <a:buClr>
                <a:srgbClr val="FF9F11"/>
              </a:buClr>
              <a:buSzPct val="100000"/>
              <a:buFont typeface="Arial"/>
              <a:buChar char="▪"/>
            </a:pPr>
            <a:r>
              <a:rPr strike="noStrike" u="none" b="0" cap="none" baseline="0" sz="2400" lang="en-US" i="0">
                <a:solidFill>
                  <a:schemeClr val="dk1"/>
                </a:solidFill>
                <a:latin typeface="Arial"/>
                <a:ea typeface="Arial"/>
                <a:cs typeface="Arial"/>
                <a:sym typeface="Arial"/>
              </a:rPr>
              <a:t>Performs fetch/execute cycle</a:t>
            </a:r>
          </a:p>
          <a:p>
            <a:pPr algn="l" rtl="0" lvl="2" marR="0" indent="-228600" marL="1143000">
              <a:lnSpc>
                <a:spcPct val="80000"/>
              </a:lnSpc>
              <a:spcBef>
                <a:spcPts val="400"/>
              </a:spcBef>
              <a:spcAft>
                <a:spcPts val="0"/>
              </a:spcAft>
              <a:buClr>
                <a:srgbClr val="000080"/>
              </a:buClr>
              <a:buSzPct val="50000"/>
              <a:buFont typeface="Arial"/>
              <a:buChar char="•"/>
            </a:pPr>
            <a:r>
              <a:rPr strike="noStrike" u="none" b="0" cap="none" baseline="0" sz="2000" lang="en-US" i="0">
                <a:solidFill>
                  <a:schemeClr val="dk1"/>
                </a:solidFill>
                <a:latin typeface="Arial"/>
                <a:ea typeface="Arial"/>
                <a:cs typeface="Arial"/>
                <a:sym typeface="Arial"/>
              </a:rPr>
              <a:t>Accesses program instructions and issues commands to the ALU</a:t>
            </a:r>
          </a:p>
          <a:p>
            <a:pPr algn="l" rtl="0" lvl="2" marR="0" indent="-228600" marL="1143000">
              <a:lnSpc>
                <a:spcPct val="80000"/>
              </a:lnSpc>
              <a:spcBef>
                <a:spcPts val="400"/>
              </a:spcBef>
              <a:spcAft>
                <a:spcPts val="0"/>
              </a:spcAft>
              <a:buClr>
                <a:srgbClr val="000080"/>
              </a:buClr>
              <a:buSzPct val="50000"/>
              <a:buFont typeface="Arial"/>
              <a:buChar char="•"/>
            </a:pPr>
            <a:r>
              <a:rPr strike="noStrike" u="none" b="0" cap="none" baseline="0" sz="2000" lang="en-US" i="0">
                <a:solidFill>
                  <a:schemeClr val="dk1"/>
                </a:solidFill>
                <a:latin typeface="Arial"/>
                <a:ea typeface="Arial"/>
                <a:cs typeface="Arial"/>
                <a:sym typeface="Arial"/>
              </a:rPr>
              <a:t>Moves data to and from CPU registers and other hardware components</a:t>
            </a:r>
          </a:p>
          <a:p>
            <a:pPr algn="l" rtl="0" lvl="1" marR="0" indent="-285750" marL="742950">
              <a:lnSpc>
                <a:spcPct val="80000"/>
              </a:lnSpc>
              <a:spcBef>
                <a:spcPts val="480"/>
              </a:spcBef>
              <a:spcAft>
                <a:spcPts val="0"/>
              </a:spcAft>
              <a:buClr>
                <a:srgbClr val="FF9F11"/>
              </a:buClr>
              <a:buSzPct val="100000"/>
              <a:buFont typeface="Arial"/>
              <a:buChar char="▪"/>
            </a:pPr>
            <a:r>
              <a:rPr strike="noStrike" u="none" b="0" cap="none" baseline="0" sz="2400" lang="en-US" i="0">
                <a:solidFill>
                  <a:schemeClr val="dk1"/>
                </a:solidFill>
                <a:latin typeface="Arial"/>
                <a:ea typeface="Arial"/>
                <a:cs typeface="Arial"/>
                <a:sym typeface="Arial"/>
              </a:rPr>
              <a:t>Subcomponents:</a:t>
            </a:r>
          </a:p>
          <a:p>
            <a:pPr algn="l" rtl="0" lvl="2" marR="0" indent="-228600" marL="1143000">
              <a:lnSpc>
                <a:spcPct val="80000"/>
              </a:lnSpc>
              <a:spcBef>
                <a:spcPts val="400"/>
              </a:spcBef>
              <a:spcAft>
                <a:spcPts val="0"/>
              </a:spcAft>
              <a:buClr>
                <a:srgbClr val="000080"/>
              </a:buClr>
              <a:buSzPct val="50000"/>
              <a:buFont typeface="Arial"/>
              <a:buChar char="•"/>
            </a:pPr>
            <a:r>
              <a:rPr strike="noStrike" u="none" b="0" cap="none" baseline="0" sz="2000" lang="en-US" i="1">
                <a:solidFill>
                  <a:srgbClr val="000080"/>
                </a:solidFill>
                <a:latin typeface="Arial"/>
                <a:ea typeface="Arial"/>
                <a:cs typeface="Arial"/>
                <a:sym typeface="Arial"/>
              </a:rPr>
              <a:t>Memory management unit: </a:t>
            </a:r>
            <a:r>
              <a:rPr strike="noStrike" u="none" b="0" cap="none" baseline="0" sz="2000" lang="en-US" i="0">
                <a:solidFill>
                  <a:schemeClr val="dk1"/>
                </a:solidFill>
                <a:latin typeface="Arial"/>
                <a:ea typeface="Arial"/>
                <a:cs typeface="Arial"/>
                <a:sym typeface="Arial"/>
              </a:rPr>
              <a:t>supervises fetching instructions and data from memory</a:t>
            </a:r>
          </a:p>
          <a:p>
            <a:pPr algn="l" rtl="0" lvl="2" marR="0" indent="-228600" marL="1143000">
              <a:lnSpc>
                <a:spcPct val="80000"/>
              </a:lnSpc>
              <a:spcBef>
                <a:spcPts val="400"/>
              </a:spcBef>
              <a:spcAft>
                <a:spcPts val="0"/>
              </a:spcAft>
              <a:buClr>
                <a:srgbClr val="000080"/>
              </a:buClr>
              <a:buSzPct val="50000"/>
              <a:buFont typeface="Arial"/>
              <a:buChar char="•"/>
            </a:pPr>
            <a:r>
              <a:rPr strike="noStrike" u="none" b="0" cap="none" baseline="0" sz="2000" lang="en-US" i="1">
                <a:solidFill>
                  <a:srgbClr val="000080"/>
                </a:solidFill>
                <a:latin typeface="Arial"/>
                <a:ea typeface="Arial"/>
                <a:cs typeface="Arial"/>
                <a:sym typeface="Arial"/>
              </a:rPr>
              <a:t>I/O Interface: </a:t>
            </a:r>
            <a:r>
              <a:rPr strike="noStrike" u="none" b="0" cap="none" baseline="0" sz="2000" lang="en-US" i="0">
                <a:solidFill>
                  <a:schemeClr val="dk1"/>
                </a:solidFill>
                <a:latin typeface="Arial"/>
                <a:ea typeface="Arial"/>
                <a:cs typeface="Arial"/>
                <a:sym typeface="Arial"/>
              </a:rPr>
              <a:t>sometimes combined with memory management unit as</a:t>
            </a:r>
            <a:r>
              <a:rPr strike="noStrike" u="none" b="0" cap="none" baseline="0" sz="2000" lang="en-US" i="1">
                <a:solidFill>
                  <a:srgbClr val="000080"/>
                </a:solidFill>
                <a:latin typeface="Arial"/>
                <a:ea typeface="Arial"/>
                <a:cs typeface="Arial"/>
                <a:sym typeface="Arial"/>
              </a:rPr>
              <a:t> Bus Interface Unit</a:t>
            </a:r>
          </a:p>
        </p:txBody>
      </p:sp>
      <p:sp>
        <p:nvSpPr>
          <p:cNvPr id="127" name="Shape 127"/>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128" name="Shape 128"/>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7-*</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3" name="Shape 293"/>
        <p:cNvGrpSpPr/>
        <p:nvPr/>
      </p:nvGrpSpPr>
      <p:grpSpPr>
        <a:xfrm>
          <a:off y="0" x="0"/>
          <a:ext cy="0" cx="0"/>
          <a:chOff y="0" x="0"/>
          <a:chExt cy="0" cx="0"/>
        </a:xfrm>
      </p:grpSpPr>
      <p:sp>
        <p:nvSpPr>
          <p:cNvPr id="294" name="Shape 294"/>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Store Fetch/Execute Cycle</a:t>
            </a:r>
          </a:p>
        </p:txBody>
      </p:sp>
      <p:graphicFrame>
        <p:nvGraphicFramePr>
          <p:cNvPr id="295" name="Shape 295"/>
          <p:cNvGraphicFramePr/>
          <p:nvPr/>
        </p:nvGraphicFramePr>
        <p:xfrm>
          <a:off y="1524000" x="990600"/>
          <a:ext cy="3000000" cx="3000000"/>
        </p:xfrm>
        <a:graphic>
          <a:graphicData uri="http://schemas.openxmlformats.org/drawingml/2006/table">
            <a:tbl>
              <a:tblPr>
                <a:noFill/>
                <a:tableStyleId>{CF2B9FCC-D87A-4EE2-BBB4-3143BE9858D4}</a:tableStyleId>
              </a:tblPr>
              <a:tblGrid>
                <a:gridCol w="3379775"/>
                <a:gridCol w="4392600"/>
              </a:tblGrid>
              <a:tr h="822325">
                <a:tc>
                  <a:txBody>
                    <a:bodyPr>
                      <a:noAutofit/>
                    </a:bodyPr>
                    <a:lstStyle/>
                    <a:p>
                      <a:pPr algn="l" rtl="0" lvl="0" marR="0" indent="-346075" marL="346075">
                        <a:lnSpc>
                          <a:spcPct val="100000"/>
                        </a:lnSpc>
                        <a:spcBef>
                          <a:spcPts val="0"/>
                        </a:spcBef>
                        <a:spcAft>
                          <a:spcPts val="0"/>
                        </a:spcAft>
                        <a:buClr>
                          <a:srgbClr val="000080"/>
                        </a:buClr>
                        <a:buSzPct val="100000"/>
                        <a:buFont typeface="Arial"/>
                        <a:buAutoNum type="arabicPeriod"/>
                      </a:pPr>
                      <a:r>
                        <a:rPr strike="noStrike" u="none" b="0" cap="none" baseline="0" sz="2400" lang="en-US" i="0">
                          <a:solidFill>
                            <a:schemeClr val="dk1"/>
                          </a:solidFill>
                          <a:latin typeface="Arial"/>
                          <a:ea typeface="Arial"/>
                          <a:cs typeface="Arial"/>
                          <a:sym typeface="Arial"/>
                        </a:rPr>
                        <a:t>PC → MAR</a:t>
                      </a:r>
                    </a:p>
                  </a:txBody>
                  <a:tcPr marR="0" marB="0" marT="0" marL="0"/>
                </a:tc>
                <a:tc>
                  <a:txBody>
                    <a:bodyPr>
                      <a:noAutofit/>
                    </a:bodyPr>
                    <a:lstStyle/>
                    <a:p>
                      <a:pPr algn="l" rtl="0" lvl="0" marR="0" indent="0" marL="0">
                        <a:lnSpc>
                          <a:spcPct val="100000"/>
                        </a:lnSpc>
                        <a:spcBef>
                          <a:spcPts val="0"/>
                        </a:spcBef>
                        <a:spcAft>
                          <a:spcPts val="0"/>
                        </a:spcAft>
                        <a:buClr>
                          <a:schemeClr val="dk1"/>
                        </a:buClr>
                        <a:buSzPct val="25000"/>
                        <a:buFont typeface="Arial"/>
                        <a:buNone/>
                      </a:pPr>
                      <a:r>
                        <a:rPr strike="noStrike" u="none" b="0" cap="none" baseline="0" sz="2400" lang="en-US" i="0">
                          <a:solidFill>
                            <a:schemeClr val="dk1"/>
                          </a:solidFill>
                          <a:latin typeface="Arial"/>
                          <a:ea typeface="Arial"/>
                          <a:cs typeface="Arial"/>
                          <a:sym typeface="Arial"/>
                        </a:rPr>
                        <a:t>Transfer the address from the PC to the MAR</a:t>
                      </a:r>
                    </a:p>
                  </a:txBody>
                  <a:tcPr marR="0" marB="0" marT="0" marL="0"/>
                </a:tc>
              </a:tr>
              <a:tr h="823900">
                <a:tc>
                  <a:txBody>
                    <a:bodyPr>
                      <a:noAutofit/>
                    </a:bodyPr>
                    <a:lstStyle/>
                    <a:p>
                      <a:pPr algn="l" rtl="0" lvl="0" marR="0" indent="-346075" marL="346075">
                        <a:lnSpc>
                          <a:spcPct val="100000"/>
                        </a:lnSpc>
                        <a:spcBef>
                          <a:spcPts val="0"/>
                        </a:spcBef>
                        <a:spcAft>
                          <a:spcPts val="0"/>
                        </a:spcAft>
                        <a:buClr>
                          <a:srgbClr val="000080"/>
                        </a:buClr>
                        <a:buSzPct val="100000"/>
                        <a:buFont typeface="Arial"/>
                        <a:buAutoNum startAt="2" type="arabicPeriod"/>
                      </a:pPr>
                      <a:r>
                        <a:rPr strike="noStrike" u="none" b="0" cap="none" baseline="0" sz="2400" lang="en-US" i="0">
                          <a:solidFill>
                            <a:schemeClr val="dk1"/>
                          </a:solidFill>
                          <a:latin typeface="Arial"/>
                          <a:ea typeface="Arial"/>
                          <a:cs typeface="Arial"/>
                          <a:sym typeface="Arial"/>
                        </a:rPr>
                        <a:t>MDR → IR</a:t>
                      </a:r>
                    </a:p>
                  </a:txBody>
                  <a:tcPr marR="0" marB="0" marT="0" marL="0"/>
                </a:tc>
                <a:tc>
                  <a:txBody>
                    <a:bodyPr>
                      <a:noAutofit/>
                    </a:bodyPr>
                    <a:lstStyle/>
                    <a:p>
                      <a:pPr algn="l" rtl="0" lvl="0" marR="0" indent="0" marL="0">
                        <a:lnSpc>
                          <a:spcPct val="100000"/>
                        </a:lnSpc>
                        <a:spcBef>
                          <a:spcPts val="0"/>
                        </a:spcBef>
                        <a:spcAft>
                          <a:spcPts val="0"/>
                        </a:spcAft>
                        <a:buClr>
                          <a:schemeClr val="dk1"/>
                        </a:buClr>
                        <a:buSzPct val="25000"/>
                        <a:buFont typeface="Arial"/>
                        <a:buNone/>
                      </a:pPr>
                      <a:r>
                        <a:rPr strike="noStrike" u="none" b="0" cap="none" baseline="0" sz="2400" lang="en-US" i="0">
                          <a:solidFill>
                            <a:schemeClr val="dk1"/>
                          </a:solidFill>
                          <a:latin typeface="Arial"/>
                          <a:ea typeface="Arial"/>
                          <a:cs typeface="Arial"/>
                          <a:sym typeface="Arial"/>
                        </a:rPr>
                        <a:t>Transfer the instruction to the IR</a:t>
                      </a:r>
                    </a:p>
                  </a:txBody>
                  <a:tcPr marR="0" marB="0" marT="0" marL="0"/>
                </a:tc>
              </a:tr>
              <a:tr h="822325">
                <a:tc>
                  <a:txBody>
                    <a:bodyPr>
                      <a:noAutofit/>
                    </a:bodyPr>
                    <a:lstStyle/>
                    <a:p>
                      <a:pPr algn="l" rtl="0" lvl="0" marR="0" indent="-346075" marL="346075">
                        <a:lnSpc>
                          <a:spcPct val="100000"/>
                        </a:lnSpc>
                        <a:spcBef>
                          <a:spcPts val="0"/>
                        </a:spcBef>
                        <a:spcAft>
                          <a:spcPts val="0"/>
                        </a:spcAft>
                        <a:buClr>
                          <a:srgbClr val="000080"/>
                        </a:buClr>
                        <a:buSzPct val="100000"/>
                        <a:buFont typeface="Arial"/>
                        <a:buAutoNum startAt="3" type="arabicPeriod"/>
                      </a:pPr>
                      <a:r>
                        <a:rPr strike="noStrike" u="none" b="0" cap="none" baseline="0" sz="2400" lang="en-US" i="0">
                          <a:solidFill>
                            <a:schemeClr val="dk1"/>
                          </a:solidFill>
                          <a:latin typeface="Arial"/>
                          <a:ea typeface="Arial"/>
                          <a:cs typeface="Arial"/>
                          <a:sym typeface="Arial"/>
                        </a:rPr>
                        <a:t>IR[address] → MAR</a:t>
                      </a:r>
                    </a:p>
                  </a:txBody>
                  <a:tcPr marR="0" marB="0" marT="0" marL="0"/>
                </a:tc>
                <a:tc>
                  <a:txBody>
                    <a:bodyPr>
                      <a:noAutofit/>
                    </a:bodyPr>
                    <a:lstStyle/>
                    <a:p>
                      <a:pPr algn="l" rtl="0" lvl="0" marR="0" indent="0" marL="0">
                        <a:lnSpc>
                          <a:spcPct val="100000"/>
                        </a:lnSpc>
                        <a:spcBef>
                          <a:spcPts val="0"/>
                        </a:spcBef>
                        <a:spcAft>
                          <a:spcPts val="0"/>
                        </a:spcAft>
                        <a:buClr>
                          <a:schemeClr val="dk1"/>
                        </a:buClr>
                        <a:buSzPct val="25000"/>
                        <a:buFont typeface="Arial"/>
                        <a:buNone/>
                      </a:pPr>
                      <a:r>
                        <a:rPr strike="noStrike" u="none" b="0" cap="none" baseline="0" sz="2400" lang="en-US" i="0">
                          <a:solidFill>
                            <a:schemeClr val="dk1"/>
                          </a:solidFill>
                          <a:latin typeface="Arial"/>
                          <a:ea typeface="Arial"/>
                          <a:cs typeface="Arial"/>
                          <a:sym typeface="Arial"/>
                        </a:rPr>
                        <a:t>Address portion of the instruction loaded in MAR</a:t>
                      </a:r>
                    </a:p>
                  </a:txBody>
                  <a:tcPr marR="0" marB="0" marT="0" marL="0"/>
                </a:tc>
              </a:tr>
              <a:tr h="823900">
                <a:tc>
                  <a:txBody>
                    <a:bodyPr>
                      <a:noAutofit/>
                    </a:bodyPr>
                    <a:lstStyle/>
                    <a:p>
                      <a:pPr algn="l" rtl="0" lvl="0" marR="0" indent="-533400" marL="533400">
                        <a:lnSpc>
                          <a:spcPct val="100000"/>
                        </a:lnSpc>
                        <a:spcBef>
                          <a:spcPts val="0"/>
                        </a:spcBef>
                        <a:spcAft>
                          <a:spcPts val="0"/>
                        </a:spcAft>
                        <a:buClr>
                          <a:srgbClr val="000080"/>
                        </a:buClr>
                        <a:buSzPct val="100000"/>
                        <a:buFont typeface="Arial"/>
                        <a:buAutoNum startAt="4" type="arabicPeriod"/>
                      </a:pPr>
                      <a:r>
                        <a:rPr strike="noStrike" u="none" b="0" cap="none" baseline="0" sz="2400" lang="en-US" i="0">
                          <a:solidFill>
                            <a:srgbClr val="000080"/>
                          </a:solidFill>
                          <a:latin typeface="Arial"/>
                          <a:ea typeface="Arial"/>
                          <a:cs typeface="Arial"/>
                          <a:sym typeface="Arial"/>
                        </a:rPr>
                        <a:t>A → MDR*</a:t>
                      </a:r>
                    </a:p>
                  </a:txBody>
                  <a:tcPr marR="0" marB="0" marT="0" marL="0"/>
                </a:tc>
                <a:tc>
                  <a:txBody>
                    <a:bodyPr>
                      <a:noAutofit/>
                    </a:bodyPr>
                    <a:lstStyle/>
                    <a:p>
                      <a:pPr algn="l" rtl="0" lvl="0" marR="0" indent="0" marL="0">
                        <a:lnSpc>
                          <a:spcPct val="100000"/>
                        </a:lnSpc>
                        <a:spcBef>
                          <a:spcPts val="0"/>
                        </a:spcBef>
                        <a:spcAft>
                          <a:spcPts val="0"/>
                        </a:spcAft>
                        <a:buClr>
                          <a:schemeClr val="dk1"/>
                        </a:buClr>
                        <a:buSzPct val="25000"/>
                        <a:buFont typeface="Arial"/>
                        <a:buNone/>
                      </a:pPr>
                      <a:r>
                        <a:rPr strike="noStrike" u="none" b="0" cap="none" baseline="0" sz="2400" lang="en-US" i="0">
                          <a:solidFill>
                            <a:schemeClr val="dk1"/>
                          </a:solidFill>
                          <a:latin typeface="Arial"/>
                          <a:ea typeface="Arial"/>
                          <a:cs typeface="Arial"/>
                          <a:sym typeface="Arial"/>
                        </a:rPr>
                        <a:t>Accumulator copies data into MDR</a:t>
                      </a:r>
                    </a:p>
                  </a:txBody>
                  <a:tcPr marR="0" marB="0" marT="0" marL="0"/>
                </a:tc>
              </a:tr>
              <a:tr h="603250">
                <a:tc>
                  <a:txBody>
                    <a:bodyPr>
                      <a:noAutofit/>
                    </a:bodyPr>
                    <a:lstStyle/>
                    <a:p>
                      <a:pPr algn="l" rtl="0" lvl="0" marR="0" indent="-533400" marL="533400">
                        <a:lnSpc>
                          <a:spcPct val="100000"/>
                        </a:lnSpc>
                        <a:spcBef>
                          <a:spcPts val="0"/>
                        </a:spcBef>
                        <a:spcAft>
                          <a:spcPts val="0"/>
                        </a:spcAft>
                        <a:buClr>
                          <a:srgbClr val="000080"/>
                        </a:buClr>
                        <a:buSzPct val="100000"/>
                        <a:buFont typeface="Arial"/>
                        <a:buAutoNum startAt="5" type="arabicPeriod"/>
                      </a:pPr>
                      <a:r>
                        <a:rPr strike="noStrike" u="none" b="0" cap="none" baseline="0" sz="2400" lang="en-US" i="0">
                          <a:solidFill>
                            <a:schemeClr val="dk1"/>
                          </a:solidFill>
                          <a:latin typeface="Arial"/>
                          <a:ea typeface="Arial"/>
                          <a:cs typeface="Arial"/>
                          <a:sym typeface="Arial"/>
                        </a:rPr>
                        <a:t>PC + 1 → PC</a:t>
                      </a:r>
                    </a:p>
                  </a:txBody>
                  <a:tcPr marR="0" marB="0" marT="0" marL="0"/>
                </a:tc>
                <a:tc>
                  <a:txBody>
                    <a:bodyPr>
                      <a:noAutofit/>
                    </a:bodyPr>
                    <a:lstStyle/>
                    <a:p>
                      <a:pPr algn="l" rtl="0" lvl="0" marR="0" indent="0" marL="0">
                        <a:lnSpc>
                          <a:spcPct val="100000"/>
                        </a:lnSpc>
                        <a:spcBef>
                          <a:spcPts val="0"/>
                        </a:spcBef>
                        <a:spcAft>
                          <a:spcPts val="0"/>
                        </a:spcAft>
                        <a:buClr>
                          <a:schemeClr val="dk1"/>
                        </a:buClr>
                        <a:buSzPct val="25000"/>
                        <a:buFont typeface="Arial"/>
                        <a:buNone/>
                      </a:pPr>
                      <a:r>
                        <a:rPr strike="noStrike" u="none" b="0" cap="none" baseline="0" sz="2400" lang="en-US" i="0">
                          <a:solidFill>
                            <a:schemeClr val="dk1"/>
                          </a:solidFill>
                          <a:latin typeface="Arial"/>
                          <a:ea typeface="Arial"/>
                          <a:cs typeface="Arial"/>
                          <a:sym typeface="Arial"/>
                        </a:rPr>
                        <a:t>Program Counter incremented</a:t>
                      </a:r>
                    </a:p>
                  </a:txBody>
                  <a:tcPr marR="0" marB="0" marT="0" marL="0"/>
                </a:tc>
              </a:tr>
              <a:tr h="601650">
                <a:tc gridSpan="2">
                  <a:txBody>
                    <a:bodyPr>
                      <a:noAutofit/>
                    </a:bodyPr>
                    <a:lstStyle/>
                    <a:p>
                      <a:pPr algn="l" rtl="0" lvl="0" marR="0" indent="-346075" marL="346075">
                        <a:lnSpc>
                          <a:spcPct val="100000"/>
                        </a:lnSpc>
                        <a:spcBef>
                          <a:spcPts val="0"/>
                        </a:spcBef>
                        <a:spcAft>
                          <a:spcPts val="0"/>
                        </a:spcAft>
                        <a:buClr>
                          <a:schemeClr val="dk1"/>
                        </a:buClr>
                        <a:buSzPct val="25000"/>
                        <a:buFont typeface="Arial"/>
                        <a:buNone/>
                      </a:pPr>
                      <a:r>
                        <a:rPr strike="noStrike" u="none" b="0" cap="none" baseline="0" sz="1800" lang="en-US" i="0">
                          <a:solidFill>
                            <a:schemeClr val="dk1"/>
                          </a:solidFill>
                          <a:latin typeface="Arial"/>
                          <a:ea typeface="Arial"/>
                          <a:cs typeface="Arial"/>
                          <a:sym typeface="Arial"/>
                        </a:rPr>
                        <a:t>*Notice how Step #4 differs for LOAD and STORE</a:t>
                      </a:r>
                    </a:p>
                  </a:txBody>
                  <a:tcPr marR="0" marB="0" marT="0" marL="0"/>
                </a:tc>
                <a:tc hMerge="1"/>
              </a:tr>
            </a:tbl>
          </a:graphicData>
        </a:graphic>
      </p:graphicFrame>
      <p:sp>
        <p:nvSpPr>
          <p:cNvPr id="296" name="Shape 296"/>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297" name="Shape 297"/>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7-*</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2" name="Shape 302"/>
        <p:cNvGrpSpPr/>
        <p:nvPr/>
      </p:nvGrpSpPr>
      <p:grpSpPr>
        <a:xfrm>
          <a:off y="0" x="0"/>
          <a:ext cy="0" cx="0"/>
          <a:chOff y="0" x="0"/>
          <a:chExt cy="0" cx="0"/>
        </a:xfrm>
      </p:grpSpPr>
      <p:sp>
        <p:nvSpPr>
          <p:cNvPr id="303" name="Shape 303"/>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ADD Fetch/Execute Cycle</a:t>
            </a:r>
          </a:p>
        </p:txBody>
      </p:sp>
      <p:graphicFrame>
        <p:nvGraphicFramePr>
          <p:cNvPr id="304" name="Shape 304"/>
          <p:cNvGraphicFramePr/>
          <p:nvPr/>
        </p:nvGraphicFramePr>
        <p:xfrm>
          <a:off y="1600200" x="990600"/>
          <a:ext cy="3000000" cx="3000000"/>
        </p:xfrm>
        <a:graphic>
          <a:graphicData uri="http://schemas.openxmlformats.org/drawingml/2006/table">
            <a:tbl>
              <a:tblPr>
                <a:noFill/>
                <a:tableStyleId>{D0DBAA74-AB3B-49AF-B901-CA6FDEBF5ACE}</a:tableStyleId>
              </a:tblPr>
              <a:tblGrid>
                <a:gridCol w="3379775"/>
                <a:gridCol w="4392600"/>
              </a:tblGrid>
              <a:tr h="898525">
                <a:tc>
                  <a:txBody>
                    <a:bodyPr>
                      <a:noAutofit/>
                    </a:bodyPr>
                    <a:lstStyle/>
                    <a:p>
                      <a:pPr algn="l" rtl="0" lvl="0" marR="0" indent="-346075" marL="346075">
                        <a:lnSpc>
                          <a:spcPct val="100000"/>
                        </a:lnSpc>
                        <a:spcBef>
                          <a:spcPts val="0"/>
                        </a:spcBef>
                        <a:spcAft>
                          <a:spcPts val="0"/>
                        </a:spcAft>
                        <a:buClr>
                          <a:srgbClr val="000080"/>
                        </a:buClr>
                        <a:buSzPct val="100000"/>
                        <a:buFont typeface="Arial"/>
                        <a:buAutoNum type="arabicPeriod"/>
                      </a:pPr>
                      <a:r>
                        <a:rPr strike="noStrike" u="none" b="0" cap="none" baseline="0" sz="2400" lang="en-US" i="0">
                          <a:solidFill>
                            <a:schemeClr val="dk1"/>
                          </a:solidFill>
                          <a:latin typeface="Arial"/>
                          <a:ea typeface="Arial"/>
                          <a:cs typeface="Arial"/>
                          <a:sym typeface="Arial"/>
                        </a:rPr>
                        <a:t>PC → MAR</a:t>
                      </a:r>
                    </a:p>
                  </a:txBody>
                  <a:tcPr marR="0" marB="0" marT="0" marL="0"/>
                </a:tc>
                <a:tc>
                  <a:txBody>
                    <a:bodyPr>
                      <a:noAutofit/>
                    </a:bodyPr>
                    <a:lstStyle/>
                    <a:p>
                      <a:pPr algn="l" rtl="0" lvl="0" marR="0" indent="0" marL="0">
                        <a:lnSpc>
                          <a:spcPct val="100000"/>
                        </a:lnSpc>
                        <a:spcBef>
                          <a:spcPts val="0"/>
                        </a:spcBef>
                        <a:spcAft>
                          <a:spcPts val="0"/>
                        </a:spcAft>
                        <a:buClr>
                          <a:schemeClr val="dk1"/>
                        </a:buClr>
                        <a:buSzPct val="25000"/>
                        <a:buFont typeface="Arial"/>
                        <a:buNone/>
                      </a:pPr>
                      <a:r>
                        <a:rPr strike="noStrike" u="none" b="0" cap="none" baseline="0" sz="2400" lang="en-US" i="0">
                          <a:solidFill>
                            <a:schemeClr val="dk1"/>
                          </a:solidFill>
                          <a:latin typeface="Arial"/>
                          <a:ea typeface="Arial"/>
                          <a:cs typeface="Arial"/>
                          <a:sym typeface="Arial"/>
                        </a:rPr>
                        <a:t>Transfer the address from the PC to the MAR</a:t>
                      </a:r>
                    </a:p>
                  </a:txBody>
                  <a:tcPr marR="0" marB="0" marT="0" marL="0"/>
                </a:tc>
              </a:tr>
              <a:tr h="823900">
                <a:tc>
                  <a:txBody>
                    <a:bodyPr>
                      <a:noAutofit/>
                    </a:bodyPr>
                    <a:lstStyle/>
                    <a:p>
                      <a:pPr algn="l" rtl="0" lvl="0" marR="0" indent="-346075" marL="346075">
                        <a:lnSpc>
                          <a:spcPct val="100000"/>
                        </a:lnSpc>
                        <a:spcBef>
                          <a:spcPts val="0"/>
                        </a:spcBef>
                        <a:spcAft>
                          <a:spcPts val="0"/>
                        </a:spcAft>
                        <a:buClr>
                          <a:srgbClr val="000080"/>
                        </a:buClr>
                        <a:buSzPct val="100000"/>
                        <a:buFont typeface="Arial"/>
                        <a:buAutoNum startAt="2" type="arabicPeriod"/>
                      </a:pPr>
                      <a:r>
                        <a:rPr strike="noStrike" u="none" b="0" cap="none" baseline="0" sz="2400" lang="en-US" i="0">
                          <a:solidFill>
                            <a:schemeClr val="dk1"/>
                          </a:solidFill>
                          <a:latin typeface="Arial"/>
                          <a:ea typeface="Arial"/>
                          <a:cs typeface="Arial"/>
                          <a:sym typeface="Arial"/>
                        </a:rPr>
                        <a:t>MDR → IR</a:t>
                      </a:r>
                    </a:p>
                  </a:txBody>
                  <a:tcPr marR="0" marB="0" marT="0" marL="0"/>
                </a:tc>
                <a:tc>
                  <a:txBody>
                    <a:bodyPr>
                      <a:noAutofit/>
                    </a:bodyPr>
                    <a:lstStyle/>
                    <a:p>
                      <a:pPr algn="l" rtl="0" lvl="0" marR="0" indent="0" marL="0">
                        <a:lnSpc>
                          <a:spcPct val="100000"/>
                        </a:lnSpc>
                        <a:spcBef>
                          <a:spcPts val="0"/>
                        </a:spcBef>
                        <a:spcAft>
                          <a:spcPts val="0"/>
                        </a:spcAft>
                        <a:buClr>
                          <a:schemeClr val="dk1"/>
                        </a:buClr>
                        <a:buSzPct val="25000"/>
                        <a:buFont typeface="Arial"/>
                        <a:buNone/>
                      </a:pPr>
                      <a:r>
                        <a:rPr strike="noStrike" u="none" b="0" cap="none" baseline="0" sz="2400" lang="en-US" i="0">
                          <a:solidFill>
                            <a:schemeClr val="dk1"/>
                          </a:solidFill>
                          <a:latin typeface="Arial"/>
                          <a:ea typeface="Arial"/>
                          <a:cs typeface="Arial"/>
                          <a:sym typeface="Arial"/>
                        </a:rPr>
                        <a:t>Transfer the instruction to the IR</a:t>
                      </a:r>
                    </a:p>
                  </a:txBody>
                  <a:tcPr marR="0" marB="0" marT="0" marL="0"/>
                </a:tc>
              </a:tr>
              <a:tr h="822325">
                <a:tc>
                  <a:txBody>
                    <a:bodyPr>
                      <a:noAutofit/>
                    </a:bodyPr>
                    <a:lstStyle/>
                    <a:p>
                      <a:pPr algn="l" rtl="0" lvl="0" marR="0" indent="-346075" marL="346075">
                        <a:lnSpc>
                          <a:spcPct val="100000"/>
                        </a:lnSpc>
                        <a:spcBef>
                          <a:spcPts val="0"/>
                        </a:spcBef>
                        <a:spcAft>
                          <a:spcPts val="0"/>
                        </a:spcAft>
                        <a:buClr>
                          <a:srgbClr val="000080"/>
                        </a:buClr>
                        <a:buSzPct val="100000"/>
                        <a:buFont typeface="Arial"/>
                        <a:buAutoNum startAt="3" type="arabicPeriod"/>
                      </a:pPr>
                      <a:r>
                        <a:rPr strike="noStrike" u="none" b="0" cap="none" baseline="0" sz="2400" lang="en-US" i="0">
                          <a:solidFill>
                            <a:schemeClr val="dk1"/>
                          </a:solidFill>
                          <a:latin typeface="Arial"/>
                          <a:ea typeface="Arial"/>
                          <a:cs typeface="Arial"/>
                          <a:sym typeface="Arial"/>
                        </a:rPr>
                        <a:t>IR[address] → MAR</a:t>
                      </a:r>
                    </a:p>
                  </a:txBody>
                  <a:tcPr marR="0" marB="0" marT="0" marL="0"/>
                </a:tc>
                <a:tc>
                  <a:txBody>
                    <a:bodyPr>
                      <a:noAutofit/>
                    </a:bodyPr>
                    <a:lstStyle/>
                    <a:p>
                      <a:pPr algn="l" rtl="0" lvl="0" marR="0" indent="0" marL="0">
                        <a:lnSpc>
                          <a:spcPct val="100000"/>
                        </a:lnSpc>
                        <a:spcBef>
                          <a:spcPts val="0"/>
                        </a:spcBef>
                        <a:spcAft>
                          <a:spcPts val="0"/>
                        </a:spcAft>
                        <a:buClr>
                          <a:schemeClr val="dk1"/>
                        </a:buClr>
                        <a:buSzPct val="25000"/>
                        <a:buFont typeface="Arial"/>
                        <a:buNone/>
                      </a:pPr>
                      <a:r>
                        <a:rPr strike="noStrike" u="none" b="0" cap="none" baseline="0" sz="2400" lang="en-US" i="0">
                          <a:solidFill>
                            <a:schemeClr val="dk1"/>
                          </a:solidFill>
                          <a:latin typeface="Arial"/>
                          <a:ea typeface="Arial"/>
                          <a:cs typeface="Arial"/>
                          <a:sym typeface="Arial"/>
                        </a:rPr>
                        <a:t>Address portion of the instruction loaded in MAR</a:t>
                      </a:r>
                    </a:p>
                  </a:txBody>
                  <a:tcPr marR="0" marB="0" marT="0" marL="0"/>
                </a:tc>
              </a:tr>
              <a:tr h="847725">
                <a:tc>
                  <a:txBody>
                    <a:bodyPr>
                      <a:noAutofit/>
                    </a:bodyPr>
                    <a:lstStyle/>
                    <a:p>
                      <a:pPr algn="l" rtl="0" lvl="0" marR="0" indent="-346075" marL="346075">
                        <a:lnSpc>
                          <a:spcPct val="100000"/>
                        </a:lnSpc>
                        <a:spcBef>
                          <a:spcPts val="0"/>
                        </a:spcBef>
                        <a:spcAft>
                          <a:spcPts val="0"/>
                        </a:spcAft>
                        <a:buClr>
                          <a:srgbClr val="000080"/>
                        </a:buClr>
                        <a:buSzPct val="100000"/>
                        <a:buFont typeface="Arial"/>
                        <a:buAutoNum startAt="4" type="arabicPeriod"/>
                      </a:pPr>
                      <a:r>
                        <a:rPr strike="noStrike" u="none" b="0" cap="none" baseline="0" sz="2400" lang="en-US" i="0">
                          <a:solidFill>
                            <a:srgbClr val="000080"/>
                          </a:solidFill>
                          <a:latin typeface="Arial"/>
                          <a:ea typeface="Arial"/>
                          <a:cs typeface="Arial"/>
                          <a:sym typeface="Arial"/>
                        </a:rPr>
                        <a:t>A + MDR → A</a:t>
                      </a:r>
                    </a:p>
                  </a:txBody>
                  <a:tcPr marR="0" marB="0" marT="0" marL="0"/>
                </a:tc>
                <a:tc>
                  <a:txBody>
                    <a:bodyPr>
                      <a:noAutofit/>
                    </a:bodyPr>
                    <a:lstStyle/>
                    <a:p>
                      <a:pPr algn="l" rtl="0" lvl="0" marR="0" indent="0" marL="0">
                        <a:lnSpc>
                          <a:spcPct val="100000"/>
                        </a:lnSpc>
                        <a:spcBef>
                          <a:spcPts val="0"/>
                        </a:spcBef>
                        <a:spcAft>
                          <a:spcPts val="0"/>
                        </a:spcAft>
                        <a:buClr>
                          <a:schemeClr val="dk1"/>
                        </a:buClr>
                        <a:buSzPct val="25000"/>
                        <a:buFont typeface="Arial"/>
                        <a:buNone/>
                      </a:pPr>
                      <a:r>
                        <a:rPr strike="noStrike" u="none" b="0" cap="none" baseline="0" sz="2400" lang="en-US" i="0">
                          <a:solidFill>
                            <a:schemeClr val="dk1"/>
                          </a:solidFill>
                          <a:latin typeface="Arial"/>
                          <a:ea typeface="Arial"/>
                          <a:cs typeface="Arial"/>
                          <a:sym typeface="Arial"/>
                        </a:rPr>
                        <a:t>Contents of MDR added to contents of accumulator</a:t>
                      </a:r>
                    </a:p>
                  </a:txBody>
                  <a:tcPr marR="0" marB="0" marT="0" marL="0"/>
                </a:tc>
              </a:tr>
              <a:tr h="896925">
                <a:tc>
                  <a:txBody>
                    <a:bodyPr>
                      <a:noAutofit/>
                    </a:bodyPr>
                    <a:lstStyle/>
                    <a:p>
                      <a:pPr algn="l" rtl="0" lvl="0" marR="0" indent="-346075" marL="346075">
                        <a:lnSpc>
                          <a:spcPct val="100000"/>
                        </a:lnSpc>
                        <a:spcBef>
                          <a:spcPts val="0"/>
                        </a:spcBef>
                        <a:spcAft>
                          <a:spcPts val="0"/>
                        </a:spcAft>
                        <a:buClr>
                          <a:srgbClr val="000080"/>
                        </a:buClr>
                        <a:buSzPct val="100000"/>
                        <a:buFont typeface="Arial"/>
                        <a:buAutoNum startAt="5" type="arabicPeriod"/>
                      </a:pPr>
                      <a:r>
                        <a:rPr strike="noStrike" u="none" b="0" cap="none" baseline="0" sz="2400" lang="en-US" i="0">
                          <a:solidFill>
                            <a:schemeClr val="dk1"/>
                          </a:solidFill>
                          <a:latin typeface="Arial"/>
                          <a:ea typeface="Arial"/>
                          <a:cs typeface="Arial"/>
                          <a:sym typeface="Arial"/>
                        </a:rPr>
                        <a:t>PC + 1 → PC</a:t>
                      </a:r>
                    </a:p>
                    <a:p>
                      <a:pPr algn="l" rtl="0" lvl="0" marR="0" indent="0" marL="0">
                        <a:spcBef>
                          <a:spcPts val="0"/>
                        </a:spcBef>
                        <a:buNone/>
                      </a:pPr>
                      <a:r>
                        <a:t/>
                      </a:r>
                      <a:endParaRPr strike="noStrike" u="none" b="0" cap="none" baseline="0" sz="2400" i="0">
                        <a:solidFill>
                          <a:schemeClr val="dk1"/>
                        </a:solidFill>
                        <a:latin typeface="Arial"/>
                        <a:ea typeface="Arial"/>
                        <a:cs typeface="Arial"/>
                        <a:sym typeface="Arial"/>
                      </a:endParaRPr>
                    </a:p>
                  </a:txBody>
                  <a:tcPr marR="0" marB="0" marT="0" marL="0"/>
                </a:tc>
                <a:tc>
                  <a:txBody>
                    <a:bodyPr>
                      <a:noAutofit/>
                    </a:bodyPr>
                    <a:lstStyle/>
                    <a:p>
                      <a:pPr algn="l" rtl="0" lvl="0" marR="0" indent="0" marL="0">
                        <a:lnSpc>
                          <a:spcPct val="100000"/>
                        </a:lnSpc>
                        <a:spcBef>
                          <a:spcPts val="0"/>
                        </a:spcBef>
                        <a:spcAft>
                          <a:spcPts val="0"/>
                        </a:spcAft>
                        <a:buClr>
                          <a:schemeClr val="dk1"/>
                        </a:buClr>
                        <a:buSzPct val="25000"/>
                        <a:buFont typeface="Arial"/>
                        <a:buNone/>
                      </a:pPr>
                      <a:r>
                        <a:rPr strike="noStrike" u="none" b="0" cap="none" baseline="0" sz="2400" lang="en-US" i="0">
                          <a:solidFill>
                            <a:schemeClr val="dk1"/>
                          </a:solidFill>
                          <a:latin typeface="Arial"/>
                          <a:ea typeface="Arial"/>
                          <a:cs typeface="Arial"/>
                          <a:sym typeface="Arial"/>
                        </a:rPr>
                        <a:t>Program Counter incremented</a:t>
                      </a:r>
                    </a:p>
                  </a:txBody>
                  <a:tcPr marR="0" marB="0" marT="0" marL="0"/>
                </a:tc>
              </a:tr>
            </a:tbl>
          </a:graphicData>
        </a:graphic>
      </p:graphicFrame>
      <p:sp>
        <p:nvSpPr>
          <p:cNvPr id="305" name="Shape 305"/>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306" name="Shape 306"/>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7-*</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1" name="Shape 311"/>
        <p:cNvGrpSpPr/>
        <p:nvPr/>
      </p:nvGrpSpPr>
      <p:grpSpPr>
        <a:xfrm>
          <a:off y="0" x="0"/>
          <a:ext cy="0" cx="0"/>
          <a:chOff y="0" x="0"/>
          <a:chExt cy="0" cx="0"/>
        </a:xfrm>
      </p:grpSpPr>
      <p:sp>
        <p:nvSpPr>
          <p:cNvPr id="312" name="Shape 312"/>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LMC Fetch/Execute</a:t>
            </a:r>
          </a:p>
        </p:txBody>
      </p:sp>
      <p:sp>
        <p:nvSpPr>
          <p:cNvPr id="313" name="Shape 313"/>
          <p:cNvSpPr txBox="1"/>
          <p:nvPr/>
        </p:nvSpPr>
        <p:spPr>
          <a:xfrm>
            <a:off y="1600200" x="914400"/>
            <a:ext cy="2430462" cx="19811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sng" b="1" cap="none" baseline="0" sz="1800" lang="en-US" i="0">
                <a:solidFill>
                  <a:schemeClr val="dk1"/>
                </a:solidFill>
                <a:latin typeface="Arial"/>
                <a:ea typeface="Arial"/>
                <a:cs typeface="Arial"/>
                <a:sym typeface="Arial"/>
              </a:rPr>
              <a:t>SUBTRACT</a:t>
            </a:r>
          </a:p>
          <a:p>
            <a:pPr algn="l" rtl="0" lvl="0" marR="0" indent="0" marL="0">
              <a:lnSpc>
                <a:spcPct val="100000"/>
              </a:lnSpc>
              <a:spcBef>
                <a:spcPts val="900"/>
              </a:spcBef>
              <a:spcAft>
                <a:spcPts val="0"/>
              </a:spcAft>
              <a:buClr>
                <a:schemeClr val="dk1"/>
              </a:buClr>
              <a:buSzPct val="25000"/>
              <a:buFont typeface="Arial"/>
              <a:buNone/>
            </a:pPr>
            <a:r>
              <a:rPr strike="noStrike" u="none" b="0" cap="none" baseline="0" sz="1800" lang="en-US" i="0">
                <a:solidFill>
                  <a:schemeClr val="dk1"/>
                </a:solidFill>
                <a:latin typeface="Arial"/>
                <a:ea typeface="Arial"/>
                <a:cs typeface="Arial"/>
                <a:sym typeface="Arial"/>
              </a:rPr>
              <a:t>PC → MAR</a:t>
            </a:r>
          </a:p>
          <a:p>
            <a:pPr algn="l" rtl="0" lvl="0" marR="0" indent="0" marL="0">
              <a:lnSpc>
                <a:spcPct val="100000"/>
              </a:lnSpc>
              <a:spcBef>
                <a:spcPts val="900"/>
              </a:spcBef>
              <a:spcAft>
                <a:spcPts val="0"/>
              </a:spcAft>
              <a:buClr>
                <a:schemeClr val="dk1"/>
              </a:buClr>
              <a:buSzPct val="25000"/>
              <a:buFont typeface="Arial"/>
              <a:buNone/>
            </a:pPr>
            <a:r>
              <a:rPr strike="noStrike" u="none" b="0" cap="none" baseline="0" sz="1800" lang="en-US" i="0">
                <a:solidFill>
                  <a:schemeClr val="dk1"/>
                </a:solidFill>
                <a:latin typeface="Arial"/>
                <a:ea typeface="Arial"/>
                <a:cs typeface="Arial"/>
                <a:sym typeface="Arial"/>
              </a:rPr>
              <a:t>MDR → IR</a:t>
            </a:r>
          </a:p>
          <a:p>
            <a:pPr algn="l" rtl="0" lvl="0" marR="0" indent="0" marL="0">
              <a:lnSpc>
                <a:spcPct val="100000"/>
              </a:lnSpc>
              <a:spcBef>
                <a:spcPts val="900"/>
              </a:spcBef>
              <a:spcAft>
                <a:spcPts val="0"/>
              </a:spcAft>
              <a:buClr>
                <a:schemeClr val="dk1"/>
              </a:buClr>
              <a:buSzPct val="25000"/>
              <a:buFont typeface="Arial"/>
              <a:buNone/>
            </a:pPr>
            <a:r>
              <a:rPr strike="noStrike" u="none" b="0" cap="none" baseline="0" sz="1800" lang="en-US" i="0">
                <a:solidFill>
                  <a:schemeClr val="dk1"/>
                </a:solidFill>
                <a:latin typeface="Arial"/>
                <a:ea typeface="Arial"/>
                <a:cs typeface="Arial"/>
                <a:sym typeface="Arial"/>
              </a:rPr>
              <a:t>IR[addr] → MAR</a:t>
            </a:r>
          </a:p>
          <a:p>
            <a:pPr algn="l" rtl="0" lvl="0" marR="0" indent="0" marL="0">
              <a:lnSpc>
                <a:spcPct val="100000"/>
              </a:lnSpc>
              <a:spcBef>
                <a:spcPts val="900"/>
              </a:spcBef>
              <a:spcAft>
                <a:spcPts val="0"/>
              </a:spcAft>
              <a:buClr>
                <a:schemeClr val="dk1"/>
              </a:buClr>
              <a:buSzPct val="25000"/>
              <a:buFont typeface="Arial"/>
              <a:buNone/>
            </a:pPr>
            <a:r>
              <a:rPr strike="noStrike" u="none" b="0" cap="none" baseline="0" sz="1800" lang="en-US" i="0">
                <a:solidFill>
                  <a:schemeClr val="dk1"/>
                </a:solidFill>
                <a:latin typeface="Arial"/>
                <a:ea typeface="Arial"/>
                <a:cs typeface="Arial"/>
                <a:sym typeface="Arial"/>
              </a:rPr>
              <a:t>A – MDR → A</a:t>
            </a:r>
          </a:p>
          <a:p>
            <a:pPr algn="l" rtl="0" lvl="0" marR="0" indent="0" marL="0">
              <a:lnSpc>
                <a:spcPct val="100000"/>
              </a:lnSpc>
              <a:spcBef>
                <a:spcPts val="900"/>
              </a:spcBef>
              <a:spcAft>
                <a:spcPts val="0"/>
              </a:spcAft>
              <a:buClr>
                <a:schemeClr val="dk1"/>
              </a:buClr>
              <a:buSzPct val="25000"/>
              <a:buFont typeface="Arial"/>
              <a:buNone/>
            </a:pPr>
            <a:r>
              <a:rPr strike="noStrike" u="none" b="0" cap="none" baseline="0" sz="1800" lang="en-US" i="0">
                <a:solidFill>
                  <a:schemeClr val="dk1"/>
                </a:solidFill>
                <a:latin typeface="Arial"/>
                <a:ea typeface="Arial"/>
                <a:cs typeface="Arial"/>
                <a:sym typeface="Arial"/>
              </a:rPr>
              <a:t>PC + 1 → PC</a:t>
            </a:r>
          </a:p>
        </p:txBody>
      </p:sp>
      <p:sp>
        <p:nvSpPr>
          <p:cNvPr id="314" name="Shape 314"/>
          <p:cNvSpPr txBox="1"/>
          <p:nvPr/>
        </p:nvSpPr>
        <p:spPr>
          <a:xfrm>
            <a:off y="1600200" x="2971800"/>
            <a:ext cy="2017711" cx="16001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sng" b="1" cap="none" baseline="0" sz="1800" lang="en-US" i="0">
                <a:solidFill>
                  <a:schemeClr val="dk1"/>
                </a:solidFill>
                <a:latin typeface="Arial"/>
                <a:ea typeface="Arial"/>
                <a:cs typeface="Arial"/>
                <a:sym typeface="Arial"/>
              </a:rPr>
              <a:t>IN</a:t>
            </a:r>
          </a:p>
          <a:p>
            <a:pPr algn="l" rtl="0" lvl="0" marR="0" indent="0" marL="0">
              <a:lnSpc>
                <a:spcPct val="100000"/>
              </a:lnSpc>
              <a:spcBef>
                <a:spcPts val="900"/>
              </a:spcBef>
              <a:spcAft>
                <a:spcPts val="0"/>
              </a:spcAft>
              <a:buClr>
                <a:schemeClr val="dk1"/>
              </a:buClr>
              <a:buSzPct val="25000"/>
              <a:buFont typeface="Arial"/>
              <a:buNone/>
            </a:pPr>
            <a:r>
              <a:rPr strike="noStrike" u="none" b="0" cap="none" baseline="0" sz="1800" lang="en-US" i="0">
                <a:solidFill>
                  <a:schemeClr val="dk1"/>
                </a:solidFill>
                <a:latin typeface="Arial"/>
                <a:ea typeface="Arial"/>
                <a:cs typeface="Arial"/>
                <a:sym typeface="Arial"/>
              </a:rPr>
              <a:t>PC → MAR</a:t>
            </a:r>
          </a:p>
          <a:p>
            <a:pPr algn="l" rtl="0" lvl="0" marR="0" indent="0" marL="0">
              <a:lnSpc>
                <a:spcPct val="100000"/>
              </a:lnSpc>
              <a:spcBef>
                <a:spcPts val="900"/>
              </a:spcBef>
              <a:spcAft>
                <a:spcPts val="0"/>
              </a:spcAft>
              <a:buClr>
                <a:schemeClr val="dk1"/>
              </a:buClr>
              <a:buSzPct val="25000"/>
              <a:buFont typeface="Arial"/>
              <a:buNone/>
            </a:pPr>
            <a:r>
              <a:rPr strike="noStrike" u="none" b="0" cap="none" baseline="0" sz="1800" lang="en-US" i="0">
                <a:solidFill>
                  <a:schemeClr val="dk1"/>
                </a:solidFill>
                <a:latin typeface="Arial"/>
                <a:ea typeface="Arial"/>
                <a:cs typeface="Arial"/>
                <a:sym typeface="Arial"/>
              </a:rPr>
              <a:t>MDR → IR</a:t>
            </a:r>
          </a:p>
          <a:p>
            <a:pPr algn="l" rtl="0" lvl="0" marR="0" indent="0" marL="0">
              <a:lnSpc>
                <a:spcPct val="100000"/>
              </a:lnSpc>
              <a:spcBef>
                <a:spcPts val="900"/>
              </a:spcBef>
              <a:spcAft>
                <a:spcPts val="0"/>
              </a:spcAft>
              <a:buClr>
                <a:schemeClr val="dk1"/>
              </a:buClr>
              <a:buSzPct val="25000"/>
              <a:buFont typeface="Arial"/>
              <a:buNone/>
            </a:pPr>
            <a:r>
              <a:rPr strike="noStrike" u="none" b="0" cap="none" baseline="0" sz="1800" lang="en-US" i="0">
                <a:solidFill>
                  <a:schemeClr val="dk1"/>
                </a:solidFill>
                <a:latin typeface="Arial"/>
                <a:ea typeface="Arial"/>
                <a:cs typeface="Arial"/>
                <a:sym typeface="Arial"/>
              </a:rPr>
              <a:t>IOR → A</a:t>
            </a:r>
          </a:p>
          <a:p>
            <a:pPr algn="l" rtl="0" lvl="0" marR="0" indent="0" marL="0">
              <a:lnSpc>
                <a:spcPct val="100000"/>
              </a:lnSpc>
              <a:spcBef>
                <a:spcPts val="900"/>
              </a:spcBef>
              <a:spcAft>
                <a:spcPts val="0"/>
              </a:spcAft>
              <a:buClr>
                <a:schemeClr val="dk1"/>
              </a:buClr>
              <a:buSzPct val="25000"/>
              <a:buFont typeface="Arial"/>
              <a:buNone/>
            </a:pPr>
            <a:r>
              <a:rPr strike="noStrike" u="none" b="0" cap="none" baseline="0" sz="1800" lang="en-US" i="0">
                <a:solidFill>
                  <a:schemeClr val="dk1"/>
                </a:solidFill>
                <a:latin typeface="Arial"/>
                <a:ea typeface="Arial"/>
                <a:cs typeface="Arial"/>
                <a:sym typeface="Arial"/>
              </a:rPr>
              <a:t>PC + 1 → PC</a:t>
            </a:r>
          </a:p>
        </p:txBody>
      </p:sp>
      <p:sp>
        <p:nvSpPr>
          <p:cNvPr id="315" name="Shape 315"/>
          <p:cNvSpPr txBox="1"/>
          <p:nvPr/>
        </p:nvSpPr>
        <p:spPr>
          <a:xfrm>
            <a:off y="1600200" x="4648200"/>
            <a:ext cy="2017711" cx="16001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sng" b="1" cap="none" baseline="0" sz="1800" lang="en-US" i="0">
                <a:solidFill>
                  <a:schemeClr val="dk1"/>
                </a:solidFill>
                <a:latin typeface="Arial"/>
                <a:ea typeface="Arial"/>
                <a:cs typeface="Arial"/>
                <a:sym typeface="Arial"/>
              </a:rPr>
              <a:t>OUT</a:t>
            </a:r>
          </a:p>
          <a:p>
            <a:pPr algn="l" rtl="0" lvl="0" marR="0" indent="0" marL="0">
              <a:lnSpc>
                <a:spcPct val="100000"/>
              </a:lnSpc>
              <a:spcBef>
                <a:spcPts val="900"/>
              </a:spcBef>
              <a:spcAft>
                <a:spcPts val="0"/>
              </a:spcAft>
              <a:buClr>
                <a:schemeClr val="dk1"/>
              </a:buClr>
              <a:buSzPct val="25000"/>
              <a:buFont typeface="Arial"/>
              <a:buNone/>
            </a:pPr>
            <a:r>
              <a:rPr strike="noStrike" u="none" b="0" cap="none" baseline="0" sz="1800" lang="en-US" i="0">
                <a:solidFill>
                  <a:schemeClr val="dk1"/>
                </a:solidFill>
                <a:latin typeface="Arial"/>
                <a:ea typeface="Arial"/>
                <a:cs typeface="Arial"/>
                <a:sym typeface="Arial"/>
              </a:rPr>
              <a:t>PC → MAR</a:t>
            </a:r>
          </a:p>
          <a:p>
            <a:pPr algn="l" rtl="0" lvl="0" marR="0" indent="0" marL="0">
              <a:lnSpc>
                <a:spcPct val="100000"/>
              </a:lnSpc>
              <a:spcBef>
                <a:spcPts val="900"/>
              </a:spcBef>
              <a:spcAft>
                <a:spcPts val="0"/>
              </a:spcAft>
              <a:buClr>
                <a:schemeClr val="dk1"/>
              </a:buClr>
              <a:buSzPct val="25000"/>
              <a:buFont typeface="Arial"/>
              <a:buNone/>
            </a:pPr>
            <a:r>
              <a:rPr strike="noStrike" u="none" b="0" cap="none" baseline="0" sz="1800" lang="en-US" i="0">
                <a:solidFill>
                  <a:schemeClr val="dk1"/>
                </a:solidFill>
                <a:latin typeface="Arial"/>
                <a:ea typeface="Arial"/>
                <a:cs typeface="Arial"/>
                <a:sym typeface="Arial"/>
              </a:rPr>
              <a:t>MDR → IR</a:t>
            </a:r>
          </a:p>
          <a:p>
            <a:pPr algn="l" rtl="0" lvl="0" marR="0" indent="0" marL="0">
              <a:lnSpc>
                <a:spcPct val="100000"/>
              </a:lnSpc>
              <a:spcBef>
                <a:spcPts val="900"/>
              </a:spcBef>
              <a:spcAft>
                <a:spcPts val="0"/>
              </a:spcAft>
              <a:buClr>
                <a:schemeClr val="dk1"/>
              </a:buClr>
              <a:buSzPct val="25000"/>
              <a:buFont typeface="Arial"/>
              <a:buNone/>
            </a:pPr>
            <a:r>
              <a:rPr strike="noStrike" u="none" b="0" cap="none" baseline="0" sz="1800" lang="en-US" i="0">
                <a:solidFill>
                  <a:schemeClr val="dk1"/>
                </a:solidFill>
                <a:latin typeface="Arial"/>
                <a:ea typeface="Arial"/>
                <a:cs typeface="Arial"/>
                <a:sym typeface="Arial"/>
              </a:rPr>
              <a:t>A → IOR</a:t>
            </a:r>
          </a:p>
          <a:p>
            <a:pPr algn="l" rtl="0" lvl="0" marR="0" indent="0" marL="0">
              <a:lnSpc>
                <a:spcPct val="100000"/>
              </a:lnSpc>
              <a:spcBef>
                <a:spcPts val="900"/>
              </a:spcBef>
              <a:spcAft>
                <a:spcPts val="0"/>
              </a:spcAft>
              <a:buClr>
                <a:schemeClr val="dk1"/>
              </a:buClr>
              <a:buSzPct val="25000"/>
              <a:buFont typeface="Arial"/>
              <a:buNone/>
            </a:pPr>
            <a:r>
              <a:rPr strike="noStrike" u="none" b="0" cap="none" baseline="0" sz="1800" lang="en-US" i="0">
                <a:solidFill>
                  <a:schemeClr val="dk1"/>
                </a:solidFill>
                <a:latin typeface="Arial"/>
                <a:ea typeface="Arial"/>
                <a:cs typeface="Arial"/>
                <a:sym typeface="Arial"/>
              </a:rPr>
              <a:t>PC + 1 → PC</a:t>
            </a:r>
          </a:p>
        </p:txBody>
      </p:sp>
      <p:sp>
        <p:nvSpPr>
          <p:cNvPr id="316" name="Shape 316"/>
          <p:cNvSpPr txBox="1"/>
          <p:nvPr/>
        </p:nvSpPr>
        <p:spPr>
          <a:xfrm>
            <a:off y="1600200" x="6400800"/>
            <a:ext cy="1192211" cx="1524000"/>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sng" b="1" cap="none" baseline="0" sz="1800" lang="en-US" i="0">
                <a:solidFill>
                  <a:schemeClr val="dk1"/>
                </a:solidFill>
                <a:latin typeface="Arial"/>
                <a:ea typeface="Arial"/>
                <a:cs typeface="Arial"/>
                <a:sym typeface="Arial"/>
              </a:rPr>
              <a:t>HALT</a:t>
            </a:r>
          </a:p>
          <a:p>
            <a:pPr algn="l" rtl="0" lvl="0" marR="0" indent="0" marL="0">
              <a:lnSpc>
                <a:spcPct val="100000"/>
              </a:lnSpc>
              <a:spcBef>
                <a:spcPts val="900"/>
              </a:spcBef>
              <a:spcAft>
                <a:spcPts val="0"/>
              </a:spcAft>
              <a:buClr>
                <a:schemeClr val="dk1"/>
              </a:buClr>
              <a:buSzPct val="25000"/>
              <a:buFont typeface="Arial"/>
              <a:buNone/>
            </a:pPr>
            <a:r>
              <a:rPr strike="noStrike" u="none" b="0" cap="none" baseline="0" sz="1800" lang="en-US" i="0">
                <a:solidFill>
                  <a:schemeClr val="dk1"/>
                </a:solidFill>
                <a:latin typeface="Arial"/>
                <a:ea typeface="Arial"/>
                <a:cs typeface="Arial"/>
                <a:sym typeface="Arial"/>
              </a:rPr>
              <a:t>PC → MAR</a:t>
            </a:r>
          </a:p>
          <a:p>
            <a:pPr algn="l" rtl="0" lvl="0" marR="0" indent="0" marL="0">
              <a:lnSpc>
                <a:spcPct val="100000"/>
              </a:lnSpc>
              <a:spcBef>
                <a:spcPts val="900"/>
              </a:spcBef>
              <a:spcAft>
                <a:spcPts val="0"/>
              </a:spcAft>
              <a:buClr>
                <a:schemeClr val="dk1"/>
              </a:buClr>
              <a:buSzPct val="25000"/>
              <a:buFont typeface="Arial"/>
              <a:buNone/>
            </a:pPr>
            <a:r>
              <a:rPr strike="noStrike" u="none" b="0" cap="none" baseline="0" sz="1800" lang="en-US" i="0">
                <a:solidFill>
                  <a:schemeClr val="dk1"/>
                </a:solidFill>
                <a:latin typeface="Arial"/>
                <a:ea typeface="Arial"/>
                <a:cs typeface="Arial"/>
                <a:sym typeface="Arial"/>
              </a:rPr>
              <a:t>MDR → IR</a:t>
            </a:r>
          </a:p>
        </p:txBody>
      </p:sp>
      <p:sp>
        <p:nvSpPr>
          <p:cNvPr id="317" name="Shape 317"/>
          <p:cNvSpPr txBox="1"/>
          <p:nvPr/>
        </p:nvSpPr>
        <p:spPr>
          <a:xfrm>
            <a:off y="3962400" x="2743200"/>
            <a:ext cy="1604961" cx="16763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sng" b="1" cap="none" baseline="0" sz="1800" lang="en-US" i="0">
                <a:solidFill>
                  <a:schemeClr val="dk1"/>
                </a:solidFill>
                <a:latin typeface="Arial"/>
                <a:ea typeface="Arial"/>
                <a:cs typeface="Arial"/>
                <a:sym typeface="Arial"/>
              </a:rPr>
              <a:t>BRANCH</a:t>
            </a:r>
          </a:p>
          <a:p>
            <a:pPr algn="l" rtl="0" lvl="0" marR="0" indent="0" marL="0">
              <a:lnSpc>
                <a:spcPct val="100000"/>
              </a:lnSpc>
              <a:spcBef>
                <a:spcPts val="900"/>
              </a:spcBef>
              <a:spcAft>
                <a:spcPts val="0"/>
              </a:spcAft>
              <a:buClr>
                <a:schemeClr val="dk1"/>
              </a:buClr>
              <a:buSzPct val="25000"/>
              <a:buFont typeface="Arial"/>
              <a:buNone/>
            </a:pPr>
            <a:r>
              <a:rPr strike="noStrike" u="none" b="0" cap="none" baseline="0" sz="1800" lang="en-US" i="0">
                <a:solidFill>
                  <a:schemeClr val="dk1"/>
                </a:solidFill>
                <a:latin typeface="Arial"/>
                <a:ea typeface="Arial"/>
                <a:cs typeface="Arial"/>
                <a:sym typeface="Arial"/>
              </a:rPr>
              <a:t>PC → MAR</a:t>
            </a:r>
          </a:p>
          <a:p>
            <a:pPr algn="l" rtl="0" lvl="0" marR="0" indent="0" marL="0">
              <a:lnSpc>
                <a:spcPct val="100000"/>
              </a:lnSpc>
              <a:spcBef>
                <a:spcPts val="900"/>
              </a:spcBef>
              <a:spcAft>
                <a:spcPts val="0"/>
              </a:spcAft>
              <a:buClr>
                <a:schemeClr val="dk1"/>
              </a:buClr>
              <a:buSzPct val="25000"/>
              <a:buFont typeface="Arial"/>
              <a:buNone/>
            </a:pPr>
            <a:r>
              <a:rPr strike="noStrike" u="none" b="0" cap="none" baseline="0" sz="1800" lang="en-US" i="0">
                <a:solidFill>
                  <a:schemeClr val="dk1"/>
                </a:solidFill>
                <a:latin typeface="Arial"/>
                <a:ea typeface="Arial"/>
                <a:cs typeface="Arial"/>
                <a:sym typeface="Arial"/>
              </a:rPr>
              <a:t>MDR → IR</a:t>
            </a:r>
          </a:p>
          <a:p>
            <a:pPr algn="l" rtl="0" lvl="0" marR="0" indent="0" marL="0">
              <a:lnSpc>
                <a:spcPct val="100000"/>
              </a:lnSpc>
              <a:spcBef>
                <a:spcPts val="900"/>
              </a:spcBef>
              <a:spcAft>
                <a:spcPts val="0"/>
              </a:spcAft>
              <a:buClr>
                <a:schemeClr val="dk1"/>
              </a:buClr>
              <a:buSzPct val="25000"/>
              <a:buFont typeface="Arial"/>
              <a:buNone/>
            </a:pPr>
            <a:r>
              <a:rPr strike="noStrike" u="none" b="0" cap="none" baseline="0" sz="1800" lang="en-US" i="0">
                <a:solidFill>
                  <a:schemeClr val="dk1"/>
                </a:solidFill>
                <a:latin typeface="Arial"/>
                <a:ea typeface="Arial"/>
                <a:cs typeface="Arial"/>
                <a:sym typeface="Arial"/>
              </a:rPr>
              <a:t>IR[addr] → PC</a:t>
            </a:r>
          </a:p>
        </p:txBody>
      </p:sp>
      <p:sp>
        <p:nvSpPr>
          <p:cNvPr id="318" name="Shape 318"/>
          <p:cNvSpPr txBox="1"/>
          <p:nvPr/>
        </p:nvSpPr>
        <p:spPr>
          <a:xfrm>
            <a:off y="3962400" x="4495800"/>
            <a:ext cy="2017711" cx="3429000"/>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chemeClr val="dk1"/>
              </a:buClr>
              <a:buSzPct val="25000"/>
              <a:buFont typeface="Arial"/>
              <a:buNone/>
            </a:pPr>
            <a:r>
              <a:rPr strike="noStrike" u="sng" b="1" cap="none" baseline="0" sz="1800" lang="en-US" i="0">
                <a:solidFill>
                  <a:schemeClr val="dk1"/>
                </a:solidFill>
                <a:latin typeface="Arial"/>
                <a:ea typeface="Arial"/>
                <a:cs typeface="Arial"/>
                <a:sym typeface="Arial"/>
              </a:rPr>
              <a:t>BRANCH on Condition</a:t>
            </a:r>
          </a:p>
          <a:p>
            <a:pPr algn="l" rtl="0" lvl="0" marR="0" indent="0" marL="0">
              <a:lnSpc>
                <a:spcPct val="100000"/>
              </a:lnSpc>
              <a:spcBef>
                <a:spcPts val="900"/>
              </a:spcBef>
              <a:spcAft>
                <a:spcPts val="0"/>
              </a:spcAft>
              <a:buClr>
                <a:schemeClr val="dk1"/>
              </a:buClr>
              <a:buSzPct val="25000"/>
              <a:buFont typeface="Arial"/>
              <a:buNone/>
            </a:pPr>
            <a:r>
              <a:rPr strike="noStrike" u="none" b="0" cap="none" baseline="0" sz="1800" lang="en-US" i="0">
                <a:solidFill>
                  <a:schemeClr val="dk1"/>
                </a:solidFill>
                <a:latin typeface="Arial"/>
                <a:ea typeface="Arial"/>
                <a:cs typeface="Arial"/>
                <a:sym typeface="Arial"/>
              </a:rPr>
              <a:t>PC → MAR</a:t>
            </a:r>
          </a:p>
          <a:p>
            <a:pPr algn="l" rtl="0" lvl="0" marR="0" indent="0" marL="0">
              <a:lnSpc>
                <a:spcPct val="100000"/>
              </a:lnSpc>
              <a:spcBef>
                <a:spcPts val="900"/>
              </a:spcBef>
              <a:spcAft>
                <a:spcPts val="0"/>
              </a:spcAft>
              <a:buClr>
                <a:schemeClr val="dk1"/>
              </a:buClr>
              <a:buSzPct val="25000"/>
              <a:buFont typeface="Arial"/>
              <a:buNone/>
            </a:pPr>
            <a:r>
              <a:rPr strike="noStrike" u="none" b="0" cap="none" baseline="0" sz="1800" lang="en-US" i="0">
                <a:solidFill>
                  <a:schemeClr val="dk1"/>
                </a:solidFill>
                <a:latin typeface="Arial"/>
                <a:ea typeface="Arial"/>
                <a:cs typeface="Arial"/>
                <a:sym typeface="Arial"/>
              </a:rPr>
              <a:t>MDR → IR</a:t>
            </a:r>
          </a:p>
          <a:p>
            <a:pPr algn="l" rtl="0" lvl="0" marR="0" indent="0" marL="0">
              <a:lnSpc>
                <a:spcPct val="100000"/>
              </a:lnSpc>
              <a:spcBef>
                <a:spcPts val="900"/>
              </a:spcBef>
              <a:spcAft>
                <a:spcPts val="0"/>
              </a:spcAft>
              <a:buClr>
                <a:schemeClr val="dk1"/>
              </a:buClr>
              <a:buSzPct val="25000"/>
              <a:buFont typeface="Arial"/>
              <a:buNone/>
            </a:pPr>
            <a:r>
              <a:rPr strike="noStrike" u="none" b="0" cap="none" baseline="0" sz="1800" lang="en-US" i="0">
                <a:solidFill>
                  <a:schemeClr val="dk1"/>
                </a:solidFill>
                <a:latin typeface="Arial"/>
                <a:ea typeface="Arial"/>
                <a:cs typeface="Arial"/>
                <a:sym typeface="Arial"/>
              </a:rPr>
              <a:t>If condition false: PC + 1 → PC</a:t>
            </a:r>
          </a:p>
          <a:p>
            <a:pPr algn="l" rtl="0" lvl="0" marR="0" indent="0" marL="0">
              <a:lnSpc>
                <a:spcPct val="100000"/>
              </a:lnSpc>
              <a:spcBef>
                <a:spcPts val="900"/>
              </a:spcBef>
              <a:spcAft>
                <a:spcPts val="0"/>
              </a:spcAft>
              <a:buClr>
                <a:schemeClr val="dk1"/>
              </a:buClr>
              <a:buSzPct val="25000"/>
              <a:buFont typeface="Arial"/>
              <a:buNone/>
            </a:pPr>
            <a:r>
              <a:rPr strike="noStrike" u="none" b="0" cap="none" baseline="0" sz="1800" lang="en-US" i="0">
                <a:solidFill>
                  <a:schemeClr val="dk1"/>
                </a:solidFill>
                <a:latin typeface="Arial"/>
                <a:ea typeface="Arial"/>
                <a:cs typeface="Arial"/>
                <a:sym typeface="Arial"/>
              </a:rPr>
              <a:t>If condition true:  IR[addr] → PC</a:t>
            </a:r>
          </a:p>
        </p:txBody>
      </p:sp>
      <p:sp>
        <p:nvSpPr>
          <p:cNvPr id="319" name="Shape 319"/>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320" name="Shape 320"/>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7-*</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5" name="Shape 325"/>
        <p:cNvGrpSpPr/>
        <p:nvPr/>
      </p:nvGrpSpPr>
      <p:grpSpPr>
        <a:xfrm>
          <a:off y="0" x="0"/>
          <a:ext cy="0" cx="0"/>
          <a:chOff y="0" x="0"/>
          <a:chExt cy="0" cx="0"/>
        </a:xfrm>
      </p:grpSpPr>
      <p:sp>
        <p:nvSpPr>
          <p:cNvPr id="326" name="Shape 326"/>
          <p:cNvSpPr txBox="1"/>
          <p:nvPr/>
        </p:nvSpPr>
        <p:spPr>
          <a:xfrm>
            <a:off y="1981200" x="990600"/>
            <a:ext cy="4114800" cx="7162799"/>
          </a:xfrm>
          <a:prstGeom prst="rect">
            <a:avLst/>
          </a:prstGeom>
          <a:noFill/>
          <a:ln>
            <a:noFill/>
          </a:ln>
        </p:spPr>
        <p:txBody>
          <a:bodyPr bIns="46025" rIns="92075" lIns="92075" tIns="46025" anchor="t"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327" name="Shape 327"/>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Bus</a:t>
            </a:r>
          </a:p>
        </p:txBody>
      </p:sp>
      <p:sp>
        <p:nvSpPr>
          <p:cNvPr id="328" name="Shape 328"/>
          <p:cNvSpPr txBox="1"/>
          <p:nvPr>
            <p:ph idx="1" type="body"/>
          </p:nvPr>
        </p:nvSpPr>
        <p:spPr>
          <a:xfrm>
            <a:off y="1524000" x="914400"/>
            <a:ext cy="4724400" cx="7772400"/>
          </a:xfrm>
          <a:prstGeom prst="rect">
            <a:avLst/>
          </a:prstGeom>
          <a:noFill/>
          <a:ln>
            <a:noFill/>
          </a:ln>
        </p:spPr>
        <p:txBody>
          <a:bodyPr bIns="45700" rIns="91425" lIns="91425" tIns="45700" anchor="t" anchorCtr="0">
            <a:noAutofit/>
          </a:bodyPr>
          <a:lstStyle/>
          <a:p>
            <a:pPr algn="l" rtl="0" lvl="0" marR="0" indent="-227011" marL="227011">
              <a:lnSpc>
                <a:spcPct val="90000"/>
              </a:lnSpc>
              <a:spcBef>
                <a:spcPts val="0"/>
              </a:spcBef>
              <a:spcAft>
                <a:spcPts val="0"/>
              </a:spcAft>
              <a:buClr>
                <a:srgbClr val="000080"/>
              </a:buClr>
              <a:buSzPct val="100000"/>
              <a:buFont typeface="Arial"/>
              <a:buChar char="▪"/>
            </a:pPr>
            <a:r>
              <a:rPr strike="noStrike" u="none" b="0" cap="none" baseline="0" sz="2800" lang="en-US" i="0">
                <a:solidFill>
                  <a:schemeClr val="dk1"/>
                </a:solidFill>
                <a:latin typeface="Arial"/>
                <a:ea typeface="Arial"/>
                <a:cs typeface="Arial"/>
                <a:sym typeface="Arial"/>
              </a:rPr>
              <a:t>The physical connection that makes it possible to transfer data from one location in the computer system to another</a:t>
            </a:r>
          </a:p>
          <a:p>
            <a:pPr algn="l" rtl="0" lvl="0" marR="0" indent="-227011" marL="227011">
              <a:lnSpc>
                <a:spcPct val="90000"/>
              </a:lnSpc>
              <a:spcBef>
                <a:spcPts val="560"/>
              </a:spcBef>
              <a:spcAft>
                <a:spcPts val="0"/>
              </a:spcAft>
              <a:buClr>
                <a:srgbClr val="000080"/>
              </a:buClr>
              <a:buSzPct val="100000"/>
              <a:buFont typeface="Arial"/>
              <a:buChar char="▪"/>
            </a:pPr>
            <a:r>
              <a:rPr strike="noStrike" u="none" b="0" cap="none" baseline="0" sz="2800" lang="en-US" i="0">
                <a:solidFill>
                  <a:schemeClr val="dk1"/>
                </a:solidFill>
                <a:latin typeface="Arial"/>
                <a:ea typeface="Arial"/>
                <a:cs typeface="Arial"/>
                <a:sym typeface="Arial"/>
              </a:rPr>
              <a:t>Group of electrical or optical conductors for carrying signals from one location to another</a:t>
            </a:r>
          </a:p>
          <a:p>
            <a:pPr algn="l" rtl="0" lvl="1" marR="0" indent="-233362" marL="627062">
              <a:lnSpc>
                <a:spcPct val="90000"/>
              </a:lnSpc>
              <a:spcBef>
                <a:spcPts val="480"/>
              </a:spcBef>
              <a:spcAft>
                <a:spcPts val="0"/>
              </a:spcAft>
              <a:buClr>
                <a:srgbClr val="FF9F11"/>
              </a:buClr>
              <a:buSzPct val="100000"/>
              <a:buFont typeface="Arial"/>
              <a:buChar char="▪"/>
            </a:pPr>
            <a:r>
              <a:rPr strike="noStrike" u="none" b="0" cap="none" baseline="0" sz="2400" lang="en-US" i="0">
                <a:solidFill>
                  <a:schemeClr val="dk1"/>
                </a:solidFill>
                <a:latin typeface="Arial"/>
                <a:ea typeface="Arial"/>
                <a:cs typeface="Arial"/>
                <a:sym typeface="Arial"/>
              </a:rPr>
              <a:t>Wires or conductors printed on a circuit board</a:t>
            </a:r>
          </a:p>
          <a:p>
            <a:pPr algn="l" rtl="0" lvl="1" marR="0" indent="-233362" marL="627062">
              <a:lnSpc>
                <a:spcPct val="90000"/>
              </a:lnSpc>
              <a:spcBef>
                <a:spcPts val="480"/>
              </a:spcBef>
              <a:spcAft>
                <a:spcPts val="0"/>
              </a:spcAft>
              <a:buClr>
                <a:srgbClr val="FF9F11"/>
              </a:buClr>
              <a:buSzPct val="100000"/>
              <a:buFont typeface="Arial"/>
              <a:buChar char="▪"/>
            </a:pPr>
            <a:r>
              <a:rPr strike="noStrike" u="none" b="0" cap="none" baseline="0" sz="2400" lang="en-US" i="1">
                <a:solidFill>
                  <a:srgbClr val="000080"/>
                </a:solidFill>
                <a:latin typeface="Arial"/>
                <a:ea typeface="Arial"/>
                <a:cs typeface="Arial"/>
                <a:sym typeface="Arial"/>
              </a:rPr>
              <a:t>Line</a:t>
            </a:r>
            <a:r>
              <a:rPr strike="noStrike" u="none" b="0" cap="none" baseline="0" sz="2400" lang="en-US" i="0">
                <a:solidFill>
                  <a:schemeClr val="dk1"/>
                </a:solidFill>
                <a:latin typeface="Arial"/>
                <a:ea typeface="Arial"/>
                <a:cs typeface="Arial"/>
                <a:sym typeface="Arial"/>
              </a:rPr>
              <a:t>: each conductor in the bus</a:t>
            </a:r>
          </a:p>
          <a:p>
            <a:pPr algn="l" rtl="0" lvl="0" marR="0" indent="-227011" marL="227011">
              <a:lnSpc>
                <a:spcPct val="90000"/>
              </a:lnSpc>
              <a:spcBef>
                <a:spcPts val="560"/>
              </a:spcBef>
              <a:spcAft>
                <a:spcPts val="0"/>
              </a:spcAft>
              <a:buClr>
                <a:srgbClr val="000080"/>
              </a:buClr>
              <a:buSzPct val="100000"/>
              <a:buFont typeface="Arial"/>
              <a:buChar char="▪"/>
            </a:pPr>
            <a:r>
              <a:rPr strike="noStrike" u="none" b="0" cap="none" baseline="0" sz="2800" lang="en-US" i="0">
                <a:solidFill>
                  <a:schemeClr val="dk1"/>
                </a:solidFill>
                <a:latin typeface="Arial"/>
                <a:ea typeface="Arial"/>
                <a:cs typeface="Arial"/>
                <a:sym typeface="Arial"/>
              </a:rPr>
              <a:t>4 kinds of signals</a:t>
            </a:r>
          </a:p>
          <a:p>
            <a:pPr algn="l" rtl="0" lvl="1" marR="0" indent="-233362" marL="627062">
              <a:lnSpc>
                <a:spcPct val="90000"/>
              </a:lnSpc>
              <a:spcBef>
                <a:spcPts val="400"/>
              </a:spcBef>
              <a:spcAft>
                <a:spcPts val="0"/>
              </a:spcAft>
              <a:buClr>
                <a:srgbClr val="FF9F11"/>
              </a:buClr>
              <a:buSzPct val="90000"/>
              <a:buFont typeface="Arial"/>
              <a:buAutoNum type="arabicPeriod"/>
            </a:pPr>
            <a:r>
              <a:rPr strike="noStrike" u="none" b="0" cap="none" baseline="0" sz="2000" lang="en-US" i="0">
                <a:solidFill>
                  <a:schemeClr val="dk1"/>
                </a:solidFill>
                <a:latin typeface="Arial"/>
                <a:ea typeface="Arial"/>
                <a:cs typeface="Arial"/>
                <a:sym typeface="Arial"/>
              </a:rPr>
              <a:t>Data</a:t>
            </a:r>
          </a:p>
          <a:p>
            <a:pPr algn="l" rtl="0" lvl="1" marR="0" indent="-233362" marL="627062">
              <a:lnSpc>
                <a:spcPct val="90000"/>
              </a:lnSpc>
              <a:spcBef>
                <a:spcPts val="400"/>
              </a:spcBef>
              <a:spcAft>
                <a:spcPts val="0"/>
              </a:spcAft>
              <a:buClr>
                <a:srgbClr val="FF9F11"/>
              </a:buClr>
              <a:buSzPct val="90000"/>
              <a:buFont typeface="Arial"/>
              <a:buAutoNum type="arabicPeriod"/>
            </a:pPr>
            <a:r>
              <a:rPr strike="noStrike" u="none" b="0" cap="none" baseline="0" sz="2000" lang="en-US" i="0">
                <a:solidFill>
                  <a:schemeClr val="dk1"/>
                </a:solidFill>
                <a:latin typeface="Arial"/>
                <a:ea typeface="Arial"/>
                <a:cs typeface="Arial"/>
                <a:sym typeface="Arial"/>
              </a:rPr>
              <a:t>Addressing</a:t>
            </a:r>
          </a:p>
          <a:p>
            <a:pPr algn="l" rtl="0" lvl="1" marR="0" indent="-233362" marL="627062">
              <a:lnSpc>
                <a:spcPct val="90000"/>
              </a:lnSpc>
              <a:spcBef>
                <a:spcPts val="400"/>
              </a:spcBef>
              <a:spcAft>
                <a:spcPts val="0"/>
              </a:spcAft>
              <a:buClr>
                <a:srgbClr val="FF9F11"/>
              </a:buClr>
              <a:buSzPct val="90000"/>
              <a:buFont typeface="Arial"/>
              <a:buAutoNum type="arabicPeriod"/>
            </a:pPr>
            <a:r>
              <a:rPr strike="noStrike" u="none" b="0" cap="none" baseline="0" sz="2000" lang="en-US" i="0">
                <a:solidFill>
                  <a:schemeClr val="dk1"/>
                </a:solidFill>
                <a:latin typeface="Arial"/>
                <a:ea typeface="Arial"/>
                <a:cs typeface="Arial"/>
                <a:sym typeface="Arial"/>
              </a:rPr>
              <a:t>Control signals</a:t>
            </a:r>
          </a:p>
          <a:p>
            <a:pPr algn="l" rtl="0" lvl="1" marR="0" indent="-233362" marL="627062">
              <a:lnSpc>
                <a:spcPct val="90000"/>
              </a:lnSpc>
              <a:spcBef>
                <a:spcPts val="400"/>
              </a:spcBef>
              <a:spcAft>
                <a:spcPts val="0"/>
              </a:spcAft>
              <a:buClr>
                <a:srgbClr val="FF9F11"/>
              </a:buClr>
              <a:buSzPct val="90000"/>
              <a:buFont typeface="Arial"/>
              <a:buAutoNum type="arabicPeriod"/>
            </a:pPr>
            <a:r>
              <a:rPr strike="noStrike" u="none" b="0" cap="none" baseline="0" sz="2000" lang="en-US" i="0">
                <a:solidFill>
                  <a:schemeClr val="dk1"/>
                </a:solidFill>
                <a:latin typeface="Arial"/>
                <a:ea typeface="Arial"/>
                <a:cs typeface="Arial"/>
                <a:sym typeface="Arial"/>
              </a:rPr>
              <a:t>Power (sometimes)</a:t>
            </a:r>
          </a:p>
        </p:txBody>
      </p:sp>
      <p:sp>
        <p:nvSpPr>
          <p:cNvPr id="329" name="Shape 329"/>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330" name="Shape 330"/>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7-*</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5" name="Shape 335"/>
        <p:cNvGrpSpPr/>
        <p:nvPr/>
      </p:nvGrpSpPr>
      <p:grpSpPr>
        <a:xfrm>
          <a:off y="0" x="0"/>
          <a:ext cy="0" cx="0"/>
          <a:chOff y="0" x="0"/>
          <a:chExt cy="0" cx="0"/>
        </a:xfrm>
      </p:grpSpPr>
      <p:sp>
        <p:nvSpPr>
          <p:cNvPr id="336" name="Shape 336"/>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Bus Characteristics</a:t>
            </a:r>
          </a:p>
        </p:txBody>
      </p:sp>
      <p:sp>
        <p:nvSpPr>
          <p:cNvPr id="337" name="Shape 337"/>
          <p:cNvSpPr txBox="1"/>
          <p:nvPr>
            <p:ph idx="1" type="body"/>
          </p:nvPr>
        </p:nvSpPr>
        <p:spPr>
          <a:xfrm>
            <a:off y="1524000" x="914400"/>
            <a:ext cy="4800600" cx="7772400"/>
          </a:xfrm>
          <a:prstGeom prst="rect">
            <a:avLst/>
          </a:prstGeom>
          <a:noFill/>
          <a:ln>
            <a:noFill/>
          </a:ln>
        </p:spPr>
        <p:txBody>
          <a:bodyPr bIns="45700" rIns="91425" lIns="91425" tIns="45700" anchor="t" anchorCtr="0">
            <a:noAutofit/>
          </a:bodyPr>
          <a:lstStyle/>
          <a:p>
            <a:pPr algn="l" rtl="0" lvl="0" marR="0" indent="-342900" marL="342900">
              <a:lnSpc>
                <a:spcPct val="100000"/>
              </a:lnSpc>
              <a:spcBef>
                <a:spcPts val="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Number of separate conductors</a:t>
            </a:r>
          </a:p>
          <a:p>
            <a:pPr algn="l" rtl="0" lvl="0" marR="0" indent="-342900" marL="342900">
              <a:lnSpc>
                <a:spcPct val="100000"/>
              </a:lnSpc>
              <a:spcBef>
                <a:spcPts val="48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Data width in bits carried simultaneously</a:t>
            </a:r>
          </a:p>
          <a:p>
            <a:pPr algn="l" rtl="0" lvl="0" marR="0" indent="-342900" marL="342900">
              <a:lnSpc>
                <a:spcPct val="100000"/>
              </a:lnSpc>
              <a:spcBef>
                <a:spcPts val="48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Addressing capacity</a:t>
            </a:r>
          </a:p>
          <a:p>
            <a:pPr algn="l" rtl="0" lvl="0" marR="0" indent="-342900" marL="342900">
              <a:lnSpc>
                <a:spcPct val="100000"/>
              </a:lnSpc>
              <a:spcBef>
                <a:spcPts val="48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Lines on the bus are for a single type of signal or shared</a:t>
            </a:r>
          </a:p>
          <a:p>
            <a:pPr algn="l" rtl="0" lvl="0" marR="0" indent="-342900" marL="342900">
              <a:lnSpc>
                <a:spcPct val="100000"/>
              </a:lnSpc>
              <a:spcBef>
                <a:spcPts val="48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Throughput - data transfer rate in bits per second</a:t>
            </a:r>
          </a:p>
          <a:p>
            <a:pPr algn="l" rtl="0" lvl="0" marR="0" indent="-342900" marL="342900">
              <a:lnSpc>
                <a:spcPct val="100000"/>
              </a:lnSpc>
              <a:spcBef>
                <a:spcPts val="48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Distance between two endpoints</a:t>
            </a:r>
          </a:p>
          <a:p>
            <a:pPr algn="l" rtl="0" lvl="0" marR="0" indent="-342900" marL="342900">
              <a:lnSpc>
                <a:spcPct val="100000"/>
              </a:lnSpc>
              <a:spcBef>
                <a:spcPts val="48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Number and type of attachments supported</a:t>
            </a:r>
          </a:p>
          <a:p>
            <a:pPr algn="l" rtl="0" lvl="0" marR="0" indent="-342900" marL="342900">
              <a:lnSpc>
                <a:spcPct val="100000"/>
              </a:lnSpc>
              <a:spcBef>
                <a:spcPts val="48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Type of control required</a:t>
            </a:r>
          </a:p>
          <a:p>
            <a:pPr algn="l" rtl="0" lvl="0" marR="0" indent="-342900" marL="342900">
              <a:lnSpc>
                <a:spcPct val="100000"/>
              </a:lnSpc>
              <a:spcBef>
                <a:spcPts val="48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Defined purpose</a:t>
            </a:r>
          </a:p>
          <a:p>
            <a:pPr algn="l" rtl="0" lvl="0" marR="0" indent="-342900" marL="342900">
              <a:lnSpc>
                <a:spcPct val="100000"/>
              </a:lnSpc>
              <a:spcBef>
                <a:spcPts val="48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Features and capabilities</a:t>
            </a:r>
          </a:p>
          <a:p>
            <a:pPr algn="l" rtl="0" lvl="0" marR="0" indent="-190500" marL="342900">
              <a:spcBef>
                <a:spcPts val="480"/>
              </a:spcBef>
              <a:spcAft>
                <a:spcPts val="0"/>
              </a:spcAft>
              <a:buClr>
                <a:srgbClr val="000080"/>
              </a:buClr>
              <a:buFont typeface="Arial"/>
              <a:buNone/>
            </a:pPr>
            <a:r>
              <a:t/>
            </a:r>
            <a:endParaRPr strike="noStrike" u="none" b="0" cap="none" baseline="0" sz="2400" i="0">
              <a:solidFill>
                <a:schemeClr val="dk1"/>
              </a:solidFill>
              <a:latin typeface="Arial"/>
              <a:ea typeface="Arial"/>
              <a:cs typeface="Arial"/>
              <a:sym typeface="Arial"/>
            </a:endParaRPr>
          </a:p>
        </p:txBody>
      </p:sp>
      <p:sp>
        <p:nvSpPr>
          <p:cNvPr id="338" name="Shape 338"/>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339" name="Shape 339"/>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7-*</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4" name="Shape 344"/>
        <p:cNvGrpSpPr/>
        <p:nvPr/>
      </p:nvGrpSpPr>
      <p:grpSpPr>
        <a:xfrm>
          <a:off y="0" x="0"/>
          <a:ext cy="0" cx="0"/>
          <a:chOff y="0" x="0"/>
          <a:chExt cy="0" cx="0"/>
        </a:xfrm>
      </p:grpSpPr>
      <p:sp>
        <p:nvSpPr>
          <p:cNvPr id="345" name="Shape 345"/>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Bus Categorizations</a:t>
            </a:r>
          </a:p>
        </p:txBody>
      </p:sp>
      <p:sp>
        <p:nvSpPr>
          <p:cNvPr id="346" name="Shape 346"/>
          <p:cNvSpPr txBox="1"/>
          <p:nvPr>
            <p:ph idx="1" type="body"/>
          </p:nvPr>
        </p:nvSpPr>
        <p:spPr>
          <a:xfrm>
            <a:off y="1447800" x="838200"/>
            <a:ext cy="4525961" cx="7848599"/>
          </a:xfrm>
          <a:prstGeom prst="rect">
            <a:avLst/>
          </a:prstGeom>
          <a:noFill/>
          <a:ln>
            <a:noFill/>
          </a:ln>
        </p:spPr>
        <p:txBody>
          <a:bodyPr bIns="45700" rIns="91425" lIns="91425" tIns="45700" anchor="t" anchorCtr="0">
            <a:noAutofit/>
          </a:bodyPr>
          <a:lstStyle/>
          <a:p>
            <a:pPr algn="l" rtl="0" lvl="0" marR="0" indent="-342900" marL="342900">
              <a:lnSpc>
                <a:spcPct val="100000"/>
              </a:lnSpc>
              <a:spcBef>
                <a:spcPts val="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Parallel vs. serial buses</a:t>
            </a:r>
          </a:p>
          <a:p>
            <a:pPr algn="l" rtl="0" lvl="0" marR="0" indent="-342900" marL="342900">
              <a:lnSpc>
                <a:spcPct val="100000"/>
              </a:lnSpc>
              <a:spcBef>
                <a:spcPts val="48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Direction of transmission</a:t>
            </a:r>
          </a:p>
          <a:p>
            <a:pPr algn="l" rtl="0" lvl="1" marR="0" indent="-285750" marL="742950">
              <a:lnSpc>
                <a:spcPct val="100000"/>
              </a:lnSpc>
              <a:spcBef>
                <a:spcPts val="400"/>
              </a:spcBef>
              <a:spcAft>
                <a:spcPts val="0"/>
              </a:spcAft>
              <a:buClr>
                <a:srgbClr val="FF9F11"/>
              </a:buClr>
              <a:buSzPct val="100000"/>
              <a:buFont typeface="Arial"/>
              <a:buChar char="▪"/>
            </a:pPr>
            <a:r>
              <a:rPr strike="noStrike" u="none" b="0" cap="none" baseline="0" sz="2000" lang="en-US" i="0">
                <a:solidFill>
                  <a:schemeClr val="dk1"/>
                </a:solidFill>
                <a:latin typeface="Arial"/>
                <a:ea typeface="Arial"/>
                <a:cs typeface="Arial"/>
                <a:sym typeface="Arial"/>
              </a:rPr>
              <a:t>Simplex – unidirectional</a:t>
            </a:r>
          </a:p>
          <a:p>
            <a:pPr algn="l" rtl="0" lvl="1" marR="0" indent="-285750" marL="742950">
              <a:lnSpc>
                <a:spcPct val="100000"/>
              </a:lnSpc>
              <a:spcBef>
                <a:spcPts val="400"/>
              </a:spcBef>
              <a:spcAft>
                <a:spcPts val="0"/>
              </a:spcAft>
              <a:buClr>
                <a:srgbClr val="FF9F11"/>
              </a:buClr>
              <a:buSzPct val="100000"/>
              <a:buFont typeface="Arial"/>
              <a:buChar char="▪"/>
            </a:pPr>
            <a:r>
              <a:rPr strike="noStrike" u="none" b="0" cap="none" baseline="0" sz="2000" lang="en-US" i="0">
                <a:solidFill>
                  <a:schemeClr val="dk1"/>
                </a:solidFill>
                <a:latin typeface="Arial"/>
                <a:ea typeface="Arial"/>
                <a:cs typeface="Arial"/>
                <a:sym typeface="Arial"/>
              </a:rPr>
              <a:t>Half duplex – bidirectional, one direction at a time</a:t>
            </a:r>
          </a:p>
          <a:p>
            <a:pPr algn="l" rtl="0" lvl="1" marR="0" indent="-285750" marL="742950">
              <a:lnSpc>
                <a:spcPct val="100000"/>
              </a:lnSpc>
              <a:spcBef>
                <a:spcPts val="400"/>
              </a:spcBef>
              <a:spcAft>
                <a:spcPts val="0"/>
              </a:spcAft>
              <a:buClr>
                <a:srgbClr val="FF9F11"/>
              </a:buClr>
              <a:buSzPct val="100000"/>
              <a:buFont typeface="Arial"/>
              <a:buChar char="▪"/>
            </a:pPr>
            <a:r>
              <a:rPr strike="noStrike" u="none" b="0" cap="none" baseline="0" sz="2000" lang="en-US" i="0">
                <a:solidFill>
                  <a:schemeClr val="dk1"/>
                </a:solidFill>
                <a:latin typeface="Arial"/>
                <a:ea typeface="Arial"/>
                <a:cs typeface="Arial"/>
                <a:sym typeface="Arial"/>
              </a:rPr>
              <a:t>Full duplex – bidirectional simultaneously</a:t>
            </a:r>
          </a:p>
          <a:p>
            <a:pPr algn="l" rtl="0" lvl="0" marR="0" indent="-342900" marL="342900">
              <a:lnSpc>
                <a:spcPct val="100000"/>
              </a:lnSpc>
              <a:spcBef>
                <a:spcPts val="48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Method of interconnection</a:t>
            </a:r>
          </a:p>
          <a:p>
            <a:pPr algn="l" rtl="0" lvl="1" marR="0" indent="-285750" marL="742950">
              <a:lnSpc>
                <a:spcPct val="100000"/>
              </a:lnSpc>
              <a:spcBef>
                <a:spcPts val="400"/>
              </a:spcBef>
              <a:spcAft>
                <a:spcPts val="0"/>
              </a:spcAft>
              <a:buClr>
                <a:srgbClr val="FF9F11"/>
              </a:buClr>
              <a:buSzPct val="100000"/>
              <a:buFont typeface="Arial"/>
              <a:buChar char="▪"/>
            </a:pPr>
            <a:r>
              <a:rPr strike="noStrike" u="none" b="0" cap="none" baseline="0" sz="2000" lang="en-US" i="0">
                <a:solidFill>
                  <a:schemeClr val="dk1"/>
                </a:solidFill>
                <a:latin typeface="Arial"/>
                <a:ea typeface="Arial"/>
                <a:cs typeface="Arial"/>
                <a:sym typeface="Arial"/>
              </a:rPr>
              <a:t>Point-to-point – single source to single destination</a:t>
            </a:r>
          </a:p>
          <a:p>
            <a:pPr algn="l" rtl="0" lvl="2" marR="0" indent="-228600" marL="1143000">
              <a:lnSpc>
                <a:spcPct val="100000"/>
              </a:lnSpc>
              <a:spcBef>
                <a:spcPts val="360"/>
              </a:spcBef>
              <a:spcAft>
                <a:spcPts val="0"/>
              </a:spcAft>
              <a:buClr>
                <a:srgbClr val="000080"/>
              </a:buClr>
              <a:buSzPct val="50000"/>
              <a:buFont typeface="Arial"/>
              <a:buChar char="•"/>
            </a:pPr>
            <a:r>
              <a:rPr strike="noStrike" u="none" b="0" cap="none" baseline="0" sz="1800" lang="en-US" i="0">
                <a:solidFill>
                  <a:schemeClr val="dk1"/>
                </a:solidFill>
                <a:latin typeface="Arial"/>
                <a:ea typeface="Arial"/>
                <a:cs typeface="Arial"/>
                <a:sym typeface="Arial"/>
              </a:rPr>
              <a:t>Cables – point-to-point buses that connect to an external device</a:t>
            </a:r>
          </a:p>
          <a:p>
            <a:pPr algn="l" rtl="0" lvl="1" marR="0" indent="-285750" marL="742950">
              <a:lnSpc>
                <a:spcPct val="100000"/>
              </a:lnSpc>
              <a:spcBef>
                <a:spcPts val="400"/>
              </a:spcBef>
              <a:spcAft>
                <a:spcPts val="0"/>
              </a:spcAft>
              <a:buClr>
                <a:srgbClr val="FF9F11"/>
              </a:buClr>
              <a:buSzPct val="100000"/>
              <a:buFont typeface="Arial"/>
              <a:buChar char="▪"/>
            </a:pPr>
            <a:r>
              <a:rPr strike="noStrike" u="none" b="0" cap="none" baseline="0" sz="2000" lang="en-US" i="0">
                <a:solidFill>
                  <a:schemeClr val="dk1"/>
                </a:solidFill>
                <a:latin typeface="Arial"/>
                <a:ea typeface="Arial"/>
                <a:cs typeface="Arial"/>
                <a:sym typeface="Arial"/>
              </a:rPr>
              <a:t>Multipoint bus – also broadcast bus or multidrop bus</a:t>
            </a:r>
          </a:p>
          <a:p>
            <a:pPr algn="l" rtl="0" lvl="2" marR="0" indent="-228600" marL="1143000">
              <a:lnSpc>
                <a:spcPct val="100000"/>
              </a:lnSpc>
              <a:spcBef>
                <a:spcPts val="360"/>
              </a:spcBef>
              <a:spcAft>
                <a:spcPts val="0"/>
              </a:spcAft>
              <a:buClr>
                <a:srgbClr val="000080"/>
              </a:buClr>
              <a:buSzPct val="50000"/>
              <a:buFont typeface="Arial"/>
              <a:buChar char="•"/>
            </a:pPr>
            <a:r>
              <a:rPr strike="noStrike" u="none" b="0" cap="none" baseline="0" sz="1800" lang="en-US" i="0">
                <a:solidFill>
                  <a:schemeClr val="dk1"/>
                </a:solidFill>
                <a:latin typeface="Arial"/>
                <a:ea typeface="Arial"/>
                <a:cs typeface="Arial"/>
                <a:sym typeface="Arial"/>
              </a:rPr>
              <a:t>Connect multiple points to one another</a:t>
            </a:r>
          </a:p>
        </p:txBody>
      </p:sp>
      <p:sp>
        <p:nvSpPr>
          <p:cNvPr id="347" name="Shape 347"/>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348" name="Shape 348"/>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7-*</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2" name="Shape 352"/>
        <p:cNvGrpSpPr/>
        <p:nvPr/>
      </p:nvGrpSpPr>
      <p:grpSpPr>
        <a:xfrm>
          <a:off y="0" x="0"/>
          <a:ext cy="0" cx="0"/>
          <a:chOff y="0" x="0"/>
          <a:chExt cy="0" cx="0"/>
        </a:xfrm>
      </p:grpSpPr>
      <p:sp>
        <p:nvSpPr>
          <p:cNvPr id="353" name="Shape 353"/>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Parallel vs. Serial Buses</a:t>
            </a:r>
          </a:p>
        </p:txBody>
      </p:sp>
      <p:sp>
        <p:nvSpPr>
          <p:cNvPr id="354" name="Shape 354"/>
          <p:cNvSpPr txBox="1"/>
          <p:nvPr>
            <p:ph idx="1" type="body"/>
          </p:nvPr>
        </p:nvSpPr>
        <p:spPr>
          <a:xfrm>
            <a:off y="1447800" x="838200"/>
            <a:ext cy="4724400" cx="7772400"/>
          </a:xfrm>
          <a:prstGeom prst="rect">
            <a:avLst/>
          </a:prstGeom>
          <a:noFill/>
          <a:ln>
            <a:noFill/>
          </a:ln>
        </p:spPr>
        <p:txBody>
          <a:bodyPr bIns="45700" rIns="91425" lIns="91425" tIns="45700" anchor="t" anchorCtr="0">
            <a:noAutofit/>
          </a:bodyPr>
          <a:lstStyle/>
          <a:p>
            <a:pPr algn="l" rtl="0" lvl="0" marR="0" indent="-342900" marL="342900">
              <a:lnSpc>
                <a:spcPct val="100000"/>
              </a:lnSpc>
              <a:spcBef>
                <a:spcPts val="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Parallel</a:t>
            </a:r>
          </a:p>
          <a:p>
            <a:pPr algn="l" rtl="0" lvl="1" marR="0" indent="-285750" marL="742950">
              <a:lnSpc>
                <a:spcPct val="100000"/>
              </a:lnSpc>
              <a:spcBef>
                <a:spcPts val="400"/>
              </a:spcBef>
              <a:spcAft>
                <a:spcPts val="0"/>
              </a:spcAft>
              <a:buClr>
                <a:srgbClr val="FF9F11"/>
              </a:buClr>
              <a:buSzPct val="100000"/>
              <a:buFont typeface="Arial"/>
              <a:buChar char="▪"/>
            </a:pPr>
            <a:r>
              <a:rPr strike="noStrike" u="none" b="0" cap="none" baseline="0" sz="2000" lang="en-US" i="0">
                <a:solidFill>
                  <a:schemeClr val="dk1"/>
                </a:solidFill>
                <a:latin typeface="Arial"/>
                <a:ea typeface="Arial"/>
                <a:cs typeface="Arial"/>
                <a:sym typeface="Arial"/>
              </a:rPr>
              <a:t>High throughput because all bits of a word are transmitted simultaneously</a:t>
            </a:r>
          </a:p>
          <a:p>
            <a:pPr algn="l" rtl="0" lvl="1" marR="0" indent="-285750" marL="742950">
              <a:lnSpc>
                <a:spcPct val="100000"/>
              </a:lnSpc>
              <a:spcBef>
                <a:spcPts val="400"/>
              </a:spcBef>
              <a:spcAft>
                <a:spcPts val="0"/>
              </a:spcAft>
              <a:buClr>
                <a:srgbClr val="FF9F11"/>
              </a:buClr>
              <a:buSzPct val="100000"/>
              <a:buFont typeface="Arial"/>
              <a:buChar char="▪"/>
            </a:pPr>
            <a:r>
              <a:rPr strike="noStrike" u="none" b="0" cap="none" baseline="0" sz="2000" lang="en-US" i="0">
                <a:solidFill>
                  <a:schemeClr val="dk1"/>
                </a:solidFill>
                <a:latin typeface="Arial"/>
                <a:ea typeface="Arial"/>
                <a:cs typeface="Arial"/>
                <a:sym typeface="Arial"/>
              </a:rPr>
              <a:t>Expensive and require a lot of space</a:t>
            </a:r>
          </a:p>
          <a:p>
            <a:pPr algn="l" rtl="0" lvl="1" marR="0" indent="-285750" marL="742950">
              <a:lnSpc>
                <a:spcPct val="100000"/>
              </a:lnSpc>
              <a:spcBef>
                <a:spcPts val="400"/>
              </a:spcBef>
              <a:spcAft>
                <a:spcPts val="0"/>
              </a:spcAft>
              <a:buClr>
                <a:srgbClr val="FF9F11"/>
              </a:buClr>
              <a:buSzPct val="100000"/>
              <a:buFont typeface="Arial"/>
              <a:buChar char="▪"/>
            </a:pPr>
            <a:r>
              <a:rPr strike="noStrike" u="none" b="0" cap="none" baseline="0" sz="2000" lang="en-US" i="0">
                <a:solidFill>
                  <a:schemeClr val="dk1"/>
                </a:solidFill>
                <a:latin typeface="Arial"/>
                <a:ea typeface="Arial"/>
                <a:cs typeface="Arial"/>
                <a:sym typeface="Arial"/>
              </a:rPr>
              <a:t>Subject to radio-generated electrical interference which limits their speed and length</a:t>
            </a:r>
          </a:p>
          <a:p>
            <a:pPr algn="l" rtl="0" lvl="1" marR="0" indent="-285750" marL="742950">
              <a:lnSpc>
                <a:spcPct val="100000"/>
              </a:lnSpc>
              <a:spcBef>
                <a:spcPts val="400"/>
              </a:spcBef>
              <a:spcAft>
                <a:spcPts val="0"/>
              </a:spcAft>
              <a:buClr>
                <a:srgbClr val="FF9F11"/>
              </a:buClr>
              <a:buSzPct val="100000"/>
              <a:buFont typeface="Arial"/>
              <a:buChar char="▪"/>
            </a:pPr>
            <a:r>
              <a:rPr strike="noStrike" u="none" b="0" cap="none" baseline="0" sz="2000" lang="en-US" i="0">
                <a:solidFill>
                  <a:schemeClr val="dk1"/>
                </a:solidFill>
                <a:latin typeface="Arial"/>
                <a:ea typeface="Arial"/>
                <a:cs typeface="Arial"/>
                <a:sym typeface="Arial"/>
              </a:rPr>
              <a:t>Generally used for short distances such as CPU buses and on computer motherboards</a:t>
            </a:r>
          </a:p>
          <a:p>
            <a:pPr algn="l" rtl="0" lvl="0" marR="0" indent="-342900" marL="342900">
              <a:lnSpc>
                <a:spcPct val="100000"/>
              </a:lnSpc>
              <a:spcBef>
                <a:spcPts val="48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Serial</a:t>
            </a:r>
          </a:p>
          <a:p>
            <a:pPr algn="l" rtl="0" lvl="1" marR="0" indent="-285750" marL="742950">
              <a:lnSpc>
                <a:spcPct val="100000"/>
              </a:lnSpc>
              <a:spcBef>
                <a:spcPts val="400"/>
              </a:spcBef>
              <a:spcAft>
                <a:spcPts val="0"/>
              </a:spcAft>
              <a:buClr>
                <a:srgbClr val="FF9F11"/>
              </a:buClr>
              <a:buSzPct val="100000"/>
              <a:buFont typeface="Arial"/>
              <a:buChar char="▪"/>
            </a:pPr>
            <a:r>
              <a:rPr strike="noStrike" u="none" b="0" cap="none" baseline="0" sz="2000" lang="en-US" i="0">
                <a:solidFill>
                  <a:schemeClr val="dk1"/>
                </a:solidFill>
                <a:latin typeface="Arial"/>
                <a:ea typeface="Arial"/>
                <a:cs typeface="Arial"/>
                <a:sym typeface="Arial"/>
              </a:rPr>
              <a:t>1 bit transmitted at a timed</a:t>
            </a:r>
          </a:p>
          <a:p>
            <a:pPr algn="l" rtl="0" lvl="1" marR="0" indent="-285750" marL="742950">
              <a:lnSpc>
                <a:spcPct val="100000"/>
              </a:lnSpc>
              <a:spcBef>
                <a:spcPts val="400"/>
              </a:spcBef>
              <a:spcAft>
                <a:spcPts val="0"/>
              </a:spcAft>
              <a:buClr>
                <a:srgbClr val="FF9F11"/>
              </a:buClr>
              <a:buSzPct val="100000"/>
              <a:buFont typeface="Arial"/>
              <a:buChar char="▪"/>
            </a:pPr>
            <a:r>
              <a:rPr strike="noStrike" u="none" b="0" cap="none" baseline="0" sz="2000" lang="en-US" i="0">
                <a:solidFill>
                  <a:schemeClr val="dk1"/>
                </a:solidFill>
                <a:latin typeface="Arial"/>
                <a:ea typeface="Arial"/>
                <a:cs typeface="Arial"/>
                <a:sym typeface="Arial"/>
              </a:rPr>
              <a:t>Single data line pair and a few control lines</a:t>
            </a:r>
          </a:p>
          <a:p>
            <a:pPr algn="l" rtl="0" lvl="1" marR="0" indent="-285750" marL="742950">
              <a:lnSpc>
                <a:spcPct val="100000"/>
              </a:lnSpc>
              <a:spcBef>
                <a:spcPts val="400"/>
              </a:spcBef>
              <a:spcAft>
                <a:spcPts val="0"/>
              </a:spcAft>
              <a:buClr>
                <a:srgbClr val="FF9F11"/>
              </a:buClr>
              <a:buSzPct val="100000"/>
              <a:buFont typeface="Arial"/>
              <a:buChar char="▪"/>
            </a:pPr>
            <a:r>
              <a:rPr strike="noStrike" u="none" b="0" cap="none" baseline="0" sz="2000" lang="en-US" i="0">
                <a:solidFill>
                  <a:schemeClr val="dk1"/>
                </a:solidFill>
                <a:latin typeface="Arial"/>
                <a:ea typeface="Arial"/>
                <a:cs typeface="Arial"/>
                <a:sym typeface="Arial"/>
              </a:rPr>
              <a:t>For many applications, throughput is higher than for parallel because of the lack of electrical interference</a:t>
            </a:r>
          </a:p>
        </p:txBody>
      </p:sp>
      <p:sp>
        <p:nvSpPr>
          <p:cNvPr id="355" name="Shape 355"/>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356" name="Shape 356"/>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7-*</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0" name="Shape 360"/>
        <p:cNvGrpSpPr/>
        <p:nvPr/>
      </p:nvGrpSpPr>
      <p:grpSpPr>
        <a:xfrm>
          <a:off y="0" x="0"/>
          <a:ext cy="0" cx="0"/>
          <a:chOff y="0" x="0"/>
          <a:chExt cy="0" cx="0"/>
        </a:xfrm>
      </p:grpSpPr>
      <p:sp>
        <p:nvSpPr>
          <p:cNvPr id="361" name="Shape 361"/>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Point-to-point vs. Multipoint</a:t>
            </a:r>
          </a:p>
        </p:txBody>
      </p:sp>
      <p:pic>
        <p:nvPicPr>
          <p:cNvPr id="362" name="Shape 362"/>
          <p:cNvPicPr preferRelativeResize="0"/>
          <p:nvPr/>
        </p:nvPicPr>
        <p:blipFill rotWithShape="1">
          <a:blip r:embed="rId3">
            <a:alphaModFix/>
          </a:blip>
          <a:srcRect t="2971" b="18266" r="5166" l="2432"/>
          <a:stretch/>
        </p:blipFill>
        <p:spPr>
          <a:xfrm>
            <a:off y="1752600" x="1752600"/>
            <a:ext cy="4038599" cx="5791200"/>
          </a:xfrm>
          <a:prstGeom prst="rect">
            <a:avLst/>
          </a:prstGeom>
          <a:noFill/>
          <a:ln>
            <a:noFill/>
          </a:ln>
        </p:spPr>
      </p:pic>
      <p:sp>
        <p:nvSpPr>
          <p:cNvPr id="363" name="Shape 363"/>
          <p:cNvSpPr txBox="1"/>
          <p:nvPr/>
        </p:nvSpPr>
        <p:spPr>
          <a:xfrm>
            <a:off y="1905000" x="7543800"/>
            <a:ext cy="1190624" cx="13715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Tahoma"/>
              <a:buNone/>
            </a:pPr>
            <a:r>
              <a:rPr strike="noStrike" u="none" b="1" cap="none" baseline="0" sz="1800" lang="en-US" i="0">
                <a:solidFill>
                  <a:srgbClr val="000080"/>
                </a:solidFill>
                <a:latin typeface="Tahoma"/>
                <a:ea typeface="Tahoma"/>
                <a:cs typeface="Tahoma"/>
                <a:sym typeface="Tahoma"/>
              </a:rPr>
              <a:t>Broadcast bus  Example: Ethernet</a:t>
            </a:r>
          </a:p>
        </p:txBody>
      </p:sp>
      <p:sp>
        <p:nvSpPr>
          <p:cNvPr id="364" name="Shape 364"/>
          <p:cNvSpPr txBox="1"/>
          <p:nvPr/>
        </p:nvSpPr>
        <p:spPr>
          <a:xfrm>
            <a:off y="1600200" x="838200"/>
            <a:ext cy="641350" cx="1066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Tahoma"/>
              <a:buNone/>
            </a:pPr>
            <a:r>
              <a:rPr strike="noStrike" u="none" b="1" cap="none" baseline="0" sz="1800" lang="en-US" i="0">
                <a:solidFill>
                  <a:srgbClr val="000080"/>
                </a:solidFill>
                <a:latin typeface="Tahoma"/>
                <a:ea typeface="Tahoma"/>
                <a:cs typeface="Tahoma"/>
                <a:sym typeface="Tahoma"/>
              </a:rPr>
              <a:t>Plug-in device</a:t>
            </a:r>
          </a:p>
        </p:txBody>
      </p:sp>
      <p:sp>
        <p:nvSpPr>
          <p:cNvPr id="365" name="Shape 365"/>
          <p:cNvSpPr txBox="1"/>
          <p:nvPr/>
        </p:nvSpPr>
        <p:spPr>
          <a:xfrm>
            <a:off y="5715000" x="4876800"/>
            <a:ext cy="641350" cx="2590800"/>
          </a:xfrm>
          <a:prstGeom prst="rect">
            <a:avLst/>
          </a:prstGeom>
          <a:noFill/>
          <a:ln>
            <a:noFill/>
          </a:ln>
        </p:spPr>
        <p:txBody>
          <a:bodyPr bIns="45700" rIns="91425" lIns="91425" tIns="45700" anchor="t" anchorCtr="0">
            <a:noAutofit/>
          </a:bodyPr>
          <a:lstStyle/>
          <a:p>
            <a:pPr algn="ctr" rtl="0" lvl="0" marR="0" indent="0" marL="0">
              <a:lnSpc>
                <a:spcPct val="100000"/>
              </a:lnSpc>
              <a:spcBef>
                <a:spcPts val="0"/>
              </a:spcBef>
              <a:spcAft>
                <a:spcPts val="0"/>
              </a:spcAft>
              <a:buClr>
                <a:srgbClr val="000080"/>
              </a:buClr>
              <a:buSzPct val="25000"/>
              <a:buFont typeface="Tahoma"/>
              <a:buNone/>
            </a:pPr>
            <a:r>
              <a:rPr strike="noStrike" u="none" b="1" cap="none" baseline="0" sz="1800" lang="en-US" i="0">
                <a:solidFill>
                  <a:srgbClr val="000080"/>
                </a:solidFill>
                <a:latin typeface="Tahoma"/>
                <a:ea typeface="Tahoma"/>
                <a:cs typeface="Tahoma"/>
                <a:sym typeface="Tahoma"/>
              </a:rPr>
              <a:t>Shared among multiple devices</a:t>
            </a:r>
          </a:p>
        </p:txBody>
      </p:sp>
      <p:cxnSp>
        <p:nvCxnSpPr>
          <p:cNvPr id="366" name="Shape 366"/>
          <p:cNvCxnSpPr/>
          <p:nvPr/>
        </p:nvCxnSpPr>
        <p:spPr>
          <a:xfrm>
            <a:off y="2286000" x="1066800"/>
            <a:ext cy="152399" cx="685799"/>
          </a:xfrm>
          <a:prstGeom prst="straightConnector1">
            <a:avLst/>
          </a:prstGeom>
          <a:noFill/>
          <a:ln w="38100" cap="rnd">
            <a:solidFill>
              <a:srgbClr val="000080"/>
            </a:solidFill>
            <a:prstDash val="solid"/>
            <a:miter/>
            <a:headEnd w="med" len="med" type="none"/>
            <a:tailEnd w="med" len="med" type="triangle"/>
          </a:ln>
        </p:spPr>
      </p:cxnSp>
      <p:sp>
        <p:nvSpPr>
          <p:cNvPr id="367" name="Shape 367"/>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368" name="Shape 368"/>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7-*</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3" name="Shape 373"/>
        <p:cNvGrpSpPr/>
        <p:nvPr/>
      </p:nvGrpSpPr>
      <p:grpSpPr>
        <a:xfrm>
          <a:off y="0" x="0"/>
          <a:ext cy="0" cx="0"/>
          <a:chOff y="0" x="0"/>
          <a:chExt cy="0" cx="0"/>
        </a:xfrm>
      </p:grpSpPr>
      <p:sp>
        <p:nvSpPr>
          <p:cNvPr id="374" name="Shape 374"/>
          <p:cNvSpPr txBox="1"/>
          <p:nvPr/>
        </p:nvSpPr>
        <p:spPr>
          <a:xfrm>
            <a:off y="171450" x="1371600"/>
            <a:ext cy="1143000" cx="7162799"/>
          </a:xfrm>
          <a:prstGeom prst="rect">
            <a:avLst/>
          </a:prstGeom>
          <a:noFill/>
          <a:ln>
            <a:noFill/>
          </a:ln>
        </p:spPr>
        <p:txBody>
          <a:bodyPr bIns="46025" rIns="92075" lIns="92075" tIns="46025" anchor="b"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375" name="Shape 375"/>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Classification of Instructions</a:t>
            </a:r>
          </a:p>
        </p:txBody>
      </p:sp>
      <p:sp>
        <p:nvSpPr>
          <p:cNvPr id="376" name="Shape 376"/>
          <p:cNvSpPr txBox="1"/>
          <p:nvPr>
            <p:ph idx="1" type="body"/>
          </p:nvPr>
        </p:nvSpPr>
        <p:spPr>
          <a:xfrm>
            <a:off y="1524000" x="914400"/>
            <a:ext cy="4525961" cx="7772400"/>
          </a:xfrm>
          <a:prstGeom prst="rect">
            <a:avLst/>
          </a:prstGeom>
          <a:noFill/>
          <a:ln>
            <a:noFill/>
          </a:ln>
        </p:spPr>
        <p:txBody>
          <a:bodyPr bIns="45700" rIns="91425" lIns="91425" tIns="45700" anchor="t" anchorCtr="0">
            <a:noAutofit/>
          </a:bodyPr>
          <a:lstStyle/>
          <a:p>
            <a:pPr algn="l" rtl="0" lvl="0" marR="0" indent="-342900" marL="342900">
              <a:lnSpc>
                <a:spcPct val="90000"/>
              </a:lnSpc>
              <a:spcBef>
                <a:spcPts val="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Data Movement (load, store)</a:t>
            </a:r>
          </a:p>
          <a:p>
            <a:pPr algn="l" rtl="0" lvl="1" marR="0" indent="-285750" marL="742950">
              <a:lnSpc>
                <a:spcPct val="90000"/>
              </a:lnSpc>
              <a:spcBef>
                <a:spcPts val="400"/>
              </a:spcBef>
              <a:spcAft>
                <a:spcPts val="0"/>
              </a:spcAft>
              <a:buClr>
                <a:srgbClr val="FF9F11"/>
              </a:buClr>
              <a:buSzPct val="100000"/>
              <a:buFont typeface="Arial"/>
              <a:buChar char="▪"/>
            </a:pPr>
            <a:r>
              <a:rPr strike="noStrike" u="none" b="0" cap="none" baseline="0" sz="2000" lang="en-US" i="0">
                <a:solidFill>
                  <a:schemeClr val="dk1"/>
                </a:solidFill>
                <a:latin typeface="Arial"/>
                <a:ea typeface="Arial"/>
                <a:cs typeface="Arial"/>
                <a:sym typeface="Arial"/>
              </a:rPr>
              <a:t>Most common, greatest flexibility</a:t>
            </a:r>
          </a:p>
          <a:p>
            <a:pPr algn="l" rtl="0" lvl="1" marR="0" indent="-285750" marL="742950">
              <a:lnSpc>
                <a:spcPct val="90000"/>
              </a:lnSpc>
              <a:spcBef>
                <a:spcPts val="400"/>
              </a:spcBef>
              <a:spcAft>
                <a:spcPts val="0"/>
              </a:spcAft>
              <a:buClr>
                <a:srgbClr val="FF9F11"/>
              </a:buClr>
              <a:buSzPct val="100000"/>
              <a:buFont typeface="Arial"/>
              <a:buChar char="▪"/>
            </a:pPr>
            <a:r>
              <a:rPr strike="noStrike" u="none" b="0" cap="none" baseline="0" sz="2000" lang="en-US" i="0">
                <a:solidFill>
                  <a:schemeClr val="dk1"/>
                </a:solidFill>
                <a:latin typeface="Arial"/>
                <a:ea typeface="Arial"/>
                <a:cs typeface="Arial"/>
                <a:sym typeface="Arial"/>
              </a:rPr>
              <a:t>Involve memory and registers</a:t>
            </a:r>
          </a:p>
          <a:p>
            <a:pPr algn="l" rtl="0" lvl="1" marR="0" indent="-285750" marL="742950">
              <a:lnSpc>
                <a:spcPct val="90000"/>
              </a:lnSpc>
              <a:spcBef>
                <a:spcPts val="400"/>
              </a:spcBef>
              <a:spcAft>
                <a:spcPts val="0"/>
              </a:spcAft>
              <a:buClr>
                <a:srgbClr val="FF9F11"/>
              </a:buClr>
              <a:buSzPct val="100000"/>
              <a:buFont typeface="Arial"/>
              <a:buChar char="▪"/>
            </a:pPr>
            <a:r>
              <a:rPr strike="noStrike" u="none" b="0" cap="none" baseline="0" sz="2000" lang="en-US" i="0">
                <a:solidFill>
                  <a:schemeClr val="dk1"/>
                </a:solidFill>
                <a:latin typeface="Arial"/>
                <a:ea typeface="Arial"/>
                <a:cs typeface="Arial"/>
                <a:sym typeface="Arial"/>
              </a:rPr>
              <a:t>What’s this size of a </a:t>
            </a:r>
            <a:r>
              <a:rPr strike="noStrike" u="none" b="0" cap="none" baseline="0" sz="2000" lang="en-US" i="1">
                <a:solidFill>
                  <a:srgbClr val="000080"/>
                </a:solidFill>
                <a:latin typeface="Arial"/>
                <a:ea typeface="Arial"/>
                <a:cs typeface="Arial"/>
                <a:sym typeface="Arial"/>
              </a:rPr>
              <a:t>word</a:t>
            </a:r>
            <a:r>
              <a:rPr strike="noStrike" u="none" b="0" cap="none" baseline="0" sz="2000" lang="en-US" i="1">
                <a:solidFill>
                  <a:schemeClr val="hlink"/>
                </a:solidFill>
                <a:latin typeface="Arial"/>
                <a:ea typeface="Arial"/>
                <a:cs typeface="Arial"/>
                <a:sym typeface="Arial"/>
              </a:rPr>
              <a:t> </a:t>
            </a:r>
            <a:r>
              <a:rPr strike="noStrike" u="none" b="0" cap="none" baseline="0" sz="2000" lang="en-US" i="0">
                <a:solidFill>
                  <a:schemeClr val="dk1"/>
                </a:solidFill>
                <a:latin typeface="Arial"/>
                <a:ea typeface="Arial"/>
                <a:cs typeface="Arial"/>
                <a:sym typeface="Arial"/>
              </a:rPr>
              <a:t>?  16? 32? 64 bits?</a:t>
            </a:r>
          </a:p>
          <a:p>
            <a:pPr algn="l" rtl="0" lvl="0" marR="0" indent="-342900" marL="342900">
              <a:lnSpc>
                <a:spcPct val="90000"/>
              </a:lnSpc>
              <a:spcBef>
                <a:spcPts val="48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Arithmetic</a:t>
            </a:r>
          </a:p>
          <a:p>
            <a:pPr algn="l" rtl="0" lvl="1" marR="0" indent="-285750" marL="742950">
              <a:lnSpc>
                <a:spcPct val="90000"/>
              </a:lnSpc>
              <a:spcBef>
                <a:spcPts val="400"/>
              </a:spcBef>
              <a:spcAft>
                <a:spcPts val="0"/>
              </a:spcAft>
              <a:buClr>
                <a:srgbClr val="FF9F11"/>
              </a:buClr>
              <a:buSzPct val="100000"/>
              <a:buFont typeface="Arial"/>
              <a:buChar char="▪"/>
            </a:pPr>
            <a:r>
              <a:rPr strike="noStrike" u="none" b="0" cap="none" baseline="0" sz="2000" lang="en-US" i="0">
                <a:solidFill>
                  <a:schemeClr val="dk1"/>
                </a:solidFill>
                <a:latin typeface="Arial"/>
                <a:ea typeface="Arial"/>
                <a:cs typeface="Arial"/>
                <a:sym typeface="Arial"/>
              </a:rPr>
              <a:t>Operators </a:t>
            </a:r>
            <a:r>
              <a:rPr strike="noStrike" u="none" b="1" cap="none" baseline="0" sz="2000" lang="en-US" i="1">
                <a:solidFill>
                  <a:srgbClr val="000080"/>
                </a:solidFill>
                <a:latin typeface="Arial"/>
                <a:ea typeface="Arial"/>
                <a:cs typeface="Arial"/>
                <a:sym typeface="Arial"/>
              </a:rPr>
              <a:t>+ - / * ^</a:t>
            </a:r>
          </a:p>
          <a:p>
            <a:pPr algn="l" rtl="0" lvl="1" marR="0" indent="-285750" marL="742950">
              <a:lnSpc>
                <a:spcPct val="90000"/>
              </a:lnSpc>
              <a:spcBef>
                <a:spcPts val="400"/>
              </a:spcBef>
              <a:spcAft>
                <a:spcPts val="0"/>
              </a:spcAft>
              <a:buClr>
                <a:srgbClr val="FF9F11"/>
              </a:buClr>
              <a:buSzPct val="100000"/>
              <a:buFont typeface="Arial"/>
              <a:buChar char="▪"/>
            </a:pPr>
            <a:r>
              <a:rPr strike="noStrike" u="none" b="0" cap="none" baseline="0" sz="2000" lang="en-US" i="0">
                <a:solidFill>
                  <a:schemeClr val="dk1"/>
                </a:solidFill>
                <a:latin typeface="Arial"/>
                <a:ea typeface="Arial"/>
                <a:cs typeface="Arial"/>
                <a:sym typeface="Arial"/>
              </a:rPr>
              <a:t>Integers and floating point </a:t>
            </a:r>
          </a:p>
          <a:p>
            <a:pPr algn="l" rtl="0" lvl="0" marR="0" indent="-342900" marL="342900">
              <a:lnSpc>
                <a:spcPct val="90000"/>
              </a:lnSpc>
              <a:spcBef>
                <a:spcPts val="48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Boolean Logic </a:t>
            </a:r>
          </a:p>
          <a:p>
            <a:pPr algn="l" rtl="0" lvl="1" marR="0" indent="-285750" marL="742950">
              <a:lnSpc>
                <a:spcPct val="90000"/>
              </a:lnSpc>
              <a:spcBef>
                <a:spcPts val="400"/>
              </a:spcBef>
              <a:spcAft>
                <a:spcPts val="0"/>
              </a:spcAft>
              <a:buClr>
                <a:srgbClr val="FF9F11"/>
              </a:buClr>
              <a:buSzPct val="100000"/>
              <a:buFont typeface="Arial"/>
              <a:buChar char="▪"/>
            </a:pPr>
            <a:r>
              <a:rPr strike="noStrike" u="none" b="0" cap="none" baseline="0" sz="2000" lang="en-US" i="0">
                <a:solidFill>
                  <a:schemeClr val="dk1"/>
                </a:solidFill>
                <a:latin typeface="Arial"/>
                <a:ea typeface="Arial"/>
                <a:cs typeface="Arial"/>
                <a:sym typeface="Arial"/>
              </a:rPr>
              <a:t>Often includes at least </a:t>
            </a:r>
            <a:r>
              <a:rPr strike="noStrike" u="none" b="1" cap="none" baseline="0" sz="2000" lang="en-US" i="0">
                <a:solidFill>
                  <a:srgbClr val="000080"/>
                </a:solidFill>
                <a:latin typeface="Arial"/>
                <a:ea typeface="Arial"/>
                <a:cs typeface="Arial"/>
                <a:sym typeface="Arial"/>
              </a:rPr>
              <a:t>AND, XOR, </a:t>
            </a:r>
            <a:r>
              <a:rPr strike="noStrike" u="none" b="0" cap="none" baseline="0" sz="2000" lang="en-US" i="0">
                <a:solidFill>
                  <a:schemeClr val="dk1"/>
                </a:solidFill>
                <a:latin typeface="Arial"/>
                <a:ea typeface="Arial"/>
                <a:cs typeface="Arial"/>
                <a:sym typeface="Arial"/>
              </a:rPr>
              <a:t>and</a:t>
            </a:r>
            <a:r>
              <a:rPr strike="noStrike" u="none" b="1" cap="none" baseline="0" sz="2000" lang="en-US" i="0">
                <a:solidFill>
                  <a:srgbClr val="000080"/>
                </a:solidFill>
                <a:latin typeface="Arial"/>
                <a:ea typeface="Arial"/>
                <a:cs typeface="Arial"/>
                <a:sym typeface="Arial"/>
              </a:rPr>
              <a:t> NOT </a:t>
            </a:r>
          </a:p>
          <a:p>
            <a:pPr algn="l" rtl="0" lvl="0" marR="0" indent="-342900" marL="342900">
              <a:lnSpc>
                <a:spcPct val="90000"/>
              </a:lnSpc>
              <a:spcBef>
                <a:spcPts val="48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Single operand manipulation instructions</a:t>
            </a:r>
          </a:p>
          <a:p>
            <a:pPr algn="l" rtl="0" lvl="1" marR="0" indent="-285750" marL="742950">
              <a:lnSpc>
                <a:spcPct val="90000"/>
              </a:lnSpc>
              <a:spcBef>
                <a:spcPts val="400"/>
              </a:spcBef>
              <a:spcAft>
                <a:spcPts val="0"/>
              </a:spcAft>
              <a:buClr>
                <a:srgbClr val="FF9F11"/>
              </a:buClr>
              <a:buSzPct val="100000"/>
              <a:buFont typeface="Arial"/>
              <a:buChar char="▪"/>
            </a:pPr>
            <a:r>
              <a:rPr strike="noStrike" u="none" b="0" cap="none" baseline="0" sz="2000" lang="en-US" i="0">
                <a:solidFill>
                  <a:schemeClr val="dk1"/>
                </a:solidFill>
                <a:latin typeface="Arial"/>
                <a:ea typeface="Arial"/>
                <a:cs typeface="Arial"/>
                <a:sym typeface="Arial"/>
              </a:rPr>
              <a:t>Negating, decrementing, incrementing, set to 0</a:t>
            </a:r>
          </a:p>
        </p:txBody>
      </p:sp>
      <p:sp>
        <p:nvSpPr>
          <p:cNvPr id="377" name="Shape 377"/>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378" name="Shape 378"/>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7-*</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3" name="Shape 383"/>
        <p:cNvGrpSpPr/>
        <p:nvPr/>
      </p:nvGrpSpPr>
      <p:grpSpPr>
        <a:xfrm>
          <a:off y="0" x="0"/>
          <a:ext cy="0" cx="0"/>
          <a:chOff y="0" x="0"/>
          <a:chExt cy="0" cx="0"/>
        </a:xfrm>
      </p:grpSpPr>
      <p:sp>
        <p:nvSpPr>
          <p:cNvPr id="384" name="Shape 384"/>
          <p:cNvSpPr txBox="1"/>
          <p:nvPr>
            <p:ph type="title"/>
          </p:nvPr>
        </p:nvSpPr>
        <p:spPr>
          <a:xfrm>
            <a:off y="274637" x="762000"/>
            <a:ext cy="1143000" cx="81533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000" lang="en-US" i="0">
                <a:solidFill>
                  <a:srgbClr val="000080"/>
                </a:solidFill>
                <a:latin typeface="Arial"/>
                <a:ea typeface="Arial"/>
                <a:cs typeface="Arial"/>
                <a:sym typeface="Arial"/>
              </a:rPr>
              <a:t>More Instruction Classifications</a:t>
            </a:r>
          </a:p>
        </p:txBody>
      </p:sp>
      <p:sp>
        <p:nvSpPr>
          <p:cNvPr id="385" name="Shape 385"/>
          <p:cNvSpPr txBox="1"/>
          <p:nvPr>
            <p:ph idx="1" type="body"/>
          </p:nvPr>
        </p:nvSpPr>
        <p:spPr>
          <a:xfrm>
            <a:off y="1524000" x="914400"/>
            <a:ext cy="4525961" cx="7772400"/>
          </a:xfrm>
          <a:prstGeom prst="rect">
            <a:avLst/>
          </a:prstGeom>
          <a:noFill/>
          <a:ln>
            <a:noFill/>
          </a:ln>
        </p:spPr>
        <p:txBody>
          <a:bodyPr bIns="45700" rIns="91425" lIns="91425" tIns="45700" anchor="t" anchorCtr="0">
            <a:noAutofit/>
          </a:bodyPr>
          <a:lstStyle/>
          <a:p>
            <a:pPr algn="l" rtl="0" lvl="0" marR="0" indent="-342900" marL="342900">
              <a:lnSpc>
                <a:spcPct val="100000"/>
              </a:lnSpc>
              <a:spcBef>
                <a:spcPts val="0"/>
              </a:spcBef>
              <a:spcAft>
                <a:spcPts val="0"/>
              </a:spcAft>
              <a:buClr>
                <a:srgbClr val="000080"/>
              </a:buClr>
              <a:buSzPct val="100000"/>
              <a:buFont typeface="Arial"/>
              <a:buChar char="▪"/>
            </a:pPr>
            <a:r>
              <a:rPr strike="noStrike" u="none" b="0" cap="none" baseline="0" sz="3200" lang="en-US" i="0">
                <a:solidFill>
                  <a:schemeClr val="dk1"/>
                </a:solidFill>
                <a:latin typeface="Arial"/>
                <a:ea typeface="Arial"/>
                <a:cs typeface="Arial"/>
                <a:sym typeface="Arial"/>
              </a:rPr>
              <a:t>Bit manipulation instructions</a:t>
            </a:r>
          </a:p>
          <a:p>
            <a:pPr algn="l" rtl="0" lvl="1" marR="0" indent="-285750" marL="742950">
              <a:lnSpc>
                <a:spcPct val="100000"/>
              </a:lnSpc>
              <a:spcBef>
                <a:spcPts val="560"/>
              </a:spcBef>
              <a:spcAft>
                <a:spcPts val="0"/>
              </a:spcAft>
              <a:buClr>
                <a:srgbClr val="FF9F11"/>
              </a:buClr>
              <a:buSzPct val="100000"/>
              <a:buFont typeface="Arial"/>
              <a:buChar char="▪"/>
            </a:pPr>
            <a:r>
              <a:rPr strike="noStrike" u="none" b="0" cap="none" baseline="0" sz="2800" lang="en-US" i="0">
                <a:solidFill>
                  <a:schemeClr val="dk1"/>
                </a:solidFill>
                <a:latin typeface="Arial"/>
                <a:ea typeface="Arial"/>
                <a:cs typeface="Arial"/>
                <a:sym typeface="Arial"/>
              </a:rPr>
              <a:t>Flags to test for conditions</a:t>
            </a:r>
          </a:p>
          <a:p>
            <a:pPr algn="l" rtl="0" lvl="0" marR="0" indent="-342900" marL="342900">
              <a:lnSpc>
                <a:spcPct val="100000"/>
              </a:lnSpc>
              <a:spcBef>
                <a:spcPts val="640"/>
              </a:spcBef>
              <a:spcAft>
                <a:spcPts val="0"/>
              </a:spcAft>
              <a:buClr>
                <a:srgbClr val="000080"/>
              </a:buClr>
              <a:buSzPct val="100000"/>
              <a:buFont typeface="Arial"/>
              <a:buChar char="▪"/>
            </a:pPr>
            <a:r>
              <a:rPr strike="noStrike" u="none" b="0" cap="none" baseline="0" sz="3200" lang="en-US" i="0">
                <a:solidFill>
                  <a:schemeClr val="dk1"/>
                </a:solidFill>
                <a:latin typeface="Arial"/>
                <a:ea typeface="Arial"/>
                <a:cs typeface="Arial"/>
                <a:sym typeface="Arial"/>
              </a:rPr>
              <a:t>Shift and rotate</a:t>
            </a:r>
          </a:p>
          <a:p>
            <a:pPr algn="l" rtl="0" lvl="0" marR="0" indent="-342900" marL="342900">
              <a:lnSpc>
                <a:spcPct val="100000"/>
              </a:lnSpc>
              <a:spcBef>
                <a:spcPts val="640"/>
              </a:spcBef>
              <a:spcAft>
                <a:spcPts val="0"/>
              </a:spcAft>
              <a:buClr>
                <a:srgbClr val="000080"/>
              </a:buClr>
              <a:buSzPct val="100000"/>
              <a:buFont typeface="Arial"/>
              <a:buChar char="▪"/>
            </a:pPr>
            <a:r>
              <a:rPr strike="noStrike" u="none" b="0" cap="none" baseline="0" sz="3200" lang="en-US" i="0">
                <a:solidFill>
                  <a:schemeClr val="dk1"/>
                </a:solidFill>
                <a:latin typeface="Arial"/>
                <a:ea typeface="Arial"/>
                <a:cs typeface="Arial"/>
                <a:sym typeface="Arial"/>
              </a:rPr>
              <a:t>Program control</a:t>
            </a:r>
          </a:p>
          <a:p>
            <a:pPr algn="l" rtl="0" lvl="0" marR="0" indent="-342900" marL="342900">
              <a:lnSpc>
                <a:spcPct val="100000"/>
              </a:lnSpc>
              <a:spcBef>
                <a:spcPts val="640"/>
              </a:spcBef>
              <a:spcAft>
                <a:spcPts val="0"/>
              </a:spcAft>
              <a:buClr>
                <a:srgbClr val="000080"/>
              </a:buClr>
              <a:buSzPct val="100000"/>
              <a:buFont typeface="Arial"/>
              <a:buChar char="▪"/>
            </a:pPr>
            <a:r>
              <a:rPr strike="noStrike" u="none" b="0" cap="none" baseline="0" sz="3200" lang="en-US" i="0">
                <a:solidFill>
                  <a:schemeClr val="dk1"/>
                </a:solidFill>
                <a:latin typeface="Arial"/>
                <a:ea typeface="Arial"/>
                <a:cs typeface="Arial"/>
                <a:sym typeface="Arial"/>
              </a:rPr>
              <a:t>Stack instructions</a:t>
            </a:r>
          </a:p>
          <a:p>
            <a:pPr algn="l" rtl="0" lvl="0" marR="0" indent="-342900" marL="342900">
              <a:lnSpc>
                <a:spcPct val="100000"/>
              </a:lnSpc>
              <a:spcBef>
                <a:spcPts val="640"/>
              </a:spcBef>
              <a:spcAft>
                <a:spcPts val="0"/>
              </a:spcAft>
              <a:buClr>
                <a:srgbClr val="000080"/>
              </a:buClr>
              <a:buSzPct val="100000"/>
              <a:buFont typeface="Arial"/>
              <a:buChar char="▪"/>
            </a:pPr>
            <a:r>
              <a:rPr strike="noStrike" u="none" b="0" cap="none" baseline="0" sz="3200" lang="en-US" i="0">
                <a:solidFill>
                  <a:schemeClr val="dk1"/>
                </a:solidFill>
                <a:latin typeface="Arial"/>
                <a:ea typeface="Arial"/>
                <a:cs typeface="Arial"/>
                <a:sym typeface="Arial"/>
              </a:rPr>
              <a:t>Multiple data instructions</a:t>
            </a:r>
          </a:p>
          <a:p>
            <a:pPr algn="l" rtl="0" lvl="0" marR="0" indent="-342900" marL="342900">
              <a:lnSpc>
                <a:spcPct val="100000"/>
              </a:lnSpc>
              <a:spcBef>
                <a:spcPts val="640"/>
              </a:spcBef>
              <a:spcAft>
                <a:spcPts val="0"/>
              </a:spcAft>
              <a:buClr>
                <a:srgbClr val="000080"/>
              </a:buClr>
              <a:buSzPct val="100000"/>
              <a:buFont typeface="Arial"/>
              <a:buChar char="▪"/>
            </a:pPr>
            <a:r>
              <a:rPr strike="noStrike" u="none" b="0" cap="none" baseline="0" sz="3200" lang="en-US" i="0">
                <a:solidFill>
                  <a:schemeClr val="dk1"/>
                </a:solidFill>
                <a:latin typeface="Arial"/>
                <a:ea typeface="Arial"/>
                <a:cs typeface="Arial"/>
                <a:sym typeface="Arial"/>
              </a:rPr>
              <a:t>I/O and machine control</a:t>
            </a:r>
          </a:p>
        </p:txBody>
      </p:sp>
      <p:sp>
        <p:nvSpPr>
          <p:cNvPr id="386" name="Shape 386"/>
          <p:cNvSpPr txBox="1"/>
          <p:nvPr/>
        </p:nvSpPr>
        <p:spPr>
          <a:xfrm>
            <a:off y="171450" x="1371600"/>
            <a:ext cy="1143000" cx="7162799"/>
          </a:xfrm>
          <a:prstGeom prst="rect">
            <a:avLst/>
          </a:prstGeom>
          <a:noFill/>
          <a:ln>
            <a:noFill/>
          </a:ln>
        </p:spPr>
        <p:txBody>
          <a:bodyPr bIns="46025" rIns="92075" lIns="92075" tIns="46025" anchor="b"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387" name="Shape 387"/>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388" name="Shape 388"/>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7-*</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3" name="Shape 133"/>
        <p:cNvGrpSpPr/>
        <p:nvPr/>
      </p:nvGrpSpPr>
      <p:grpSpPr>
        <a:xfrm>
          <a:off y="0" x="0"/>
          <a:ext cy="0" cx="0"/>
          <a:chOff y="0" x="0"/>
          <a:chExt cy="0" cx="0"/>
        </a:xfrm>
      </p:grpSpPr>
      <p:sp>
        <p:nvSpPr>
          <p:cNvPr id="134" name="Shape 134"/>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System Block Diagram</a:t>
            </a:r>
          </a:p>
        </p:txBody>
      </p:sp>
      <p:pic>
        <p:nvPicPr>
          <p:cNvPr id="135" name="Shape 135"/>
          <p:cNvPicPr preferRelativeResize="0"/>
          <p:nvPr/>
        </p:nvPicPr>
        <p:blipFill rotWithShape="1">
          <a:blip r:embed="rId3">
            <a:alphaModFix/>
          </a:blip>
          <a:srcRect t="0" b="0" r="0" l="0"/>
          <a:stretch/>
        </p:blipFill>
        <p:spPr>
          <a:xfrm>
            <a:off y="1905000" x="1752600"/>
            <a:ext cy="3646487" cx="5716587"/>
          </a:xfrm>
          <a:prstGeom prst="rect">
            <a:avLst/>
          </a:prstGeom>
          <a:noFill/>
          <a:ln>
            <a:noFill/>
          </a:ln>
        </p:spPr>
      </p:pic>
      <p:sp>
        <p:nvSpPr>
          <p:cNvPr id="136" name="Shape 136"/>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137" name="Shape 137"/>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7-*</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3" name="Shape 393"/>
        <p:cNvGrpSpPr/>
        <p:nvPr/>
      </p:nvGrpSpPr>
      <p:grpSpPr>
        <a:xfrm>
          <a:off y="0" x="0"/>
          <a:ext cy="0" cx="0"/>
          <a:chOff y="0" x="0"/>
          <a:chExt cy="0" cx="0"/>
        </a:xfrm>
      </p:grpSpPr>
      <p:sp>
        <p:nvSpPr>
          <p:cNvPr id="394" name="Shape 394"/>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Register Shifts and Rotates</a:t>
            </a:r>
          </a:p>
        </p:txBody>
      </p:sp>
      <p:pic>
        <p:nvPicPr>
          <p:cNvPr id="395" name="Shape 395"/>
          <p:cNvPicPr preferRelativeResize="0"/>
          <p:nvPr/>
        </p:nvPicPr>
        <p:blipFill rotWithShape="1">
          <a:blip r:embed="rId3">
            <a:alphaModFix/>
          </a:blip>
          <a:srcRect t="0" b="0" r="0" l="0"/>
          <a:stretch/>
        </p:blipFill>
        <p:spPr>
          <a:xfrm>
            <a:off y="1600200" x="1981200"/>
            <a:ext cy="4484687" cx="5257799"/>
          </a:xfrm>
          <a:prstGeom prst="rect">
            <a:avLst/>
          </a:prstGeom>
          <a:noFill/>
          <a:ln>
            <a:noFill/>
          </a:ln>
        </p:spPr>
      </p:pic>
      <p:sp>
        <p:nvSpPr>
          <p:cNvPr id="396" name="Shape 396"/>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397" name="Shape 397"/>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7-*</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2" name="Shape 402"/>
        <p:cNvGrpSpPr/>
        <p:nvPr/>
      </p:nvGrpSpPr>
      <p:grpSpPr>
        <a:xfrm>
          <a:off y="0" x="0"/>
          <a:ext cy="0" cx="0"/>
          <a:chOff y="0" x="0"/>
          <a:chExt cy="0" cx="0"/>
        </a:xfrm>
      </p:grpSpPr>
      <p:sp>
        <p:nvSpPr>
          <p:cNvPr id="403" name="Shape 403"/>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000" lang="en-US" i="0">
                <a:solidFill>
                  <a:srgbClr val="000080"/>
                </a:solidFill>
                <a:latin typeface="Arial"/>
                <a:ea typeface="Arial"/>
                <a:cs typeface="Arial"/>
                <a:sym typeface="Arial"/>
              </a:rPr>
              <a:t>Program Control Instructions</a:t>
            </a:r>
          </a:p>
        </p:txBody>
      </p:sp>
      <p:sp>
        <p:nvSpPr>
          <p:cNvPr id="404" name="Shape 404"/>
          <p:cNvSpPr txBox="1"/>
          <p:nvPr>
            <p:ph idx="1" type="body"/>
          </p:nvPr>
        </p:nvSpPr>
        <p:spPr>
          <a:xfrm>
            <a:off y="1524000" x="914400"/>
            <a:ext cy="4525961" cx="3429000"/>
          </a:xfrm>
          <a:prstGeom prst="rect">
            <a:avLst/>
          </a:prstGeom>
          <a:noFill/>
          <a:ln>
            <a:noFill/>
          </a:ln>
        </p:spPr>
        <p:txBody>
          <a:bodyPr bIns="45700" rIns="91425" lIns="91425" tIns="45700" anchor="t" anchorCtr="0">
            <a:noAutofit/>
          </a:bodyPr>
          <a:lstStyle/>
          <a:p>
            <a:pPr algn="l" rtl="0" lvl="0" marR="0" indent="-342900" marL="342900">
              <a:lnSpc>
                <a:spcPct val="100000"/>
              </a:lnSpc>
              <a:spcBef>
                <a:spcPts val="0"/>
              </a:spcBef>
              <a:spcAft>
                <a:spcPts val="0"/>
              </a:spcAft>
              <a:buClr>
                <a:srgbClr val="000080"/>
              </a:buClr>
              <a:buSzPct val="100000"/>
              <a:buFont typeface="Arial"/>
              <a:buChar char="▪"/>
            </a:pPr>
            <a:r>
              <a:rPr strike="noStrike" u="none" b="0" cap="none" baseline="0" sz="2800" lang="en-US" i="0">
                <a:solidFill>
                  <a:schemeClr val="dk1"/>
                </a:solidFill>
                <a:latin typeface="Arial"/>
                <a:ea typeface="Arial"/>
                <a:cs typeface="Arial"/>
                <a:sym typeface="Arial"/>
              </a:rPr>
              <a:t>Program control</a:t>
            </a:r>
          </a:p>
          <a:p>
            <a:pPr algn="l" rtl="0" lvl="1" marR="0" indent="-285750" marL="742950">
              <a:lnSpc>
                <a:spcPct val="100000"/>
              </a:lnSpc>
              <a:spcBef>
                <a:spcPts val="480"/>
              </a:spcBef>
              <a:spcAft>
                <a:spcPts val="0"/>
              </a:spcAft>
              <a:buClr>
                <a:srgbClr val="FF9F11"/>
              </a:buClr>
              <a:buSzPct val="100000"/>
              <a:buFont typeface="Arial"/>
              <a:buChar char="▪"/>
            </a:pPr>
            <a:r>
              <a:rPr strike="noStrike" u="none" b="0" cap="none" baseline="0" sz="2400" lang="en-US" i="0">
                <a:solidFill>
                  <a:schemeClr val="dk1"/>
                </a:solidFill>
                <a:latin typeface="Arial"/>
                <a:ea typeface="Arial"/>
                <a:cs typeface="Arial"/>
                <a:sym typeface="Arial"/>
              </a:rPr>
              <a:t>Jump and branch</a:t>
            </a:r>
          </a:p>
          <a:p>
            <a:pPr algn="l" rtl="0" lvl="1" marR="0" indent="-285750" marL="742950">
              <a:lnSpc>
                <a:spcPct val="100000"/>
              </a:lnSpc>
              <a:spcBef>
                <a:spcPts val="480"/>
              </a:spcBef>
              <a:spcAft>
                <a:spcPts val="0"/>
              </a:spcAft>
              <a:buClr>
                <a:srgbClr val="FF9F11"/>
              </a:buClr>
              <a:buSzPct val="100000"/>
              <a:buFont typeface="Arial"/>
              <a:buChar char="▪"/>
            </a:pPr>
            <a:r>
              <a:rPr strike="noStrike" u="none" b="0" cap="none" baseline="0" sz="2400" lang="en-US" i="0">
                <a:solidFill>
                  <a:schemeClr val="dk1"/>
                </a:solidFill>
                <a:latin typeface="Arial"/>
                <a:ea typeface="Arial"/>
                <a:cs typeface="Arial"/>
                <a:sym typeface="Arial"/>
              </a:rPr>
              <a:t>Subroutine call </a:t>
            </a:r>
            <a:br>
              <a:rPr strike="noStrike" u="none" b="0" cap="none" baseline="0" sz="2400" lang="en-US" i="0">
                <a:solidFill>
                  <a:schemeClr val="dk1"/>
                </a:solidFill>
                <a:latin typeface="Arial"/>
                <a:ea typeface="Arial"/>
                <a:cs typeface="Arial"/>
                <a:sym typeface="Arial"/>
              </a:rPr>
            </a:br>
            <a:r>
              <a:rPr strike="noStrike" u="none" b="0" cap="none" baseline="0" sz="2400" lang="en-US" i="0">
                <a:solidFill>
                  <a:schemeClr val="dk1"/>
                </a:solidFill>
                <a:latin typeface="Arial"/>
                <a:ea typeface="Arial"/>
                <a:cs typeface="Arial"/>
                <a:sym typeface="Arial"/>
              </a:rPr>
              <a:t>and return</a:t>
            </a:r>
          </a:p>
        </p:txBody>
      </p:sp>
      <p:pic>
        <p:nvPicPr>
          <p:cNvPr id="405" name="Shape 405"/>
          <p:cNvPicPr preferRelativeResize="0"/>
          <p:nvPr/>
        </p:nvPicPr>
        <p:blipFill rotWithShape="1">
          <a:blip r:embed="rId3">
            <a:alphaModFix/>
          </a:blip>
          <a:srcRect t="0" b="0" r="0" l="0"/>
          <a:stretch/>
        </p:blipFill>
        <p:spPr>
          <a:xfrm>
            <a:off y="1676400" x="4191000"/>
            <a:ext cy="3914774" cx="4495800"/>
          </a:xfrm>
          <a:prstGeom prst="rect">
            <a:avLst/>
          </a:prstGeom>
          <a:noFill/>
          <a:ln>
            <a:noFill/>
          </a:ln>
        </p:spPr>
      </p:pic>
      <p:sp>
        <p:nvSpPr>
          <p:cNvPr id="406" name="Shape 406"/>
          <p:cNvSpPr txBox="1"/>
          <p:nvPr/>
        </p:nvSpPr>
        <p:spPr>
          <a:xfrm>
            <a:off y="6248400" x="762000"/>
            <a:ext cy="476249" cx="3505200"/>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407" name="Shape 407"/>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7-*</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2" name="Shape 412"/>
        <p:cNvGrpSpPr/>
        <p:nvPr/>
      </p:nvGrpSpPr>
      <p:grpSpPr>
        <a:xfrm>
          <a:off y="0" x="0"/>
          <a:ext cy="0" cx="0"/>
          <a:chOff y="0" x="0"/>
          <a:chExt cy="0" cx="0"/>
        </a:xfrm>
      </p:grpSpPr>
      <p:sp>
        <p:nvSpPr>
          <p:cNvPr id="413" name="Shape 413"/>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Stack Instructions</a:t>
            </a:r>
          </a:p>
        </p:txBody>
      </p:sp>
      <p:sp>
        <p:nvSpPr>
          <p:cNvPr id="414" name="Shape 414"/>
          <p:cNvSpPr txBox="1"/>
          <p:nvPr>
            <p:ph idx="1" type="body"/>
          </p:nvPr>
        </p:nvSpPr>
        <p:spPr>
          <a:xfrm>
            <a:off y="1524000" x="914400"/>
            <a:ext cy="4525961" cx="7696199"/>
          </a:xfrm>
          <a:prstGeom prst="rect">
            <a:avLst/>
          </a:prstGeom>
          <a:noFill/>
          <a:ln>
            <a:noFill/>
          </a:ln>
        </p:spPr>
        <p:txBody>
          <a:bodyPr bIns="45700" rIns="91425" lIns="91425" tIns="45700" anchor="t" anchorCtr="0">
            <a:noAutofit/>
          </a:bodyPr>
          <a:lstStyle/>
          <a:p>
            <a:pPr algn="l" rtl="0" lvl="0" marR="0" indent="-342900" marL="342900">
              <a:lnSpc>
                <a:spcPct val="90000"/>
              </a:lnSpc>
              <a:spcBef>
                <a:spcPts val="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Stack instructions</a:t>
            </a:r>
          </a:p>
          <a:p>
            <a:pPr algn="l" rtl="0" lvl="1" marR="0" indent="-285750" marL="742950">
              <a:lnSpc>
                <a:spcPct val="90000"/>
              </a:lnSpc>
              <a:spcBef>
                <a:spcPts val="400"/>
              </a:spcBef>
              <a:spcAft>
                <a:spcPts val="0"/>
              </a:spcAft>
              <a:buClr>
                <a:srgbClr val="FF9F11"/>
              </a:buClr>
              <a:buSzPct val="100000"/>
              <a:buFont typeface="Arial"/>
              <a:buChar char="▪"/>
            </a:pPr>
            <a:r>
              <a:rPr strike="noStrike" u="none" b="0" cap="none" baseline="0" sz="2000" lang="en-US" i="0">
                <a:solidFill>
                  <a:schemeClr val="dk1"/>
                </a:solidFill>
                <a:latin typeface="Arial"/>
                <a:ea typeface="Arial"/>
                <a:cs typeface="Arial"/>
                <a:sym typeface="Arial"/>
              </a:rPr>
              <a:t>LIFO method for organizing information </a:t>
            </a:r>
          </a:p>
          <a:p>
            <a:pPr algn="l" rtl="0" lvl="1" marR="0" indent="-285750" marL="742950">
              <a:lnSpc>
                <a:spcPct val="90000"/>
              </a:lnSpc>
              <a:spcBef>
                <a:spcPts val="400"/>
              </a:spcBef>
              <a:spcAft>
                <a:spcPts val="0"/>
              </a:spcAft>
              <a:buClr>
                <a:srgbClr val="FF9F11"/>
              </a:buClr>
              <a:buSzPct val="100000"/>
              <a:buFont typeface="Arial"/>
              <a:buChar char="▪"/>
            </a:pPr>
            <a:r>
              <a:rPr strike="noStrike" u="none" b="0" cap="none" baseline="0" sz="2000" lang="en-US" i="0">
                <a:solidFill>
                  <a:schemeClr val="dk1"/>
                </a:solidFill>
                <a:latin typeface="Arial"/>
                <a:ea typeface="Arial"/>
                <a:cs typeface="Arial"/>
                <a:sym typeface="Arial"/>
              </a:rPr>
              <a:t>Items removed in the reverse order from that in which they are added</a:t>
            </a:r>
          </a:p>
        </p:txBody>
      </p:sp>
      <p:sp>
        <p:nvSpPr>
          <p:cNvPr id="415" name="Shape 415"/>
          <p:cNvSpPr txBox="1"/>
          <p:nvPr/>
        </p:nvSpPr>
        <p:spPr>
          <a:xfrm>
            <a:off y="171450" x="1371600"/>
            <a:ext cy="1143000" cx="7162799"/>
          </a:xfrm>
          <a:prstGeom prst="rect">
            <a:avLst/>
          </a:prstGeom>
          <a:noFill/>
          <a:ln>
            <a:noFill/>
          </a:ln>
        </p:spPr>
        <p:txBody>
          <a:bodyPr bIns="46025" rIns="92075" lIns="92075" tIns="46025" anchor="b"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416" name="Shape 416"/>
          <p:cNvSpPr txBox="1"/>
          <p:nvPr/>
        </p:nvSpPr>
        <p:spPr>
          <a:xfrm>
            <a:off y="5791200" x="2438400"/>
            <a:ext cy="396874" cx="8381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Tahoma"/>
              <a:buNone/>
            </a:pPr>
            <a:r>
              <a:rPr strike="noStrike" u="none" b="0" cap="none" baseline="0" sz="2000" lang="en-US" i="0">
                <a:solidFill>
                  <a:srgbClr val="000080"/>
                </a:solidFill>
                <a:latin typeface="Tahoma"/>
                <a:ea typeface="Tahoma"/>
                <a:cs typeface="Tahoma"/>
                <a:sym typeface="Tahoma"/>
              </a:rPr>
              <a:t>Push</a:t>
            </a:r>
          </a:p>
        </p:txBody>
      </p:sp>
      <p:sp>
        <p:nvSpPr>
          <p:cNvPr id="417" name="Shape 417"/>
          <p:cNvSpPr txBox="1"/>
          <p:nvPr/>
        </p:nvSpPr>
        <p:spPr>
          <a:xfrm>
            <a:off y="5791200" x="5791200"/>
            <a:ext cy="396874" cx="762000"/>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Tahoma"/>
              <a:buNone/>
            </a:pPr>
            <a:r>
              <a:rPr strike="noStrike" u="none" b="0" cap="none" baseline="0" sz="2000" lang="en-US" i="0">
                <a:solidFill>
                  <a:srgbClr val="000080"/>
                </a:solidFill>
                <a:latin typeface="Tahoma"/>
                <a:ea typeface="Tahoma"/>
                <a:cs typeface="Tahoma"/>
                <a:sym typeface="Tahoma"/>
              </a:rPr>
              <a:t>Pop</a:t>
            </a:r>
          </a:p>
        </p:txBody>
      </p:sp>
      <p:pic>
        <p:nvPicPr>
          <p:cNvPr id="418" name="Shape 418"/>
          <p:cNvPicPr preferRelativeResize="0"/>
          <p:nvPr/>
        </p:nvPicPr>
        <p:blipFill rotWithShape="1">
          <a:blip r:embed="rId3">
            <a:alphaModFix/>
          </a:blip>
          <a:srcRect t="0" b="0" r="0" l="0"/>
          <a:stretch/>
        </p:blipFill>
        <p:spPr>
          <a:xfrm>
            <a:off y="3352800" x="1447800"/>
            <a:ext cy="2284412" cx="6324600"/>
          </a:xfrm>
          <a:prstGeom prst="rect">
            <a:avLst/>
          </a:prstGeom>
          <a:noFill/>
          <a:ln>
            <a:noFill/>
          </a:ln>
        </p:spPr>
      </p:pic>
      <p:sp>
        <p:nvSpPr>
          <p:cNvPr id="419" name="Shape 419"/>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420" name="Shape 420"/>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7-*</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5" name="Shape 425"/>
        <p:cNvGrpSpPr/>
        <p:nvPr/>
      </p:nvGrpSpPr>
      <p:grpSpPr>
        <a:xfrm>
          <a:off y="0" x="0"/>
          <a:ext cy="0" cx="0"/>
          <a:chOff y="0" x="0"/>
          <a:chExt cy="0" cx="0"/>
        </a:xfrm>
      </p:grpSpPr>
      <p:sp>
        <p:nvSpPr>
          <p:cNvPr id="426" name="Shape 426"/>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90000"/>
              </a:lnSpc>
              <a:spcBef>
                <a:spcPts val="0"/>
              </a:spcBef>
              <a:spcAft>
                <a:spcPts val="0"/>
              </a:spcAft>
              <a:buClr>
                <a:srgbClr val="000080"/>
              </a:buClr>
              <a:buSzPct val="25000"/>
              <a:buFont typeface="Arial"/>
              <a:buNone/>
            </a:pPr>
            <a:r>
              <a:rPr strike="noStrike" u="none" b="1" cap="none" baseline="0" sz="4000" lang="en-US" i="0">
                <a:solidFill>
                  <a:srgbClr val="000080"/>
                </a:solidFill>
                <a:latin typeface="Arial"/>
                <a:ea typeface="Arial"/>
                <a:cs typeface="Arial"/>
                <a:sym typeface="Arial"/>
              </a:rPr>
              <a:t>Fixed Location Subroutine </a:t>
            </a:r>
            <a:br>
              <a:rPr strike="noStrike" u="none" b="1" cap="none" baseline="0" sz="4000" lang="en-US" i="0">
                <a:solidFill>
                  <a:srgbClr val="000080"/>
                </a:solidFill>
                <a:latin typeface="Arial"/>
                <a:ea typeface="Arial"/>
                <a:cs typeface="Arial"/>
                <a:sym typeface="Arial"/>
              </a:rPr>
            </a:br>
            <a:r>
              <a:rPr strike="noStrike" u="none" b="1" cap="none" baseline="0" sz="4000" lang="en-US" i="0">
                <a:solidFill>
                  <a:srgbClr val="000080"/>
                </a:solidFill>
                <a:latin typeface="Arial"/>
                <a:ea typeface="Arial"/>
                <a:cs typeface="Arial"/>
                <a:sym typeface="Arial"/>
              </a:rPr>
              <a:t>Return Address Storage: </a:t>
            </a:r>
            <a:r>
              <a:rPr strike="noStrike" u="none" b="1" cap="none" baseline="0" sz="4000" lang="en-US" i="1">
                <a:solidFill>
                  <a:srgbClr val="FF9F11"/>
                </a:solidFill>
                <a:latin typeface="Arial"/>
                <a:ea typeface="Arial"/>
                <a:cs typeface="Arial"/>
                <a:sym typeface="Arial"/>
              </a:rPr>
              <a:t>Oops!</a:t>
            </a:r>
          </a:p>
        </p:txBody>
      </p:sp>
      <p:pic>
        <p:nvPicPr>
          <p:cNvPr id="427" name="Shape 427"/>
          <p:cNvPicPr preferRelativeResize="0"/>
          <p:nvPr/>
        </p:nvPicPr>
        <p:blipFill rotWithShape="1">
          <a:blip r:embed="rId3">
            <a:alphaModFix/>
          </a:blip>
          <a:srcRect t="0" b="0" r="0" l="0"/>
          <a:stretch/>
        </p:blipFill>
        <p:spPr>
          <a:xfrm>
            <a:off y="1676400" x="1066800"/>
            <a:ext cy="3989387" cx="7619999"/>
          </a:xfrm>
          <a:prstGeom prst="rect">
            <a:avLst/>
          </a:prstGeom>
          <a:noFill/>
          <a:ln>
            <a:noFill/>
          </a:ln>
        </p:spPr>
      </p:pic>
      <p:sp>
        <p:nvSpPr>
          <p:cNvPr id="428" name="Shape 428"/>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429" name="Shape 429"/>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7-*</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4" name="Shape 434"/>
        <p:cNvGrpSpPr/>
        <p:nvPr/>
      </p:nvGrpSpPr>
      <p:grpSpPr>
        <a:xfrm>
          <a:off y="0" x="0"/>
          <a:ext cy="0" cx="0"/>
          <a:chOff y="0" x="0"/>
          <a:chExt cy="0" cx="0"/>
        </a:xfrm>
      </p:grpSpPr>
      <p:sp>
        <p:nvSpPr>
          <p:cNvPr id="435" name="Shape 435"/>
          <p:cNvSpPr txBox="1"/>
          <p:nvPr>
            <p:ph type="title"/>
          </p:nvPr>
        </p:nvSpPr>
        <p:spPr>
          <a:xfrm>
            <a:off y="274637" x="0"/>
            <a:ext cy="639762" cx="9144000"/>
          </a:xfrm>
          <a:prstGeom prst="rect">
            <a:avLst/>
          </a:prstGeom>
          <a:noFill/>
          <a:ln>
            <a:noFill/>
          </a:ln>
        </p:spPr>
        <p:txBody>
          <a:bodyPr bIns="45700" rIns="91425" lIns="91425" tIns="45700" anchor="ctr" anchorCtr="0">
            <a:noAutofit/>
          </a:bodyPr>
          <a:lstStyle/>
          <a:p>
            <a:pPr algn="ctr" rtl="0" lvl="0" marR="0" indent="0" marL="0">
              <a:lnSpc>
                <a:spcPct val="85000"/>
              </a:lnSpc>
              <a:spcBef>
                <a:spcPts val="0"/>
              </a:spcBef>
              <a:spcAft>
                <a:spcPts val="0"/>
              </a:spcAft>
              <a:buClr>
                <a:srgbClr val="000080"/>
              </a:buClr>
              <a:buSzPct val="25000"/>
              <a:buFont typeface="Arial"/>
              <a:buNone/>
            </a:pPr>
            <a:r>
              <a:rPr strike="noStrike" u="none" b="1" cap="none" baseline="0" sz="3200" lang="en-US" i="0">
                <a:solidFill>
                  <a:srgbClr val="000080"/>
                </a:solidFill>
                <a:latin typeface="Arial"/>
                <a:ea typeface="Arial"/>
                <a:cs typeface="Arial"/>
                <a:sym typeface="Arial"/>
              </a:rPr>
              <a:t>Stack Subroutine Return Address Storage</a:t>
            </a:r>
          </a:p>
        </p:txBody>
      </p:sp>
      <p:pic>
        <p:nvPicPr>
          <p:cNvPr id="436" name="Shape 436"/>
          <p:cNvPicPr preferRelativeResize="0"/>
          <p:nvPr/>
        </p:nvPicPr>
        <p:blipFill rotWithShape="1">
          <a:blip r:embed="rId3">
            <a:alphaModFix/>
          </a:blip>
          <a:srcRect t="0" b="0" r="0" l="0"/>
          <a:stretch/>
        </p:blipFill>
        <p:spPr>
          <a:xfrm>
            <a:off y="838200" x="2133600"/>
            <a:ext cy="5497512" cx="4800600"/>
          </a:xfrm>
          <a:prstGeom prst="rect">
            <a:avLst/>
          </a:prstGeom>
          <a:noFill/>
          <a:ln>
            <a:noFill/>
          </a:ln>
        </p:spPr>
      </p:pic>
      <p:sp>
        <p:nvSpPr>
          <p:cNvPr id="437" name="Shape 437"/>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438" name="Shape 438"/>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7-*</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3" name="Shape 443"/>
        <p:cNvGrpSpPr/>
        <p:nvPr/>
      </p:nvGrpSpPr>
      <p:grpSpPr>
        <a:xfrm>
          <a:off y="0" x="0"/>
          <a:ext cy="0" cx="0"/>
          <a:chOff y="0" x="0"/>
          <a:chExt cy="0" cx="0"/>
        </a:xfrm>
      </p:grpSpPr>
      <p:sp>
        <p:nvSpPr>
          <p:cNvPr id="444" name="Shape 444"/>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000" lang="en-US" i="0">
                <a:solidFill>
                  <a:srgbClr val="000080"/>
                </a:solidFill>
                <a:latin typeface="Arial"/>
                <a:ea typeface="Arial"/>
                <a:cs typeface="Arial"/>
                <a:sym typeface="Arial"/>
              </a:rPr>
              <a:t>Block of Memory as a Stack</a:t>
            </a:r>
          </a:p>
        </p:txBody>
      </p:sp>
      <p:pic>
        <p:nvPicPr>
          <p:cNvPr id="445" name="Shape 445"/>
          <p:cNvPicPr preferRelativeResize="0"/>
          <p:nvPr/>
        </p:nvPicPr>
        <p:blipFill rotWithShape="1">
          <a:blip r:embed="rId3">
            <a:alphaModFix/>
          </a:blip>
          <a:srcRect t="0" b="0" r="0" l="0"/>
          <a:stretch/>
        </p:blipFill>
        <p:spPr>
          <a:xfrm>
            <a:off y="1600200" x="914400"/>
            <a:ext cy="3963986" cx="7772400"/>
          </a:xfrm>
          <a:prstGeom prst="rect">
            <a:avLst/>
          </a:prstGeom>
          <a:noFill/>
          <a:ln>
            <a:noFill/>
          </a:ln>
        </p:spPr>
      </p:pic>
      <p:sp>
        <p:nvSpPr>
          <p:cNvPr id="446" name="Shape 446"/>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447" name="Shape 447"/>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7-*</a:t>
            </a: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1" name="Shape 451"/>
        <p:cNvGrpSpPr/>
        <p:nvPr/>
      </p:nvGrpSpPr>
      <p:grpSpPr>
        <a:xfrm>
          <a:off y="0" x="0"/>
          <a:ext cy="0" cx="0"/>
          <a:chOff y="0" x="0"/>
          <a:chExt cy="0" cx="0"/>
        </a:xfrm>
      </p:grpSpPr>
      <p:sp>
        <p:nvSpPr>
          <p:cNvPr id="452" name="Shape 452"/>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Multiple Data Instructions</a:t>
            </a:r>
          </a:p>
        </p:txBody>
      </p:sp>
      <p:sp>
        <p:nvSpPr>
          <p:cNvPr id="453" name="Shape 453"/>
          <p:cNvSpPr txBox="1"/>
          <p:nvPr>
            <p:ph idx="1" type="body"/>
          </p:nvPr>
        </p:nvSpPr>
        <p:spPr>
          <a:xfrm>
            <a:off y="1524000" x="914400"/>
            <a:ext cy="2209799" cx="7772400"/>
          </a:xfrm>
          <a:prstGeom prst="rect">
            <a:avLst/>
          </a:prstGeom>
          <a:noFill/>
          <a:ln>
            <a:noFill/>
          </a:ln>
        </p:spPr>
        <p:txBody>
          <a:bodyPr bIns="45700" rIns="91425" lIns="91425" tIns="45700" anchor="t" anchorCtr="0">
            <a:noAutofit/>
          </a:bodyPr>
          <a:lstStyle/>
          <a:p>
            <a:pPr algn="l" rtl="0" lvl="0" marR="0" indent="-342900" marL="342900">
              <a:lnSpc>
                <a:spcPct val="100000"/>
              </a:lnSpc>
              <a:spcBef>
                <a:spcPts val="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Perform a single operation on multiple pieces of data simultaneously</a:t>
            </a:r>
          </a:p>
          <a:p>
            <a:pPr algn="l" rtl="0" lvl="1" marR="0" indent="-285750" marL="742950">
              <a:lnSpc>
                <a:spcPct val="100000"/>
              </a:lnSpc>
              <a:spcBef>
                <a:spcPts val="400"/>
              </a:spcBef>
              <a:spcAft>
                <a:spcPts val="0"/>
              </a:spcAft>
              <a:buClr>
                <a:srgbClr val="FF9F11"/>
              </a:buClr>
              <a:buSzPct val="100000"/>
              <a:buFont typeface="Arial"/>
              <a:buChar char="▪"/>
            </a:pPr>
            <a:r>
              <a:rPr strike="noStrike" u="none" b="0" cap="none" baseline="0" sz="2000" lang="en-US" i="0">
                <a:solidFill>
                  <a:schemeClr val="dk1"/>
                </a:solidFill>
                <a:latin typeface="Arial"/>
                <a:ea typeface="Arial"/>
                <a:cs typeface="Arial"/>
                <a:sym typeface="Arial"/>
              </a:rPr>
              <a:t>SIMD:  Single Instruction, Multiple Data</a:t>
            </a:r>
          </a:p>
          <a:p>
            <a:pPr algn="l" rtl="0" lvl="1" marR="0" indent="-285750" marL="742950">
              <a:lnSpc>
                <a:spcPct val="100000"/>
              </a:lnSpc>
              <a:spcBef>
                <a:spcPts val="400"/>
              </a:spcBef>
              <a:spcAft>
                <a:spcPts val="0"/>
              </a:spcAft>
              <a:buClr>
                <a:srgbClr val="FF9F11"/>
              </a:buClr>
              <a:buSzPct val="100000"/>
              <a:buFont typeface="Arial"/>
              <a:buChar char="▪"/>
            </a:pPr>
            <a:r>
              <a:rPr strike="noStrike" u="none" b="0" cap="none" baseline="0" sz="2000" lang="en-US" i="0">
                <a:solidFill>
                  <a:schemeClr val="dk1"/>
                </a:solidFill>
                <a:latin typeface="Arial"/>
                <a:ea typeface="Arial"/>
                <a:cs typeface="Arial"/>
                <a:sym typeface="Arial"/>
              </a:rPr>
              <a:t>Commonly used in multimedia, </a:t>
            </a:r>
            <a:r>
              <a:rPr strike="noStrike" u="none" b="0" cap="none" baseline="0" sz="2000" lang="en-US" i="1">
                <a:solidFill>
                  <a:srgbClr val="000080"/>
                </a:solidFill>
                <a:latin typeface="Arial"/>
                <a:ea typeface="Arial"/>
                <a:cs typeface="Arial"/>
                <a:sym typeface="Arial"/>
              </a:rPr>
              <a:t>vector</a:t>
            </a:r>
            <a:r>
              <a:rPr strike="noStrike" u="none" b="0" cap="none" baseline="0" sz="2000" lang="en-US" i="0">
                <a:solidFill>
                  <a:schemeClr val="dk1"/>
                </a:solidFill>
                <a:latin typeface="Arial"/>
                <a:ea typeface="Arial"/>
                <a:cs typeface="Arial"/>
                <a:sym typeface="Arial"/>
              </a:rPr>
              <a:t> and array processing applications</a:t>
            </a:r>
          </a:p>
        </p:txBody>
      </p:sp>
      <p:sp>
        <p:nvSpPr>
          <p:cNvPr id="454" name="Shape 454"/>
          <p:cNvSpPr txBox="1"/>
          <p:nvPr/>
        </p:nvSpPr>
        <p:spPr>
          <a:xfrm>
            <a:off y="171450" x="1371600"/>
            <a:ext cy="1143000" cx="7162799"/>
          </a:xfrm>
          <a:prstGeom prst="rect">
            <a:avLst/>
          </a:prstGeom>
          <a:noFill/>
          <a:ln>
            <a:noFill/>
          </a:ln>
        </p:spPr>
        <p:txBody>
          <a:bodyPr bIns="46025" rIns="92075" lIns="92075" tIns="46025" anchor="b"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pic>
        <p:nvPicPr>
          <p:cNvPr id="455" name="Shape 455"/>
          <p:cNvPicPr preferRelativeResize="0"/>
          <p:nvPr/>
        </p:nvPicPr>
        <p:blipFill rotWithShape="1">
          <a:blip r:embed="rId3">
            <a:alphaModFix/>
          </a:blip>
          <a:srcRect t="0" b="0" r="0" l="0"/>
          <a:stretch/>
        </p:blipFill>
        <p:spPr>
          <a:xfrm>
            <a:off y="3505200" x="2209800"/>
            <a:ext cy="2613025" cx="4343400"/>
          </a:xfrm>
          <a:prstGeom prst="rect">
            <a:avLst/>
          </a:prstGeom>
          <a:noFill/>
          <a:ln>
            <a:noFill/>
          </a:ln>
        </p:spPr>
      </p:pic>
      <p:sp>
        <p:nvSpPr>
          <p:cNvPr id="456" name="Shape 456"/>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457" name="Shape 457"/>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7-*</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2" name="Shape 462"/>
        <p:cNvGrpSpPr/>
        <p:nvPr/>
      </p:nvGrpSpPr>
      <p:grpSpPr>
        <a:xfrm>
          <a:off y="0" x="0"/>
          <a:ext cy="0" cx="0"/>
          <a:chOff y="0" x="0"/>
          <a:chExt cy="0" cx="0"/>
        </a:xfrm>
      </p:grpSpPr>
      <p:sp>
        <p:nvSpPr>
          <p:cNvPr id="463" name="Shape 463"/>
          <p:cNvSpPr txBox="1"/>
          <p:nvPr>
            <p:ph type="title"/>
          </p:nvPr>
        </p:nvSpPr>
        <p:spPr>
          <a:xfrm>
            <a:off y="274637" x="762000"/>
            <a:ext cy="1143000" cx="7924799"/>
          </a:xfrm>
          <a:prstGeom prst="rect">
            <a:avLst/>
          </a:prstGeom>
          <a:noFill/>
          <a:ln>
            <a:noFill/>
          </a:ln>
        </p:spPr>
        <p:txBody>
          <a:bodyPr bIns="46025" rIns="92075" lIns="92075" tIns="46025" anchor="b"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000" lang="en-US" i="0">
                <a:solidFill>
                  <a:srgbClr val="000080"/>
                </a:solidFill>
                <a:latin typeface="Arial"/>
                <a:ea typeface="Arial"/>
                <a:cs typeface="Arial"/>
                <a:sym typeface="Arial"/>
              </a:rPr>
              <a:t>Instruction</a:t>
            </a:r>
            <a:r>
              <a:rPr strike="noStrike" u="none" b="1" cap="none" baseline="0" sz="4400" lang="en-US" i="0">
                <a:solidFill>
                  <a:srgbClr val="000080"/>
                </a:solidFill>
                <a:latin typeface="Arial"/>
                <a:ea typeface="Arial"/>
                <a:cs typeface="Arial"/>
                <a:sym typeface="Arial"/>
              </a:rPr>
              <a:t> </a:t>
            </a:r>
            <a:r>
              <a:rPr strike="noStrike" u="none" b="1" cap="none" baseline="0" sz="4000" lang="en-US" i="0">
                <a:solidFill>
                  <a:srgbClr val="000080"/>
                </a:solidFill>
                <a:latin typeface="Arial"/>
                <a:ea typeface="Arial"/>
                <a:cs typeface="Arial"/>
                <a:sym typeface="Arial"/>
              </a:rPr>
              <a:t>Elements</a:t>
            </a:r>
          </a:p>
        </p:txBody>
      </p:sp>
      <p:sp>
        <p:nvSpPr>
          <p:cNvPr id="464" name="Shape 464"/>
          <p:cNvSpPr txBox="1"/>
          <p:nvPr>
            <p:ph idx="1" type="body"/>
          </p:nvPr>
        </p:nvSpPr>
        <p:spPr>
          <a:xfrm>
            <a:off y="1600200" x="1143000"/>
            <a:ext cy="4230686" cx="7772400"/>
          </a:xfrm>
          <a:prstGeom prst="rect">
            <a:avLst/>
          </a:prstGeom>
          <a:noFill/>
          <a:ln>
            <a:noFill/>
          </a:ln>
        </p:spPr>
        <p:txBody>
          <a:bodyPr bIns="46025" rIns="92075" lIns="92075" tIns="46025" anchor="t" anchorCtr="0">
            <a:noAutofit/>
          </a:bodyPr>
          <a:lstStyle/>
          <a:p>
            <a:pPr algn="l" rtl="0" lvl="0" marR="0" indent="-342900" marL="342900">
              <a:lnSpc>
                <a:spcPct val="100000"/>
              </a:lnSpc>
              <a:spcBef>
                <a:spcPts val="0"/>
              </a:spcBef>
              <a:spcAft>
                <a:spcPts val="0"/>
              </a:spcAft>
              <a:buClr>
                <a:srgbClr val="000080"/>
              </a:buClr>
              <a:buSzPct val="100000"/>
              <a:buFont typeface="Arial"/>
              <a:buChar char="▪"/>
            </a:pPr>
            <a:r>
              <a:rPr strike="noStrike" u="none" b="0" cap="none" baseline="0" sz="3200" lang="en-US" i="0">
                <a:solidFill>
                  <a:schemeClr val="dk1"/>
                </a:solidFill>
                <a:latin typeface="Arial"/>
                <a:ea typeface="Arial"/>
                <a:cs typeface="Arial"/>
                <a:sym typeface="Arial"/>
              </a:rPr>
              <a:t>OPCODE: </a:t>
            </a:r>
            <a:r>
              <a:rPr strike="noStrike" u="none" b="0" cap="none" baseline="0" sz="3200" lang="en-US" i="0">
                <a:solidFill>
                  <a:srgbClr val="000080"/>
                </a:solidFill>
                <a:latin typeface="Arial"/>
                <a:ea typeface="Arial"/>
                <a:cs typeface="Arial"/>
                <a:sym typeface="Arial"/>
              </a:rPr>
              <a:t>task</a:t>
            </a:r>
          </a:p>
          <a:p>
            <a:pPr algn="l" rtl="0" lvl="0" marR="0" indent="-342900" marL="342900">
              <a:lnSpc>
                <a:spcPct val="100000"/>
              </a:lnSpc>
              <a:spcBef>
                <a:spcPts val="640"/>
              </a:spcBef>
              <a:spcAft>
                <a:spcPts val="0"/>
              </a:spcAft>
              <a:buClr>
                <a:srgbClr val="000080"/>
              </a:buClr>
              <a:buSzPct val="100000"/>
              <a:buFont typeface="Arial"/>
              <a:buChar char="▪"/>
            </a:pPr>
            <a:r>
              <a:rPr strike="noStrike" u="none" b="0" cap="none" baseline="0" sz="3200" lang="en-US" i="0">
                <a:solidFill>
                  <a:schemeClr val="dk1"/>
                </a:solidFill>
                <a:latin typeface="Arial"/>
                <a:ea typeface="Arial"/>
                <a:cs typeface="Arial"/>
                <a:sym typeface="Arial"/>
              </a:rPr>
              <a:t>Source OPERAND(s)</a:t>
            </a:r>
          </a:p>
          <a:p>
            <a:pPr algn="l" rtl="0" lvl="0" marR="0" indent="-342900" marL="342900">
              <a:lnSpc>
                <a:spcPct val="100000"/>
              </a:lnSpc>
              <a:spcBef>
                <a:spcPts val="640"/>
              </a:spcBef>
              <a:spcAft>
                <a:spcPts val="0"/>
              </a:spcAft>
              <a:buClr>
                <a:srgbClr val="000080"/>
              </a:buClr>
              <a:buSzPct val="100000"/>
              <a:buFont typeface="Arial"/>
              <a:buChar char="▪"/>
            </a:pPr>
            <a:r>
              <a:rPr strike="noStrike" u="none" b="0" cap="none" baseline="0" sz="3200" lang="en-US" i="0">
                <a:solidFill>
                  <a:schemeClr val="dk1"/>
                </a:solidFill>
                <a:latin typeface="Arial"/>
                <a:ea typeface="Arial"/>
                <a:cs typeface="Arial"/>
                <a:sym typeface="Arial"/>
              </a:rPr>
              <a:t>Result OPERAND</a:t>
            </a:r>
          </a:p>
          <a:p>
            <a:pPr algn="l" rtl="0" lvl="1" marR="0" indent="-285750" marL="742950">
              <a:lnSpc>
                <a:spcPct val="100000"/>
              </a:lnSpc>
              <a:spcBef>
                <a:spcPts val="560"/>
              </a:spcBef>
              <a:spcAft>
                <a:spcPts val="0"/>
              </a:spcAft>
              <a:buClr>
                <a:srgbClr val="FF9F11"/>
              </a:buClr>
              <a:buSzPct val="100000"/>
              <a:buFont typeface="Arial"/>
              <a:buChar char="▪"/>
            </a:pPr>
            <a:r>
              <a:rPr strike="noStrike" u="none" b="0" cap="none" baseline="0" sz="2800" lang="en-US" i="0">
                <a:solidFill>
                  <a:schemeClr val="dk1"/>
                </a:solidFill>
                <a:latin typeface="Arial"/>
                <a:ea typeface="Arial"/>
                <a:cs typeface="Arial"/>
                <a:sym typeface="Arial"/>
              </a:rPr>
              <a:t>Location of data (register, memory)</a:t>
            </a:r>
          </a:p>
          <a:p>
            <a:pPr algn="l" rtl="0" lvl="2" marR="0" indent="-228600" marL="1143000">
              <a:lnSpc>
                <a:spcPct val="100000"/>
              </a:lnSpc>
              <a:spcBef>
                <a:spcPts val="480"/>
              </a:spcBef>
              <a:spcAft>
                <a:spcPts val="0"/>
              </a:spcAft>
              <a:buClr>
                <a:srgbClr val="000080"/>
              </a:buClr>
              <a:buSzPct val="50000"/>
              <a:buFont typeface="Arial"/>
              <a:buChar char="•"/>
            </a:pPr>
            <a:r>
              <a:rPr strike="noStrike" u="none" b="0" cap="none" baseline="0" sz="2400" lang="en-US" i="0">
                <a:solidFill>
                  <a:schemeClr val="dk1"/>
                </a:solidFill>
                <a:latin typeface="Arial"/>
                <a:ea typeface="Arial"/>
                <a:cs typeface="Arial"/>
                <a:sym typeface="Arial"/>
              </a:rPr>
              <a:t>Explicit: included in instruction</a:t>
            </a:r>
          </a:p>
          <a:p>
            <a:pPr algn="l" rtl="0" lvl="2" marR="0" indent="-228600" marL="1143000">
              <a:lnSpc>
                <a:spcPct val="100000"/>
              </a:lnSpc>
              <a:spcBef>
                <a:spcPts val="480"/>
              </a:spcBef>
              <a:spcAft>
                <a:spcPts val="0"/>
              </a:spcAft>
              <a:buClr>
                <a:srgbClr val="000080"/>
              </a:buClr>
              <a:buSzPct val="50000"/>
              <a:buFont typeface="Arial"/>
              <a:buChar char="•"/>
            </a:pPr>
            <a:r>
              <a:rPr strike="noStrike" u="none" b="0" cap="none" baseline="0" sz="2400" lang="en-US" i="0">
                <a:solidFill>
                  <a:schemeClr val="dk1"/>
                </a:solidFill>
                <a:latin typeface="Arial"/>
                <a:ea typeface="Arial"/>
                <a:cs typeface="Arial"/>
                <a:sym typeface="Arial"/>
              </a:rPr>
              <a:t>Implicit: default assumed</a:t>
            </a:r>
          </a:p>
        </p:txBody>
      </p:sp>
      <p:grpSp>
        <p:nvGrpSpPr>
          <p:cNvPr id="465" name="Shape 465"/>
          <p:cNvGrpSpPr/>
          <p:nvPr/>
        </p:nvGrpSpPr>
        <p:grpSpPr>
          <a:xfrm>
            <a:off y="4800600" x="1371600"/>
            <a:ext cy="762000" cx="6603999"/>
            <a:chOff y="3657600" x="1066800"/>
            <a:chExt cy="762000" cx="6603999"/>
          </a:xfrm>
        </p:grpSpPr>
        <p:grpSp>
          <p:nvGrpSpPr>
            <p:cNvPr id="466" name="Shape 466"/>
            <p:cNvGrpSpPr/>
            <p:nvPr/>
          </p:nvGrpSpPr>
          <p:grpSpPr>
            <a:xfrm>
              <a:off y="3657600" x="1066800"/>
              <a:ext cy="736599" cx="6603999"/>
              <a:chOff y="4127500" x="1003300"/>
              <a:chExt cy="736599" cx="6603999"/>
            </a:xfrm>
          </p:grpSpPr>
          <p:sp>
            <p:nvSpPr>
              <p:cNvPr id="467" name="Shape 467"/>
              <p:cNvSpPr txBox="1"/>
              <p:nvPr/>
            </p:nvSpPr>
            <p:spPr>
              <a:xfrm>
                <a:off y="4127500" x="1003300"/>
                <a:ext cy="736599" cx="6603999"/>
              </a:xfrm>
              <a:prstGeom prst="rect">
                <a:avLst/>
              </a:prstGeom>
              <a:solidFill>
                <a:schemeClr val="lt1"/>
              </a:solidFill>
              <a:ln w="25400" cap="rnd">
                <a:solidFill>
                  <a:schemeClr val="dk1"/>
                </a:solidFill>
                <a:prstDash val="solid"/>
                <a:miter/>
                <a:headEnd w="med" len="med" type="none"/>
                <a:tailEnd w="med" len="med" type="none"/>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468" name="Shape 468"/>
              <p:cNvSpPr txBox="1"/>
              <p:nvPr/>
            </p:nvSpPr>
            <p:spPr>
              <a:xfrm>
                <a:off y="4297362" x="1203325"/>
                <a:ext cy="396874" cx="1312862"/>
              </a:xfrm>
              <a:prstGeom prst="rect">
                <a:avLst/>
              </a:prstGeom>
              <a:noFill/>
              <a:ln>
                <a:noFill/>
              </a:ln>
            </p:spPr>
            <p:txBody>
              <a:bodyPr bIns="46025" rIns="92075" lIns="92075" tIns="46025" anchor="t" anchorCtr="0">
                <a:noAutofit/>
              </a:bodyPr>
              <a:lstStyle/>
              <a:p>
                <a:pPr algn="l" rtl="0" lvl="0" marR="0" indent="0" marL="0">
                  <a:lnSpc>
                    <a:spcPct val="100000"/>
                  </a:lnSpc>
                  <a:spcBef>
                    <a:spcPts val="0"/>
                  </a:spcBef>
                  <a:spcAft>
                    <a:spcPts val="0"/>
                  </a:spcAft>
                  <a:buClr>
                    <a:schemeClr val="dk1"/>
                  </a:buClr>
                  <a:buSzPct val="25000"/>
                  <a:buFont typeface="Quattrocento"/>
                  <a:buNone/>
                </a:pPr>
                <a:r>
                  <a:rPr strike="noStrike" u="none" b="1" cap="none" baseline="0" sz="2000" lang="en-US" i="0">
                    <a:solidFill>
                      <a:schemeClr val="dk1"/>
                    </a:solidFill>
                    <a:latin typeface="Quattrocento"/>
                    <a:ea typeface="Quattrocento"/>
                    <a:cs typeface="Quattrocento"/>
                    <a:sym typeface="Quattrocento"/>
                  </a:rPr>
                  <a:t>OPCODE</a:t>
                </a:r>
              </a:p>
            </p:txBody>
          </p:sp>
          <p:sp>
            <p:nvSpPr>
              <p:cNvPr id="469" name="Shape 469"/>
              <p:cNvSpPr txBox="1"/>
              <p:nvPr/>
            </p:nvSpPr>
            <p:spPr>
              <a:xfrm>
                <a:off y="4144962" x="3260725"/>
                <a:ext cy="701674" cx="1509711"/>
              </a:xfrm>
              <a:prstGeom prst="rect">
                <a:avLst/>
              </a:prstGeom>
              <a:noFill/>
              <a:ln>
                <a:noFill/>
              </a:ln>
            </p:spPr>
            <p:txBody>
              <a:bodyPr bIns="46025" rIns="92075" lIns="92075" tIns="46025" anchor="t" anchorCtr="0">
                <a:noAutofit/>
              </a:bodyPr>
              <a:lstStyle/>
              <a:p>
                <a:pPr algn="l" rtl="0" lvl="0" marR="0" indent="0" marL="0">
                  <a:lnSpc>
                    <a:spcPct val="100000"/>
                  </a:lnSpc>
                  <a:spcBef>
                    <a:spcPts val="0"/>
                  </a:spcBef>
                  <a:spcAft>
                    <a:spcPts val="0"/>
                  </a:spcAft>
                  <a:buClr>
                    <a:schemeClr val="dk1"/>
                  </a:buClr>
                  <a:buSzPct val="25000"/>
                  <a:buFont typeface="Quattrocento"/>
                  <a:buNone/>
                </a:pPr>
                <a:r>
                  <a:rPr strike="noStrike" u="none" b="1" cap="none" baseline="0" sz="2000" lang="en-US" i="0">
                    <a:solidFill>
                      <a:schemeClr val="dk1"/>
                    </a:solidFill>
                    <a:latin typeface="Quattrocento"/>
                    <a:ea typeface="Quattrocento"/>
                    <a:cs typeface="Quattrocento"/>
                    <a:sym typeface="Quattrocento"/>
                  </a:rPr>
                  <a:t>   Source</a:t>
                </a:r>
              </a:p>
              <a:p>
                <a:pPr algn="l" rtl="0" lvl="0" marR="0" indent="0" marL="0">
                  <a:lnSpc>
                    <a:spcPct val="100000"/>
                  </a:lnSpc>
                  <a:spcBef>
                    <a:spcPts val="0"/>
                  </a:spcBef>
                  <a:spcAft>
                    <a:spcPts val="0"/>
                  </a:spcAft>
                  <a:buClr>
                    <a:schemeClr val="dk1"/>
                  </a:buClr>
                  <a:buSzPct val="25000"/>
                  <a:buFont typeface="Quattrocento"/>
                  <a:buNone/>
                </a:pPr>
                <a:r>
                  <a:rPr strike="noStrike" u="none" b="1" cap="none" baseline="0" sz="2000" lang="en-US" i="0">
                    <a:solidFill>
                      <a:schemeClr val="dk1"/>
                    </a:solidFill>
                    <a:latin typeface="Quattrocento"/>
                    <a:ea typeface="Quattrocento"/>
                    <a:cs typeface="Quattrocento"/>
                    <a:sym typeface="Quattrocento"/>
                  </a:rPr>
                  <a:t>OPERAND</a:t>
                </a:r>
              </a:p>
            </p:txBody>
          </p:sp>
          <p:sp>
            <p:nvSpPr>
              <p:cNvPr id="470" name="Shape 470"/>
              <p:cNvSpPr txBox="1"/>
              <p:nvPr/>
            </p:nvSpPr>
            <p:spPr>
              <a:xfrm>
                <a:off y="4144962" x="5470525"/>
                <a:ext cy="701674" cx="1509711"/>
              </a:xfrm>
              <a:prstGeom prst="rect">
                <a:avLst/>
              </a:prstGeom>
              <a:noFill/>
              <a:ln>
                <a:noFill/>
              </a:ln>
            </p:spPr>
            <p:txBody>
              <a:bodyPr bIns="46025" rIns="92075" lIns="92075" tIns="46025" anchor="t" anchorCtr="0">
                <a:noAutofit/>
              </a:bodyPr>
              <a:lstStyle/>
              <a:p>
                <a:pPr algn="l" rtl="0" lvl="0" marR="0" indent="0" marL="0">
                  <a:lnSpc>
                    <a:spcPct val="100000"/>
                  </a:lnSpc>
                  <a:spcBef>
                    <a:spcPts val="0"/>
                  </a:spcBef>
                  <a:spcAft>
                    <a:spcPts val="0"/>
                  </a:spcAft>
                  <a:buClr>
                    <a:schemeClr val="dk1"/>
                  </a:buClr>
                  <a:buSzPct val="25000"/>
                  <a:buFont typeface="Quattrocento"/>
                  <a:buNone/>
                </a:pPr>
                <a:r>
                  <a:rPr strike="noStrike" u="none" b="1" cap="none" baseline="0" sz="2000" lang="en-US" i="0">
                    <a:solidFill>
                      <a:schemeClr val="dk1"/>
                    </a:solidFill>
                    <a:latin typeface="Quattrocento"/>
                    <a:ea typeface="Quattrocento"/>
                    <a:cs typeface="Quattrocento"/>
                    <a:sym typeface="Quattrocento"/>
                  </a:rPr>
                  <a:t>   Result </a:t>
                </a:r>
              </a:p>
              <a:p>
                <a:pPr algn="l" rtl="0" lvl="0" marR="0" indent="0" marL="0">
                  <a:lnSpc>
                    <a:spcPct val="100000"/>
                  </a:lnSpc>
                  <a:spcBef>
                    <a:spcPts val="0"/>
                  </a:spcBef>
                  <a:spcAft>
                    <a:spcPts val="0"/>
                  </a:spcAft>
                  <a:buClr>
                    <a:schemeClr val="dk1"/>
                  </a:buClr>
                  <a:buSzPct val="25000"/>
                  <a:buFont typeface="Quattrocento"/>
                  <a:buNone/>
                </a:pPr>
                <a:r>
                  <a:rPr strike="noStrike" u="none" b="1" cap="none" baseline="0" sz="2000" lang="en-US" i="0">
                    <a:solidFill>
                      <a:schemeClr val="dk1"/>
                    </a:solidFill>
                    <a:latin typeface="Quattrocento"/>
                    <a:ea typeface="Quattrocento"/>
                    <a:cs typeface="Quattrocento"/>
                    <a:sym typeface="Quattrocento"/>
                  </a:rPr>
                  <a:t>OPERAND</a:t>
                </a:r>
              </a:p>
            </p:txBody>
          </p:sp>
        </p:grpSp>
        <p:cxnSp>
          <p:nvCxnSpPr>
            <p:cNvPr id="471" name="Shape 471"/>
            <p:cNvCxnSpPr/>
            <p:nvPr/>
          </p:nvCxnSpPr>
          <p:spPr>
            <a:xfrm>
              <a:off y="3657600" x="2895600"/>
              <a:ext cy="762000" cx="0"/>
            </a:xfrm>
            <a:prstGeom prst="straightConnector1">
              <a:avLst/>
            </a:prstGeom>
            <a:noFill/>
            <a:ln w="25400" cap="rnd">
              <a:solidFill>
                <a:schemeClr val="dk1"/>
              </a:solidFill>
              <a:prstDash val="solid"/>
              <a:miter/>
              <a:headEnd w="med" len="med" type="none"/>
              <a:tailEnd w="med" len="med" type="none"/>
            </a:ln>
          </p:spPr>
        </p:cxnSp>
        <p:cxnSp>
          <p:nvCxnSpPr>
            <p:cNvPr id="472" name="Shape 472"/>
            <p:cNvCxnSpPr/>
            <p:nvPr/>
          </p:nvCxnSpPr>
          <p:spPr>
            <a:xfrm>
              <a:off y="3657600" x="5181600"/>
              <a:ext cy="762000" cx="0"/>
            </a:xfrm>
            <a:prstGeom prst="straightConnector1">
              <a:avLst/>
            </a:prstGeom>
            <a:noFill/>
            <a:ln w="25400" cap="rnd">
              <a:solidFill>
                <a:schemeClr val="dk1"/>
              </a:solidFill>
              <a:prstDash val="solid"/>
              <a:miter/>
              <a:headEnd w="med" len="med" type="none"/>
              <a:tailEnd w="med" len="med" type="none"/>
            </a:ln>
          </p:spPr>
        </p:cxnSp>
      </p:grpSp>
      <p:sp>
        <p:nvSpPr>
          <p:cNvPr id="473" name="Shape 473"/>
          <p:cNvSpPr/>
          <p:nvPr/>
        </p:nvSpPr>
        <p:spPr>
          <a:xfrm>
            <a:off y="2209800" x="5410200"/>
            <a:ext cy="1143000" cx="228600"/>
          </a:xfrm>
          <a:prstGeom prst="rightBrace">
            <a:avLst>
              <a:gd fmla="val 8333" name="adj1"/>
              <a:gd fmla="val 50000" name="adj2"/>
            </a:avLst>
          </a:prstGeom>
          <a:noFill/>
          <a:ln w="41275" cap="rnd">
            <a:solidFill>
              <a:srgbClr val="000080"/>
            </a:solidFill>
            <a:prstDash val="solid"/>
            <a:miter/>
            <a:headEnd w="med" len="med" type="none"/>
            <a:tailEnd w="med" len="med" type="none"/>
          </a:ln>
        </p:spPr>
        <p:txBody>
          <a:bodyPr bIns="45700" rIns="91425" lIns="91425" tIns="45700" anchor="ctr" anchorCtr="0">
            <a:noAutofit/>
          </a:bodyPr>
          <a:lstStyle/>
          <a:p>
            <a:pPr algn="l" rtl="0" lvl="0" marR="0" indent="0" marL="0">
              <a:lnSpc>
                <a:spcPct val="100000"/>
              </a:lnSpc>
              <a:spcBef>
                <a:spcPts val="0"/>
              </a:spcBef>
              <a:spcAft>
                <a:spcPts val="0"/>
              </a:spcAft>
              <a:buNone/>
            </a:pPr>
            <a:r>
              <a:t/>
            </a:r>
            <a:endParaRPr strike="noStrike" u="none" b="0" cap="none" baseline="0" sz="1800" i="0">
              <a:solidFill>
                <a:schemeClr val="dk1"/>
              </a:solidFill>
              <a:latin typeface="Arial"/>
              <a:ea typeface="Arial"/>
              <a:cs typeface="Arial"/>
              <a:sym typeface="Arial"/>
            </a:endParaRPr>
          </a:p>
        </p:txBody>
      </p:sp>
      <p:sp>
        <p:nvSpPr>
          <p:cNvPr id="474" name="Shape 474"/>
          <p:cNvSpPr txBox="1"/>
          <p:nvPr/>
        </p:nvSpPr>
        <p:spPr>
          <a:xfrm>
            <a:off y="2514600" x="5867400"/>
            <a:ext cy="457200" cx="2362200"/>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Tahoma"/>
              <a:buNone/>
            </a:pPr>
            <a:r>
              <a:rPr strike="noStrike" u="none" b="1" cap="none" baseline="0" sz="2400" lang="en-US" i="0">
                <a:solidFill>
                  <a:srgbClr val="000080"/>
                </a:solidFill>
                <a:latin typeface="Tahoma"/>
                <a:ea typeface="Tahoma"/>
                <a:cs typeface="Tahoma"/>
                <a:sym typeface="Tahoma"/>
              </a:rPr>
              <a:t>Addresses</a:t>
            </a:r>
          </a:p>
        </p:txBody>
      </p:sp>
      <p:sp>
        <p:nvSpPr>
          <p:cNvPr id="475" name="Shape 475"/>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476" name="Shape 476"/>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7-*</a:t>
            </a: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1" name="Shape 481"/>
        <p:cNvGrpSpPr/>
        <p:nvPr/>
      </p:nvGrpSpPr>
      <p:grpSpPr>
        <a:xfrm>
          <a:off y="0" x="0"/>
          <a:ext cy="0" cx="0"/>
          <a:chOff y="0" x="0"/>
          <a:chExt cy="0" cx="0"/>
        </a:xfrm>
      </p:grpSpPr>
      <p:sp>
        <p:nvSpPr>
          <p:cNvPr id="482" name="Shape 482"/>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Instruction Format</a:t>
            </a:r>
          </a:p>
        </p:txBody>
      </p:sp>
      <p:sp>
        <p:nvSpPr>
          <p:cNvPr id="483" name="Shape 483"/>
          <p:cNvSpPr txBox="1"/>
          <p:nvPr>
            <p:ph idx="1" type="body"/>
          </p:nvPr>
        </p:nvSpPr>
        <p:spPr>
          <a:xfrm>
            <a:off y="1524000" x="914400"/>
            <a:ext cy="4525961" cx="7772400"/>
          </a:xfrm>
          <a:prstGeom prst="rect">
            <a:avLst/>
          </a:prstGeom>
          <a:noFill/>
          <a:ln>
            <a:noFill/>
          </a:ln>
        </p:spPr>
        <p:txBody>
          <a:bodyPr bIns="45700" rIns="91425" lIns="91425" tIns="45700" anchor="t" anchorCtr="0">
            <a:noAutofit/>
          </a:bodyPr>
          <a:lstStyle/>
          <a:p>
            <a:pPr algn="l" rtl="0" lvl="0" marR="0" indent="-342900" marL="342900">
              <a:lnSpc>
                <a:spcPct val="100000"/>
              </a:lnSpc>
              <a:spcBef>
                <a:spcPts val="0"/>
              </a:spcBef>
              <a:spcAft>
                <a:spcPts val="0"/>
              </a:spcAft>
              <a:buClr>
                <a:srgbClr val="000080"/>
              </a:buClr>
              <a:buSzPct val="100000"/>
              <a:buFont typeface="Arial"/>
              <a:buChar char="▪"/>
            </a:pPr>
            <a:r>
              <a:rPr strike="noStrike" u="none" b="0" cap="none" baseline="0" sz="2800" lang="en-US" i="1">
                <a:solidFill>
                  <a:srgbClr val="000080"/>
                </a:solidFill>
                <a:latin typeface="Arial"/>
                <a:ea typeface="Arial"/>
                <a:cs typeface="Arial"/>
                <a:sym typeface="Arial"/>
              </a:rPr>
              <a:t>Machine-specific</a:t>
            </a:r>
            <a:r>
              <a:rPr strike="noStrike" u="none" b="0" cap="none" baseline="0" sz="2800" lang="en-US" i="0">
                <a:solidFill>
                  <a:schemeClr val="dk1"/>
                </a:solidFill>
                <a:latin typeface="Arial"/>
                <a:ea typeface="Arial"/>
                <a:cs typeface="Arial"/>
                <a:sym typeface="Arial"/>
              </a:rPr>
              <a:t> template that specifies</a:t>
            </a:r>
          </a:p>
          <a:p>
            <a:pPr algn="l" rtl="0" lvl="1" marR="0" indent="-285750" marL="742950">
              <a:lnSpc>
                <a:spcPct val="100000"/>
              </a:lnSpc>
              <a:spcBef>
                <a:spcPts val="480"/>
              </a:spcBef>
              <a:spcAft>
                <a:spcPts val="0"/>
              </a:spcAft>
              <a:buClr>
                <a:srgbClr val="FF9F11"/>
              </a:buClr>
              <a:buSzPct val="100000"/>
              <a:buFont typeface="Arial"/>
              <a:buChar char="▪"/>
            </a:pPr>
            <a:r>
              <a:rPr strike="noStrike" u="none" b="0" cap="none" baseline="0" sz="2400" lang="en-US" i="0">
                <a:solidFill>
                  <a:schemeClr val="dk1"/>
                </a:solidFill>
                <a:latin typeface="Arial"/>
                <a:ea typeface="Arial"/>
                <a:cs typeface="Arial"/>
                <a:sym typeface="Arial"/>
              </a:rPr>
              <a:t>Length of the op code </a:t>
            </a:r>
          </a:p>
          <a:p>
            <a:pPr algn="l" rtl="0" lvl="1" marR="0" indent="-285750" marL="742950">
              <a:lnSpc>
                <a:spcPct val="100000"/>
              </a:lnSpc>
              <a:spcBef>
                <a:spcPts val="480"/>
              </a:spcBef>
              <a:spcAft>
                <a:spcPts val="0"/>
              </a:spcAft>
              <a:buClr>
                <a:srgbClr val="FF9F11"/>
              </a:buClr>
              <a:buSzPct val="100000"/>
              <a:buFont typeface="Arial"/>
              <a:buChar char="▪"/>
            </a:pPr>
            <a:r>
              <a:rPr strike="noStrike" u="none" b="0" cap="none" baseline="0" sz="2400" lang="en-US" i="0">
                <a:solidFill>
                  <a:schemeClr val="dk1"/>
                </a:solidFill>
                <a:latin typeface="Arial"/>
                <a:ea typeface="Arial"/>
                <a:cs typeface="Arial"/>
                <a:sym typeface="Arial"/>
              </a:rPr>
              <a:t>Number of operands</a:t>
            </a:r>
          </a:p>
          <a:p>
            <a:pPr algn="l" rtl="0" lvl="1" marR="0" indent="-285750" marL="742950">
              <a:lnSpc>
                <a:spcPct val="100000"/>
              </a:lnSpc>
              <a:spcBef>
                <a:spcPts val="480"/>
              </a:spcBef>
              <a:spcAft>
                <a:spcPts val="0"/>
              </a:spcAft>
              <a:buClr>
                <a:srgbClr val="FF9F11"/>
              </a:buClr>
              <a:buSzPct val="100000"/>
              <a:buFont typeface="Arial"/>
              <a:buChar char="▪"/>
            </a:pPr>
            <a:r>
              <a:rPr strike="noStrike" u="none" b="0" cap="none" baseline="0" sz="2400" lang="en-US" i="0">
                <a:solidFill>
                  <a:schemeClr val="dk1"/>
                </a:solidFill>
                <a:latin typeface="Arial"/>
                <a:ea typeface="Arial"/>
                <a:cs typeface="Arial"/>
                <a:sym typeface="Arial"/>
              </a:rPr>
              <a:t>Length of operands</a:t>
            </a:r>
          </a:p>
        </p:txBody>
      </p:sp>
      <p:pic>
        <p:nvPicPr>
          <p:cNvPr id="484" name="Shape 484"/>
          <p:cNvPicPr preferRelativeResize="0"/>
          <p:nvPr/>
        </p:nvPicPr>
        <p:blipFill rotWithShape="1">
          <a:blip r:embed="rId3">
            <a:alphaModFix/>
          </a:blip>
          <a:srcRect t="0" b="21112" r="0" l="0"/>
          <a:stretch/>
        </p:blipFill>
        <p:spPr>
          <a:xfrm>
            <a:off y="3733800" x="3200400"/>
            <a:ext cy="2409824" cx="5333999"/>
          </a:xfrm>
          <a:prstGeom prst="rect">
            <a:avLst/>
          </a:prstGeom>
          <a:noFill/>
          <a:ln>
            <a:noFill/>
          </a:ln>
        </p:spPr>
      </p:pic>
      <p:sp>
        <p:nvSpPr>
          <p:cNvPr id="485" name="Shape 485"/>
          <p:cNvSpPr txBox="1"/>
          <p:nvPr/>
        </p:nvSpPr>
        <p:spPr>
          <a:xfrm>
            <a:off y="3962400" x="1143000"/>
            <a:ext cy="1190624" cx="19049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1800" lang="en-US" i="0">
                <a:solidFill>
                  <a:srgbClr val="000080"/>
                </a:solidFill>
                <a:latin typeface="Arial"/>
                <a:ea typeface="Arial"/>
                <a:cs typeface="Arial"/>
                <a:sym typeface="Arial"/>
              </a:rPr>
              <a:t>Simple </a:t>
            </a:r>
            <a:br>
              <a:rPr strike="noStrike" u="none" b="1" cap="none" baseline="0" sz="1800" lang="en-US" i="0">
                <a:solidFill>
                  <a:srgbClr val="000080"/>
                </a:solidFill>
                <a:latin typeface="Arial"/>
                <a:ea typeface="Arial"/>
                <a:cs typeface="Arial"/>
                <a:sym typeface="Arial"/>
              </a:rPr>
            </a:br>
            <a:r>
              <a:rPr strike="noStrike" u="none" b="1" cap="none" baseline="0" sz="1800" lang="en-US" i="0">
                <a:solidFill>
                  <a:srgbClr val="000080"/>
                </a:solidFill>
                <a:latin typeface="Arial"/>
                <a:ea typeface="Arial"/>
                <a:cs typeface="Arial"/>
                <a:sym typeface="Arial"/>
              </a:rPr>
              <a:t>32-bit Instruction Format</a:t>
            </a:r>
          </a:p>
        </p:txBody>
      </p:sp>
      <p:sp>
        <p:nvSpPr>
          <p:cNvPr id="486" name="Shape 486"/>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487" name="Shape 487"/>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7-*</a:t>
            </a: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2" name="Shape 492"/>
        <p:cNvGrpSpPr/>
        <p:nvPr/>
      </p:nvGrpSpPr>
      <p:grpSpPr>
        <a:xfrm>
          <a:off y="0" x="0"/>
          <a:ext cy="0" cx="0"/>
          <a:chOff y="0" x="0"/>
          <a:chExt cy="0" cx="0"/>
        </a:xfrm>
      </p:grpSpPr>
      <p:sp>
        <p:nvSpPr>
          <p:cNvPr id="493" name="Shape 493"/>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Instructions</a:t>
            </a:r>
          </a:p>
        </p:txBody>
      </p:sp>
      <p:sp>
        <p:nvSpPr>
          <p:cNvPr id="494" name="Shape 494"/>
          <p:cNvSpPr txBox="1"/>
          <p:nvPr>
            <p:ph idx="1" type="body"/>
          </p:nvPr>
        </p:nvSpPr>
        <p:spPr>
          <a:xfrm>
            <a:off y="1524000" x="914400"/>
            <a:ext cy="4525961" cx="7772400"/>
          </a:xfrm>
          <a:prstGeom prst="rect">
            <a:avLst/>
          </a:prstGeom>
          <a:noFill/>
          <a:ln>
            <a:noFill/>
          </a:ln>
        </p:spPr>
        <p:txBody>
          <a:bodyPr bIns="45700" rIns="91425" lIns="91425" tIns="45700" anchor="t" anchorCtr="0">
            <a:noAutofit/>
          </a:bodyPr>
          <a:lstStyle/>
          <a:p>
            <a:pPr algn="l" rtl="0" lvl="0" marR="0" indent="-342900" marL="342900">
              <a:lnSpc>
                <a:spcPct val="90000"/>
              </a:lnSpc>
              <a:spcBef>
                <a:spcPts val="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Instruction</a:t>
            </a:r>
          </a:p>
          <a:p>
            <a:pPr algn="l" rtl="0" lvl="1" marR="0" indent="-285750" marL="742950">
              <a:lnSpc>
                <a:spcPct val="90000"/>
              </a:lnSpc>
              <a:spcBef>
                <a:spcPts val="400"/>
              </a:spcBef>
              <a:spcAft>
                <a:spcPts val="0"/>
              </a:spcAft>
              <a:buClr>
                <a:srgbClr val="FF9F11"/>
              </a:buClr>
              <a:buSzPct val="100000"/>
              <a:buFont typeface="Arial"/>
              <a:buChar char="▪"/>
            </a:pPr>
            <a:r>
              <a:rPr strike="noStrike" u="none" b="0" cap="none" baseline="0" sz="2000" lang="en-US" i="0">
                <a:solidFill>
                  <a:schemeClr val="dk1"/>
                </a:solidFill>
                <a:latin typeface="Arial"/>
                <a:ea typeface="Arial"/>
                <a:cs typeface="Arial"/>
                <a:sym typeface="Arial"/>
              </a:rPr>
              <a:t>Direction given to a computer</a:t>
            </a:r>
          </a:p>
          <a:p>
            <a:pPr algn="l" rtl="0" lvl="1" marR="0" indent="-285750" marL="742950">
              <a:lnSpc>
                <a:spcPct val="90000"/>
              </a:lnSpc>
              <a:spcBef>
                <a:spcPts val="400"/>
              </a:spcBef>
              <a:spcAft>
                <a:spcPts val="0"/>
              </a:spcAft>
              <a:buClr>
                <a:srgbClr val="FF9F11"/>
              </a:buClr>
              <a:buSzPct val="100000"/>
              <a:buFont typeface="Arial"/>
              <a:buChar char="▪"/>
            </a:pPr>
            <a:r>
              <a:rPr strike="noStrike" u="none" b="0" cap="none" baseline="0" sz="2000" lang="en-US" i="0">
                <a:solidFill>
                  <a:schemeClr val="dk1"/>
                </a:solidFill>
                <a:latin typeface="Arial"/>
                <a:ea typeface="Arial"/>
                <a:cs typeface="Arial"/>
                <a:sym typeface="Arial"/>
              </a:rPr>
              <a:t>Causes electrical or optical signals to be sent through specific circuits for processing</a:t>
            </a:r>
          </a:p>
          <a:p>
            <a:pPr algn="l" rtl="0" lvl="0" marR="0" indent="-342900" marL="342900">
              <a:lnSpc>
                <a:spcPct val="90000"/>
              </a:lnSpc>
              <a:spcBef>
                <a:spcPts val="48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Instruction set</a:t>
            </a:r>
          </a:p>
          <a:p>
            <a:pPr algn="l" rtl="0" lvl="1" marR="0" indent="-285750" marL="742950">
              <a:lnSpc>
                <a:spcPct val="90000"/>
              </a:lnSpc>
              <a:spcBef>
                <a:spcPts val="400"/>
              </a:spcBef>
              <a:spcAft>
                <a:spcPts val="0"/>
              </a:spcAft>
              <a:buClr>
                <a:srgbClr val="FF9F11"/>
              </a:buClr>
              <a:buSzPct val="100000"/>
              <a:buFont typeface="Arial"/>
              <a:buChar char="▪"/>
            </a:pPr>
            <a:r>
              <a:rPr strike="noStrike" u="none" b="0" cap="none" baseline="0" sz="2000" lang="en-US" i="0">
                <a:solidFill>
                  <a:schemeClr val="dk1"/>
                </a:solidFill>
                <a:latin typeface="Arial"/>
                <a:ea typeface="Arial"/>
                <a:cs typeface="Arial"/>
                <a:sym typeface="Arial"/>
              </a:rPr>
              <a:t>Design defines functions performed by the processor</a:t>
            </a:r>
          </a:p>
          <a:p>
            <a:pPr algn="l" rtl="0" lvl="1" marR="0" indent="-285750" marL="742950">
              <a:lnSpc>
                <a:spcPct val="90000"/>
              </a:lnSpc>
              <a:spcBef>
                <a:spcPts val="400"/>
              </a:spcBef>
              <a:spcAft>
                <a:spcPts val="0"/>
              </a:spcAft>
              <a:buClr>
                <a:srgbClr val="FF9F11"/>
              </a:buClr>
              <a:buSzPct val="100000"/>
              <a:buFont typeface="Arial"/>
              <a:buChar char="▪"/>
            </a:pPr>
            <a:r>
              <a:rPr strike="noStrike" u="none" b="0" cap="none" baseline="0" sz="2000" lang="en-US" i="0">
                <a:solidFill>
                  <a:schemeClr val="dk1"/>
                </a:solidFill>
                <a:latin typeface="Arial"/>
                <a:ea typeface="Arial"/>
                <a:cs typeface="Arial"/>
                <a:sym typeface="Arial"/>
              </a:rPr>
              <a:t>Differentiates computer architecture by the</a:t>
            </a:r>
          </a:p>
          <a:p>
            <a:pPr algn="l" rtl="0" lvl="2" marR="0" indent="-228600" marL="1143000">
              <a:lnSpc>
                <a:spcPct val="90000"/>
              </a:lnSpc>
              <a:spcBef>
                <a:spcPts val="360"/>
              </a:spcBef>
              <a:spcAft>
                <a:spcPts val="0"/>
              </a:spcAft>
              <a:buClr>
                <a:srgbClr val="000080"/>
              </a:buClr>
              <a:buSzPct val="50000"/>
              <a:buFont typeface="Arial"/>
              <a:buChar char="•"/>
            </a:pPr>
            <a:r>
              <a:rPr strike="noStrike" u="none" b="0" cap="none" baseline="0" sz="1800" lang="en-US" i="0">
                <a:solidFill>
                  <a:schemeClr val="dk1"/>
                </a:solidFill>
                <a:latin typeface="Arial"/>
                <a:ea typeface="Arial"/>
                <a:cs typeface="Arial"/>
                <a:sym typeface="Arial"/>
              </a:rPr>
              <a:t>Number of instructions</a:t>
            </a:r>
          </a:p>
          <a:p>
            <a:pPr algn="l" rtl="0" lvl="2" marR="0" indent="-228600" marL="1143000">
              <a:lnSpc>
                <a:spcPct val="90000"/>
              </a:lnSpc>
              <a:spcBef>
                <a:spcPts val="360"/>
              </a:spcBef>
              <a:spcAft>
                <a:spcPts val="0"/>
              </a:spcAft>
              <a:buClr>
                <a:srgbClr val="000080"/>
              </a:buClr>
              <a:buSzPct val="50000"/>
              <a:buFont typeface="Arial"/>
              <a:buChar char="•"/>
            </a:pPr>
            <a:r>
              <a:rPr strike="noStrike" u="none" b="0" cap="none" baseline="0" sz="1800" lang="en-US" i="0">
                <a:solidFill>
                  <a:schemeClr val="dk1"/>
                </a:solidFill>
                <a:latin typeface="Arial"/>
                <a:ea typeface="Arial"/>
                <a:cs typeface="Arial"/>
                <a:sym typeface="Arial"/>
              </a:rPr>
              <a:t>Complexity of operations performed by individual instructions</a:t>
            </a:r>
          </a:p>
          <a:p>
            <a:pPr algn="l" rtl="0" lvl="2" marR="0" indent="-228600" marL="1143000">
              <a:lnSpc>
                <a:spcPct val="90000"/>
              </a:lnSpc>
              <a:spcBef>
                <a:spcPts val="360"/>
              </a:spcBef>
              <a:spcAft>
                <a:spcPts val="0"/>
              </a:spcAft>
              <a:buClr>
                <a:srgbClr val="000080"/>
              </a:buClr>
              <a:buSzPct val="50000"/>
              <a:buFont typeface="Arial"/>
              <a:buChar char="•"/>
            </a:pPr>
            <a:r>
              <a:rPr strike="noStrike" u="none" b="0" cap="none" baseline="0" sz="1800" lang="en-US" i="0">
                <a:solidFill>
                  <a:schemeClr val="dk1"/>
                </a:solidFill>
                <a:latin typeface="Arial"/>
                <a:ea typeface="Arial"/>
                <a:cs typeface="Arial"/>
                <a:sym typeface="Arial"/>
              </a:rPr>
              <a:t>Data types supported</a:t>
            </a:r>
          </a:p>
          <a:p>
            <a:pPr algn="l" rtl="0" lvl="2" marR="0" indent="-228600" marL="1143000">
              <a:lnSpc>
                <a:spcPct val="90000"/>
              </a:lnSpc>
              <a:spcBef>
                <a:spcPts val="360"/>
              </a:spcBef>
              <a:spcAft>
                <a:spcPts val="0"/>
              </a:spcAft>
              <a:buClr>
                <a:srgbClr val="000080"/>
              </a:buClr>
              <a:buSzPct val="50000"/>
              <a:buFont typeface="Arial"/>
              <a:buChar char="•"/>
            </a:pPr>
            <a:r>
              <a:rPr strike="noStrike" u="none" b="0" cap="none" baseline="0" sz="1800" lang="en-US" i="0">
                <a:solidFill>
                  <a:schemeClr val="dk1"/>
                </a:solidFill>
                <a:latin typeface="Arial"/>
                <a:ea typeface="Arial"/>
                <a:cs typeface="Arial"/>
                <a:sym typeface="Arial"/>
              </a:rPr>
              <a:t>Format (layout, fixed vs. variable length)</a:t>
            </a:r>
          </a:p>
          <a:p>
            <a:pPr algn="l" rtl="0" lvl="2" marR="0" indent="-228600" marL="1143000">
              <a:lnSpc>
                <a:spcPct val="90000"/>
              </a:lnSpc>
              <a:spcBef>
                <a:spcPts val="360"/>
              </a:spcBef>
              <a:spcAft>
                <a:spcPts val="0"/>
              </a:spcAft>
              <a:buClr>
                <a:srgbClr val="000080"/>
              </a:buClr>
              <a:buSzPct val="50000"/>
              <a:buFont typeface="Arial"/>
              <a:buChar char="•"/>
            </a:pPr>
            <a:r>
              <a:rPr strike="noStrike" u="none" b="0" cap="none" baseline="0" sz="1800" lang="en-US" i="0">
                <a:solidFill>
                  <a:schemeClr val="dk1"/>
                </a:solidFill>
                <a:latin typeface="Arial"/>
                <a:ea typeface="Arial"/>
                <a:cs typeface="Arial"/>
                <a:sym typeface="Arial"/>
              </a:rPr>
              <a:t>Use of registers</a:t>
            </a:r>
          </a:p>
          <a:p>
            <a:pPr algn="l" rtl="0" lvl="2" marR="0" indent="-228600" marL="1143000">
              <a:lnSpc>
                <a:spcPct val="90000"/>
              </a:lnSpc>
              <a:spcBef>
                <a:spcPts val="360"/>
              </a:spcBef>
              <a:spcAft>
                <a:spcPts val="0"/>
              </a:spcAft>
              <a:buClr>
                <a:srgbClr val="000080"/>
              </a:buClr>
              <a:buSzPct val="50000"/>
              <a:buFont typeface="Arial"/>
              <a:buChar char="•"/>
            </a:pPr>
            <a:r>
              <a:rPr strike="noStrike" u="none" b="0" cap="none" baseline="0" sz="1800" lang="en-US" i="0">
                <a:solidFill>
                  <a:schemeClr val="dk1"/>
                </a:solidFill>
                <a:latin typeface="Arial"/>
                <a:ea typeface="Arial"/>
                <a:cs typeface="Arial"/>
                <a:sym typeface="Arial"/>
              </a:rPr>
              <a:t>Addressing (size, modes)</a:t>
            </a:r>
          </a:p>
        </p:txBody>
      </p:sp>
      <p:sp>
        <p:nvSpPr>
          <p:cNvPr id="495" name="Shape 495"/>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496" name="Shape 496"/>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7-*</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 name="Shape 142"/>
        <p:cNvGrpSpPr/>
        <p:nvPr/>
      </p:nvGrpSpPr>
      <p:grpSpPr>
        <a:xfrm>
          <a:off y="0" x="0"/>
          <a:ext cy="0" cx="0"/>
          <a:chOff y="0" x="0"/>
          <a:chExt cy="0" cx="0"/>
        </a:xfrm>
      </p:grpSpPr>
      <p:sp>
        <p:nvSpPr>
          <p:cNvPr id="143" name="Shape 143"/>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The Little Man Computer</a:t>
            </a:r>
          </a:p>
        </p:txBody>
      </p:sp>
      <p:pic>
        <p:nvPicPr>
          <p:cNvPr id="144" name="Shape 144"/>
          <p:cNvPicPr preferRelativeResize="0"/>
          <p:nvPr/>
        </p:nvPicPr>
        <p:blipFill rotWithShape="1">
          <a:blip r:embed="rId3">
            <a:alphaModFix/>
          </a:blip>
          <a:srcRect t="0" b="0" r="0" l="0"/>
          <a:stretch/>
        </p:blipFill>
        <p:spPr>
          <a:xfrm>
            <a:off y="1447800" x="1447800"/>
            <a:ext cy="4821237" cx="6215061"/>
          </a:xfrm>
          <a:prstGeom prst="rect">
            <a:avLst/>
          </a:prstGeom>
          <a:noFill/>
          <a:ln>
            <a:noFill/>
          </a:ln>
        </p:spPr>
      </p:pic>
      <p:sp>
        <p:nvSpPr>
          <p:cNvPr id="145" name="Shape 145"/>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146" name="Shape 146"/>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7-*</a:t>
            </a: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1" name="Shape 501"/>
        <p:cNvGrpSpPr/>
        <p:nvPr/>
      </p:nvGrpSpPr>
      <p:grpSpPr>
        <a:xfrm>
          <a:off y="0" x="0"/>
          <a:ext cy="0" cx="0"/>
          <a:chOff y="0" x="0"/>
          <a:chExt cy="0" cx="0"/>
        </a:xfrm>
      </p:grpSpPr>
      <p:sp>
        <p:nvSpPr>
          <p:cNvPr id="502" name="Shape 502"/>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Instruction Word Size</a:t>
            </a:r>
          </a:p>
        </p:txBody>
      </p:sp>
      <p:sp>
        <p:nvSpPr>
          <p:cNvPr id="503" name="Shape 503"/>
          <p:cNvSpPr txBox="1"/>
          <p:nvPr>
            <p:ph idx="1" type="body"/>
          </p:nvPr>
        </p:nvSpPr>
        <p:spPr>
          <a:xfrm>
            <a:off y="1524000" x="914400"/>
            <a:ext cy="4525961" cx="7772400"/>
          </a:xfrm>
          <a:prstGeom prst="rect">
            <a:avLst/>
          </a:prstGeom>
          <a:noFill/>
          <a:ln>
            <a:noFill/>
          </a:ln>
        </p:spPr>
        <p:txBody>
          <a:bodyPr bIns="45700" rIns="91425" lIns="91425" tIns="45700" anchor="t" anchorCtr="0">
            <a:noAutofit/>
          </a:bodyPr>
          <a:lstStyle/>
          <a:p>
            <a:pPr algn="l" rtl="0" lvl="0" marR="0" indent="-342900" marL="342900">
              <a:lnSpc>
                <a:spcPct val="100000"/>
              </a:lnSpc>
              <a:spcBef>
                <a:spcPts val="0"/>
              </a:spcBef>
              <a:spcAft>
                <a:spcPts val="0"/>
              </a:spcAft>
              <a:buClr>
                <a:srgbClr val="000080"/>
              </a:buClr>
              <a:buSzPct val="100000"/>
              <a:buFont typeface="Arial"/>
              <a:buChar char="▪"/>
            </a:pPr>
            <a:r>
              <a:rPr strike="noStrike" u="none" b="0" cap="none" baseline="0" sz="2800" lang="en-US" i="0">
                <a:solidFill>
                  <a:schemeClr val="dk1"/>
                </a:solidFill>
                <a:latin typeface="Arial"/>
                <a:ea typeface="Arial"/>
                <a:cs typeface="Arial"/>
                <a:sym typeface="Arial"/>
              </a:rPr>
              <a:t>Fixed vs. variable size</a:t>
            </a:r>
          </a:p>
          <a:p>
            <a:pPr algn="l" rtl="0" lvl="1" marR="0" indent="-285750" marL="742950">
              <a:lnSpc>
                <a:spcPct val="100000"/>
              </a:lnSpc>
              <a:spcBef>
                <a:spcPts val="480"/>
              </a:spcBef>
              <a:spcAft>
                <a:spcPts val="0"/>
              </a:spcAft>
              <a:buClr>
                <a:srgbClr val="FF9F11"/>
              </a:buClr>
              <a:buSzPct val="100000"/>
              <a:buFont typeface="Arial"/>
              <a:buChar char="▪"/>
            </a:pPr>
            <a:r>
              <a:rPr strike="noStrike" u="none" b="0" cap="none" baseline="0" sz="2400" lang="en-US" i="0">
                <a:solidFill>
                  <a:schemeClr val="dk1"/>
                </a:solidFill>
                <a:latin typeface="Arial"/>
                <a:ea typeface="Arial"/>
                <a:cs typeface="Arial"/>
                <a:sym typeface="Arial"/>
              </a:rPr>
              <a:t>Pipelining has mostly eliminated variable instruction size architectures</a:t>
            </a:r>
          </a:p>
          <a:p>
            <a:pPr algn="l" rtl="0" lvl="0" marR="0" indent="-342900" marL="342900">
              <a:lnSpc>
                <a:spcPct val="100000"/>
              </a:lnSpc>
              <a:spcBef>
                <a:spcPts val="560"/>
              </a:spcBef>
              <a:spcAft>
                <a:spcPts val="0"/>
              </a:spcAft>
              <a:buClr>
                <a:srgbClr val="000080"/>
              </a:buClr>
              <a:buSzPct val="100000"/>
              <a:buFont typeface="Arial"/>
              <a:buChar char="▪"/>
            </a:pPr>
            <a:r>
              <a:rPr strike="noStrike" u="none" b="0" cap="none" baseline="0" sz="2800" lang="en-US" i="0">
                <a:solidFill>
                  <a:schemeClr val="dk1"/>
                </a:solidFill>
                <a:latin typeface="Arial"/>
                <a:ea typeface="Arial"/>
                <a:cs typeface="Arial"/>
                <a:sym typeface="Arial"/>
              </a:rPr>
              <a:t>Most current architectures use 32-bit or 64-bit words</a:t>
            </a:r>
          </a:p>
          <a:p>
            <a:pPr algn="l" rtl="0" lvl="0" marR="0" indent="-342900" marL="342900">
              <a:lnSpc>
                <a:spcPct val="100000"/>
              </a:lnSpc>
              <a:spcBef>
                <a:spcPts val="560"/>
              </a:spcBef>
              <a:spcAft>
                <a:spcPts val="0"/>
              </a:spcAft>
              <a:buClr>
                <a:srgbClr val="000080"/>
              </a:buClr>
              <a:buSzPct val="100000"/>
              <a:buFont typeface="Arial"/>
              <a:buChar char="▪"/>
            </a:pPr>
            <a:r>
              <a:rPr strike="noStrike" u="none" b="0" cap="none" baseline="0" sz="2800" lang="en-US" i="0">
                <a:solidFill>
                  <a:schemeClr val="dk1"/>
                </a:solidFill>
                <a:latin typeface="Arial"/>
                <a:ea typeface="Arial"/>
                <a:cs typeface="Arial"/>
                <a:sym typeface="Arial"/>
              </a:rPr>
              <a:t>Addressing Modes</a:t>
            </a:r>
          </a:p>
          <a:p>
            <a:pPr algn="l" rtl="0" lvl="1" marR="0" indent="-285750" marL="742950">
              <a:lnSpc>
                <a:spcPct val="100000"/>
              </a:lnSpc>
              <a:spcBef>
                <a:spcPts val="480"/>
              </a:spcBef>
              <a:spcAft>
                <a:spcPts val="0"/>
              </a:spcAft>
              <a:buClr>
                <a:srgbClr val="FF9F11"/>
              </a:buClr>
              <a:buSzPct val="100000"/>
              <a:buFont typeface="Arial"/>
              <a:buChar char="▪"/>
            </a:pPr>
            <a:r>
              <a:rPr strike="noStrike" u="none" b="0" cap="none" baseline="0" sz="2400" lang="en-US" i="0">
                <a:solidFill>
                  <a:schemeClr val="dk1"/>
                </a:solidFill>
                <a:latin typeface="Arial"/>
                <a:ea typeface="Arial"/>
                <a:cs typeface="Arial"/>
                <a:sym typeface="Arial"/>
              </a:rPr>
              <a:t>Direct</a:t>
            </a:r>
          </a:p>
          <a:p>
            <a:pPr algn="l" rtl="0" lvl="2" marR="0" indent="-228600" marL="1143000">
              <a:lnSpc>
                <a:spcPct val="100000"/>
              </a:lnSpc>
              <a:spcBef>
                <a:spcPts val="400"/>
              </a:spcBef>
              <a:spcAft>
                <a:spcPts val="0"/>
              </a:spcAft>
              <a:buClr>
                <a:srgbClr val="000080"/>
              </a:buClr>
              <a:buSzPct val="50000"/>
              <a:buFont typeface="Arial"/>
              <a:buChar char="•"/>
            </a:pPr>
            <a:r>
              <a:rPr strike="noStrike" u="none" b="0" cap="none" baseline="0" sz="2000" lang="en-US" i="0">
                <a:solidFill>
                  <a:schemeClr val="dk1"/>
                </a:solidFill>
                <a:latin typeface="Arial"/>
                <a:ea typeface="Arial"/>
                <a:cs typeface="Arial"/>
                <a:sym typeface="Arial"/>
              </a:rPr>
              <a:t>Mode used by the LMC</a:t>
            </a:r>
          </a:p>
          <a:p>
            <a:pPr algn="l" rtl="0" lvl="1" marR="0" indent="-285750" marL="742950">
              <a:lnSpc>
                <a:spcPct val="100000"/>
              </a:lnSpc>
              <a:spcBef>
                <a:spcPts val="480"/>
              </a:spcBef>
              <a:spcAft>
                <a:spcPts val="0"/>
              </a:spcAft>
              <a:buClr>
                <a:srgbClr val="FF9F11"/>
              </a:buClr>
              <a:buSzPct val="100000"/>
              <a:buFont typeface="Arial"/>
              <a:buChar char="▪"/>
            </a:pPr>
            <a:r>
              <a:rPr strike="noStrike" u="none" b="0" cap="none" baseline="0" sz="2400" lang="en-US" i="0">
                <a:solidFill>
                  <a:schemeClr val="dk1"/>
                </a:solidFill>
                <a:latin typeface="Arial"/>
                <a:ea typeface="Arial"/>
                <a:cs typeface="Arial"/>
                <a:sym typeface="Arial"/>
              </a:rPr>
              <a:t>Register Deferred</a:t>
            </a:r>
          </a:p>
          <a:p>
            <a:pPr algn="l" rtl="0" lvl="1" marR="0" indent="-285750" marL="742950">
              <a:lnSpc>
                <a:spcPct val="100000"/>
              </a:lnSpc>
              <a:spcBef>
                <a:spcPts val="480"/>
              </a:spcBef>
              <a:spcAft>
                <a:spcPts val="0"/>
              </a:spcAft>
              <a:buClr>
                <a:srgbClr val="FF9F11"/>
              </a:buClr>
              <a:buSzPct val="100000"/>
              <a:buFont typeface="Arial"/>
              <a:buChar char="▪"/>
            </a:pPr>
            <a:r>
              <a:rPr strike="noStrike" u="none" b="0" cap="none" baseline="0" sz="2400" lang="en-US" i="0">
                <a:solidFill>
                  <a:schemeClr val="dk1"/>
                </a:solidFill>
                <a:latin typeface="Arial"/>
                <a:ea typeface="Arial"/>
                <a:cs typeface="Arial"/>
                <a:sym typeface="Arial"/>
              </a:rPr>
              <a:t>Also immediate, indirect, indexed</a:t>
            </a:r>
          </a:p>
          <a:p>
            <a:pPr algn="l" rtl="0" lvl="0" marR="0" indent="0" marL="0">
              <a:spcBef>
                <a:spcPts val="0"/>
              </a:spcBef>
              <a:buNone/>
            </a:pPr>
            <a:r>
              <a:t/>
            </a:r>
            <a:endParaRPr strike="noStrike" u="none" b="0" cap="none" baseline="0" sz="2400" i="0">
              <a:solidFill>
                <a:schemeClr val="dk1"/>
              </a:solidFill>
              <a:latin typeface="Arial"/>
              <a:ea typeface="Arial"/>
              <a:cs typeface="Arial"/>
              <a:sym typeface="Arial"/>
            </a:endParaRPr>
          </a:p>
        </p:txBody>
      </p:sp>
      <p:sp>
        <p:nvSpPr>
          <p:cNvPr id="504" name="Shape 504"/>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505" name="Shape 505"/>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7-*</a:t>
            </a: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9" name="Shape 509"/>
        <p:cNvGrpSpPr/>
        <p:nvPr/>
      </p:nvGrpSpPr>
      <p:grpSpPr>
        <a:xfrm>
          <a:off y="0" x="0"/>
          <a:ext cy="0" cx="0"/>
          <a:chOff y="0" x="0"/>
          <a:chExt cy="0" cx="0"/>
        </a:xfrm>
      </p:grpSpPr>
      <p:sp>
        <p:nvSpPr>
          <p:cNvPr id="510" name="Shape 510"/>
          <p:cNvSpPr txBox="1"/>
          <p:nvPr>
            <p:ph type="title"/>
          </p:nvPr>
        </p:nvSpPr>
        <p:spPr>
          <a:xfrm>
            <a:off y="152400" x="990600"/>
            <a:ext cy="762000" cx="7239000"/>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000" lang="en-US" i="0">
                <a:solidFill>
                  <a:srgbClr val="000080"/>
                </a:solidFill>
                <a:latin typeface="Arial"/>
                <a:ea typeface="Arial"/>
                <a:cs typeface="Arial"/>
                <a:sym typeface="Arial"/>
              </a:rPr>
              <a:t>Instruction Format Examples</a:t>
            </a:r>
          </a:p>
        </p:txBody>
      </p:sp>
      <p:pic>
        <p:nvPicPr>
          <p:cNvPr id="511" name="Shape 511"/>
          <p:cNvPicPr preferRelativeResize="0"/>
          <p:nvPr/>
        </p:nvPicPr>
        <p:blipFill rotWithShape="1">
          <a:blip r:embed="rId3">
            <a:alphaModFix/>
          </a:blip>
          <a:srcRect t="0" b="0" r="0" l="0"/>
          <a:stretch/>
        </p:blipFill>
        <p:spPr>
          <a:xfrm>
            <a:off y="914400" x="2432050"/>
            <a:ext cy="5410200" cx="4695824"/>
          </a:xfrm>
          <a:prstGeom prst="rect">
            <a:avLst/>
          </a:prstGeom>
          <a:noFill/>
          <a:ln>
            <a:noFill/>
          </a:ln>
        </p:spPr>
      </p:pic>
      <p:sp>
        <p:nvSpPr>
          <p:cNvPr id="512" name="Shape 512"/>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513" name="Shape 513"/>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7-*</a:t>
            </a: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8" name="Shape 518"/>
        <p:cNvGrpSpPr/>
        <p:nvPr/>
      </p:nvGrpSpPr>
      <p:grpSpPr>
        <a:xfrm>
          <a:off y="0" x="0"/>
          <a:ext cy="0" cx="0"/>
          <a:chOff y="0" x="0"/>
          <a:chExt cy="0" cx="0"/>
        </a:xfrm>
      </p:grpSpPr>
      <p:sp>
        <p:nvSpPr>
          <p:cNvPr id="519" name="Shape 519"/>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3600" lang="en-US" i="0">
                <a:solidFill>
                  <a:srgbClr val="000080"/>
                </a:solidFill>
                <a:latin typeface="Arial"/>
                <a:ea typeface="Arial"/>
                <a:cs typeface="Arial"/>
                <a:sym typeface="Arial"/>
              </a:rPr>
              <a:t>Copyright 2010 John Wiley &amp; Sons</a:t>
            </a:r>
          </a:p>
        </p:txBody>
      </p:sp>
      <p:sp>
        <p:nvSpPr>
          <p:cNvPr id="520" name="Shape 520"/>
          <p:cNvSpPr txBox="1"/>
          <p:nvPr>
            <p:ph idx="1" type="body"/>
          </p:nvPr>
        </p:nvSpPr>
        <p:spPr>
          <a:xfrm>
            <a:off y="1524000" x="914400"/>
            <a:ext cy="4525961" cx="7772400"/>
          </a:xfrm>
          <a:prstGeom prst="rect">
            <a:avLst/>
          </a:prstGeom>
          <a:noFill/>
          <a:ln>
            <a:noFill/>
          </a:ln>
        </p:spPr>
        <p:txBody>
          <a:bodyPr bIns="45700" rIns="91425" lIns="91425" tIns="45700" anchor="t" anchorCtr="0">
            <a:noAutofit/>
          </a:bodyPr>
          <a:lstStyle/>
          <a:p>
            <a:pPr algn="l" rtl="0" lvl="0" marR="0" indent="0" marL="0">
              <a:lnSpc>
                <a:spcPct val="90000"/>
              </a:lnSpc>
              <a:spcBef>
                <a:spcPts val="0"/>
              </a:spcBef>
              <a:spcAft>
                <a:spcPts val="0"/>
              </a:spcAft>
              <a:buClr>
                <a:srgbClr val="000080"/>
              </a:buClr>
              <a:buSzPct val="25000"/>
              <a:buFont typeface="Arial"/>
              <a:buNone/>
            </a:pPr>
            <a:r>
              <a:rPr strike="noStrike" u="none" b="0" cap="none" baseline="0" sz="2400" lang="en-US" i="0">
                <a:solidFill>
                  <a:schemeClr val="dk1"/>
                </a:solidFill>
                <a:latin typeface="Arial"/>
                <a:ea typeface="Arial"/>
                <a:cs typeface="Arial"/>
                <a:sym typeface="Arial"/>
              </a:rPr>
              <a:t>All rights reserved.  Reproduction or translation of this work beyond that permitted in section 117 of the 1976 United States Copyright Act without express permission of the copyright owner is unlawful.  Request for further information should be addressed to the Permissions Department, John Wiley &amp; Sons, Inc.  The purchaser may make back-up copies for his/her own use only and not for distribution or resale.  The Publisher assumes no responsibility for errors, omissions, or damages caused by the use of these programs or from the use of the information contained herein.”  </a:t>
            </a:r>
          </a:p>
        </p:txBody>
      </p:sp>
      <p:sp>
        <p:nvSpPr>
          <p:cNvPr id="521" name="Shape 521"/>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522" name="Shape 522"/>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7-*</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1" name="Shape 151"/>
        <p:cNvGrpSpPr/>
        <p:nvPr/>
      </p:nvGrpSpPr>
      <p:grpSpPr>
        <a:xfrm>
          <a:off y="0" x="0"/>
          <a:ext cy="0" cx="0"/>
          <a:chOff y="0" x="0"/>
          <a:chExt cy="0" cx="0"/>
        </a:xfrm>
      </p:grpSpPr>
      <p:sp>
        <p:nvSpPr>
          <p:cNvPr id="152" name="Shape 152"/>
          <p:cNvSpPr txBox="1"/>
          <p:nvPr>
            <p:ph type="title"/>
          </p:nvPr>
        </p:nvSpPr>
        <p:spPr>
          <a:xfrm>
            <a:off y="274637" x="762000"/>
            <a:ext cy="1143000" cx="7924799"/>
          </a:xfrm>
          <a:prstGeom prst="rect">
            <a:avLst/>
          </a:prstGeom>
          <a:noFill/>
          <a:ln>
            <a:noFill/>
          </a:ln>
        </p:spPr>
        <p:txBody>
          <a:bodyPr bIns="46025" rIns="92075" lIns="92075" tIns="46025"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Concept of Registers</a:t>
            </a:r>
          </a:p>
        </p:txBody>
      </p:sp>
      <p:sp>
        <p:nvSpPr>
          <p:cNvPr id="153" name="Shape 153"/>
          <p:cNvSpPr txBox="1"/>
          <p:nvPr>
            <p:ph idx="1" type="body"/>
          </p:nvPr>
        </p:nvSpPr>
        <p:spPr>
          <a:xfrm>
            <a:off y="1524000" x="914400"/>
            <a:ext cy="4525961" cx="7772400"/>
          </a:xfrm>
          <a:prstGeom prst="rect">
            <a:avLst/>
          </a:prstGeom>
          <a:noFill/>
          <a:ln>
            <a:noFill/>
          </a:ln>
        </p:spPr>
        <p:txBody>
          <a:bodyPr bIns="46025" rIns="92075" lIns="92075" tIns="46025" anchor="t" anchorCtr="0">
            <a:noAutofit/>
          </a:bodyPr>
          <a:lstStyle/>
          <a:p>
            <a:pPr algn="l" rtl="0" lvl="0" marR="0" indent="-342900" marL="342900">
              <a:lnSpc>
                <a:spcPct val="100000"/>
              </a:lnSpc>
              <a:spcBef>
                <a:spcPts val="0"/>
              </a:spcBef>
              <a:spcAft>
                <a:spcPts val="0"/>
              </a:spcAft>
              <a:buClr>
                <a:srgbClr val="000080"/>
              </a:buClr>
              <a:buSzPct val="100000"/>
              <a:buFont typeface="Arial"/>
              <a:buChar char="▪"/>
            </a:pPr>
            <a:r>
              <a:rPr strike="noStrike" u="none" b="0" cap="none" baseline="0" sz="2800" lang="en-US" i="0">
                <a:solidFill>
                  <a:schemeClr val="dk1"/>
                </a:solidFill>
                <a:latin typeface="Arial"/>
                <a:ea typeface="Arial"/>
                <a:cs typeface="Arial"/>
                <a:sym typeface="Arial"/>
              </a:rPr>
              <a:t>Small, </a:t>
            </a:r>
            <a:r>
              <a:rPr strike="noStrike" u="none" b="0" cap="none" baseline="0" sz="2800" lang="en-US" i="1">
                <a:solidFill>
                  <a:srgbClr val="000080"/>
                </a:solidFill>
                <a:latin typeface="Arial"/>
                <a:ea typeface="Arial"/>
                <a:cs typeface="Arial"/>
                <a:sym typeface="Arial"/>
              </a:rPr>
              <a:t>permanent</a:t>
            </a:r>
            <a:r>
              <a:rPr strike="noStrike" u="none" b="0" cap="none" baseline="0" sz="2800" lang="en-US" i="0">
                <a:solidFill>
                  <a:schemeClr val="dk1"/>
                </a:solidFill>
                <a:latin typeface="Arial"/>
                <a:ea typeface="Arial"/>
                <a:cs typeface="Arial"/>
                <a:sym typeface="Arial"/>
              </a:rPr>
              <a:t> storage locations within the CPU used for a particular purpose</a:t>
            </a:r>
          </a:p>
          <a:p>
            <a:pPr algn="l" rtl="0" lvl="0" marR="0" indent="-342900" marL="342900">
              <a:lnSpc>
                <a:spcPct val="100000"/>
              </a:lnSpc>
              <a:spcBef>
                <a:spcPts val="560"/>
              </a:spcBef>
              <a:spcAft>
                <a:spcPts val="0"/>
              </a:spcAft>
              <a:buClr>
                <a:srgbClr val="000080"/>
              </a:buClr>
              <a:buSzPct val="100000"/>
              <a:buFont typeface="Arial"/>
              <a:buChar char="▪"/>
            </a:pPr>
            <a:r>
              <a:rPr strike="noStrike" u="none" b="0" cap="none" baseline="0" sz="2800" lang="en-US" i="0">
                <a:solidFill>
                  <a:schemeClr val="dk1"/>
                </a:solidFill>
                <a:latin typeface="Arial"/>
                <a:ea typeface="Arial"/>
                <a:cs typeface="Arial"/>
                <a:sym typeface="Arial"/>
              </a:rPr>
              <a:t>Manipulated directly by the Control Unit</a:t>
            </a:r>
          </a:p>
          <a:p>
            <a:pPr algn="l" rtl="0" lvl="0" marR="0" indent="-342900" marL="342900">
              <a:lnSpc>
                <a:spcPct val="100000"/>
              </a:lnSpc>
              <a:spcBef>
                <a:spcPts val="560"/>
              </a:spcBef>
              <a:spcAft>
                <a:spcPts val="0"/>
              </a:spcAft>
              <a:buClr>
                <a:srgbClr val="000080"/>
              </a:buClr>
              <a:buSzPct val="100000"/>
              <a:buFont typeface="Arial"/>
              <a:buChar char="▪"/>
            </a:pPr>
            <a:r>
              <a:rPr strike="noStrike" u="none" b="0" cap="none" baseline="0" sz="2800" lang="en-US" i="0">
                <a:solidFill>
                  <a:schemeClr val="dk1"/>
                </a:solidFill>
                <a:latin typeface="Arial"/>
                <a:ea typeface="Arial"/>
                <a:cs typeface="Arial"/>
                <a:sym typeface="Arial"/>
              </a:rPr>
              <a:t>Wired for </a:t>
            </a:r>
            <a:r>
              <a:rPr strike="noStrike" u="none" b="0" cap="none" baseline="0" sz="2800" lang="en-US" i="1">
                <a:solidFill>
                  <a:srgbClr val="000080"/>
                </a:solidFill>
                <a:latin typeface="Arial"/>
                <a:ea typeface="Arial"/>
                <a:cs typeface="Arial"/>
                <a:sym typeface="Arial"/>
              </a:rPr>
              <a:t>specific</a:t>
            </a:r>
            <a:r>
              <a:rPr strike="noStrike" u="none" b="0" cap="none" baseline="0" sz="2800" lang="en-US" i="0">
                <a:solidFill>
                  <a:schemeClr val="accent1"/>
                </a:solidFill>
                <a:latin typeface="Arial"/>
                <a:ea typeface="Arial"/>
                <a:cs typeface="Arial"/>
                <a:sym typeface="Arial"/>
              </a:rPr>
              <a:t> </a:t>
            </a:r>
            <a:r>
              <a:rPr strike="noStrike" u="none" b="0" cap="none" baseline="0" sz="2800" lang="en-US" i="1">
                <a:solidFill>
                  <a:srgbClr val="000080"/>
                </a:solidFill>
                <a:latin typeface="Arial"/>
                <a:ea typeface="Arial"/>
                <a:cs typeface="Arial"/>
                <a:sym typeface="Arial"/>
              </a:rPr>
              <a:t>function</a:t>
            </a:r>
          </a:p>
          <a:p>
            <a:pPr algn="l" rtl="0" lvl="0" marR="0" indent="-342900" marL="342900">
              <a:lnSpc>
                <a:spcPct val="100000"/>
              </a:lnSpc>
              <a:spcBef>
                <a:spcPts val="560"/>
              </a:spcBef>
              <a:spcAft>
                <a:spcPts val="0"/>
              </a:spcAft>
              <a:buClr>
                <a:srgbClr val="000080"/>
              </a:buClr>
              <a:buSzPct val="100000"/>
              <a:buFont typeface="Arial"/>
              <a:buChar char="▪"/>
            </a:pPr>
            <a:r>
              <a:rPr strike="noStrike" u="none" b="0" cap="none" baseline="0" sz="2800" lang="en-US" i="0">
                <a:solidFill>
                  <a:schemeClr val="dk1"/>
                </a:solidFill>
                <a:latin typeface="Arial"/>
                <a:ea typeface="Arial"/>
                <a:cs typeface="Arial"/>
                <a:sym typeface="Arial"/>
              </a:rPr>
              <a:t>Size in bits or bytes (not in MB like memory) </a:t>
            </a:r>
          </a:p>
          <a:p>
            <a:pPr algn="l" rtl="0" lvl="0" marR="0" indent="-342900" marL="342900">
              <a:lnSpc>
                <a:spcPct val="100000"/>
              </a:lnSpc>
              <a:spcBef>
                <a:spcPts val="560"/>
              </a:spcBef>
              <a:spcAft>
                <a:spcPts val="0"/>
              </a:spcAft>
              <a:buClr>
                <a:srgbClr val="000080"/>
              </a:buClr>
              <a:buSzPct val="100000"/>
              <a:buFont typeface="Arial"/>
              <a:buChar char="▪"/>
            </a:pPr>
            <a:r>
              <a:rPr strike="noStrike" u="none" b="0" cap="none" baseline="0" sz="2800" lang="en-US" i="0">
                <a:solidFill>
                  <a:schemeClr val="dk1"/>
                </a:solidFill>
                <a:latin typeface="Arial"/>
                <a:ea typeface="Arial"/>
                <a:cs typeface="Arial"/>
                <a:sym typeface="Arial"/>
              </a:rPr>
              <a:t>Can hold data, an address or an instruction</a:t>
            </a:r>
          </a:p>
          <a:p>
            <a:pPr algn="l" rtl="0" lvl="0" marR="0" indent="-342900" marL="342900">
              <a:lnSpc>
                <a:spcPct val="100000"/>
              </a:lnSpc>
              <a:spcBef>
                <a:spcPts val="560"/>
              </a:spcBef>
              <a:spcAft>
                <a:spcPts val="0"/>
              </a:spcAft>
              <a:buClr>
                <a:srgbClr val="000080"/>
              </a:buClr>
              <a:buSzPct val="100000"/>
              <a:buFont typeface="Arial"/>
              <a:buChar char="▪"/>
            </a:pPr>
            <a:r>
              <a:rPr strike="noStrike" u="none" b="0" cap="none" baseline="0" sz="2800" lang="en-US" i="0">
                <a:solidFill>
                  <a:schemeClr val="dk1"/>
                </a:solidFill>
                <a:latin typeface="Arial"/>
                <a:ea typeface="Arial"/>
                <a:cs typeface="Arial"/>
                <a:sym typeface="Arial"/>
              </a:rPr>
              <a:t>How many registers does the LMC have?</a:t>
            </a:r>
          </a:p>
          <a:p>
            <a:pPr algn="l" rtl="0" lvl="0" marR="0" indent="-342900" marL="342900">
              <a:lnSpc>
                <a:spcPct val="100000"/>
              </a:lnSpc>
              <a:spcBef>
                <a:spcPts val="560"/>
              </a:spcBef>
              <a:spcAft>
                <a:spcPts val="0"/>
              </a:spcAft>
              <a:buClr>
                <a:srgbClr val="000080"/>
              </a:buClr>
              <a:buSzPct val="100000"/>
              <a:buFont typeface="Arial"/>
              <a:buChar char="▪"/>
            </a:pPr>
            <a:r>
              <a:rPr strike="noStrike" u="none" b="0" cap="none" baseline="0" sz="2800" lang="en-US" i="0">
                <a:solidFill>
                  <a:schemeClr val="dk1"/>
                </a:solidFill>
                <a:latin typeface="Arial"/>
                <a:ea typeface="Arial"/>
                <a:cs typeface="Arial"/>
                <a:sym typeface="Arial"/>
              </a:rPr>
              <a:t>What are the registers in the LMC?</a:t>
            </a:r>
          </a:p>
          <a:p>
            <a:pPr algn="l" rtl="0" lvl="0" marR="0" indent="-165100" marL="342900">
              <a:spcBef>
                <a:spcPts val="560"/>
              </a:spcBef>
              <a:spcAft>
                <a:spcPts val="0"/>
              </a:spcAft>
              <a:buClr>
                <a:srgbClr val="000080"/>
              </a:buClr>
              <a:buFont typeface="Arial"/>
              <a:buNone/>
            </a:pPr>
            <a:r>
              <a:t/>
            </a:r>
            <a:endParaRPr strike="noStrike" u="none" b="0" cap="none" baseline="0" sz="2800" i="0">
              <a:solidFill>
                <a:schemeClr val="dk1"/>
              </a:solidFill>
              <a:latin typeface="Arial"/>
              <a:ea typeface="Arial"/>
              <a:cs typeface="Arial"/>
              <a:sym typeface="Arial"/>
            </a:endParaRPr>
          </a:p>
        </p:txBody>
      </p:sp>
      <p:sp>
        <p:nvSpPr>
          <p:cNvPr id="154" name="Shape 154"/>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155" name="Shape 155"/>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7-*</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0" name="Shape 160"/>
        <p:cNvGrpSpPr/>
        <p:nvPr/>
      </p:nvGrpSpPr>
      <p:grpSpPr>
        <a:xfrm>
          <a:off y="0" x="0"/>
          <a:ext cy="0" cx="0"/>
          <a:chOff y="0" x="0"/>
          <a:chExt cy="0" cx="0"/>
        </a:xfrm>
      </p:grpSpPr>
      <p:sp>
        <p:nvSpPr>
          <p:cNvPr id="161" name="Shape 161"/>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Registers</a:t>
            </a:r>
          </a:p>
        </p:txBody>
      </p:sp>
      <p:sp>
        <p:nvSpPr>
          <p:cNvPr id="162" name="Shape 162"/>
          <p:cNvSpPr txBox="1"/>
          <p:nvPr>
            <p:ph idx="1" type="body"/>
          </p:nvPr>
        </p:nvSpPr>
        <p:spPr>
          <a:xfrm>
            <a:off y="1524000" x="914400"/>
            <a:ext cy="4525961" cx="7772400"/>
          </a:xfrm>
          <a:prstGeom prst="rect">
            <a:avLst/>
          </a:prstGeom>
          <a:noFill/>
          <a:ln>
            <a:noFill/>
          </a:ln>
        </p:spPr>
        <p:txBody>
          <a:bodyPr bIns="45700" rIns="91425" lIns="91425" tIns="45700" anchor="t" anchorCtr="0">
            <a:noAutofit/>
          </a:bodyPr>
          <a:lstStyle/>
          <a:p>
            <a:pPr algn="l" rtl="0" lvl="0" marR="0" indent="-342900" marL="342900">
              <a:lnSpc>
                <a:spcPct val="90000"/>
              </a:lnSpc>
              <a:spcBef>
                <a:spcPts val="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Use of Registers</a:t>
            </a:r>
          </a:p>
          <a:p>
            <a:pPr algn="l" rtl="0" lvl="1" marR="0" indent="-285750" marL="742950">
              <a:lnSpc>
                <a:spcPct val="90000"/>
              </a:lnSpc>
              <a:spcBef>
                <a:spcPts val="400"/>
              </a:spcBef>
              <a:spcAft>
                <a:spcPts val="0"/>
              </a:spcAft>
              <a:buClr>
                <a:srgbClr val="FF9F11"/>
              </a:buClr>
              <a:buSzPct val="100000"/>
              <a:buFont typeface="Arial"/>
              <a:buChar char="▪"/>
            </a:pPr>
            <a:r>
              <a:rPr strike="noStrike" u="none" b="0" cap="none" baseline="0" sz="2000" lang="en-US" i="0">
                <a:solidFill>
                  <a:schemeClr val="dk1"/>
                </a:solidFill>
                <a:latin typeface="Arial"/>
                <a:ea typeface="Arial"/>
                <a:cs typeface="Arial"/>
                <a:sym typeface="Arial"/>
              </a:rPr>
              <a:t>Scratchpad for currently executing program</a:t>
            </a:r>
          </a:p>
          <a:p>
            <a:pPr algn="l" rtl="0" lvl="2" marR="0" indent="-228600" marL="1143000">
              <a:lnSpc>
                <a:spcPct val="90000"/>
              </a:lnSpc>
              <a:spcBef>
                <a:spcPts val="360"/>
              </a:spcBef>
              <a:spcAft>
                <a:spcPts val="0"/>
              </a:spcAft>
              <a:buClr>
                <a:srgbClr val="000080"/>
              </a:buClr>
              <a:buSzPct val="50000"/>
              <a:buFont typeface="Arial"/>
              <a:buChar char="•"/>
            </a:pPr>
            <a:r>
              <a:rPr strike="noStrike" u="none" b="0" cap="none" baseline="0" sz="1800" lang="en-US" i="0">
                <a:solidFill>
                  <a:schemeClr val="dk1"/>
                </a:solidFill>
                <a:latin typeface="Arial"/>
                <a:ea typeface="Arial"/>
                <a:cs typeface="Arial"/>
                <a:sym typeface="Arial"/>
              </a:rPr>
              <a:t>Holds data needed quickly or frequently</a:t>
            </a:r>
          </a:p>
          <a:p>
            <a:pPr algn="l" rtl="0" lvl="1" marR="0" indent="-285750" marL="742950">
              <a:lnSpc>
                <a:spcPct val="90000"/>
              </a:lnSpc>
              <a:spcBef>
                <a:spcPts val="400"/>
              </a:spcBef>
              <a:spcAft>
                <a:spcPts val="0"/>
              </a:spcAft>
              <a:buClr>
                <a:srgbClr val="FF9F11"/>
              </a:buClr>
              <a:buSzPct val="100000"/>
              <a:buFont typeface="Arial"/>
              <a:buChar char="▪"/>
            </a:pPr>
            <a:r>
              <a:rPr strike="noStrike" u="none" b="0" cap="none" baseline="0" sz="2000" lang="en-US" i="0">
                <a:solidFill>
                  <a:schemeClr val="dk1"/>
                </a:solidFill>
                <a:latin typeface="Arial"/>
                <a:ea typeface="Arial"/>
                <a:cs typeface="Arial"/>
                <a:sym typeface="Arial"/>
              </a:rPr>
              <a:t>Stores information about status of CPU and currently executing program</a:t>
            </a:r>
          </a:p>
          <a:p>
            <a:pPr algn="l" rtl="0" lvl="2" marR="0" indent="-228600" marL="1143000">
              <a:lnSpc>
                <a:spcPct val="90000"/>
              </a:lnSpc>
              <a:spcBef>
                <a:spcPts val="360"/>
              </a:spcBef>
              <a:spcAft>
                <a:spcPts val="0"/>
              </a:spcAft>
              <a:buClr>
                <a:srgbClr val="000080"/>
              </a:buClr>
              <a:buSzPct val="50000"/>
              <a:buFont typeface="Arial"/>
              <a:buChar char="•"/>
            </a:pPr>
            <a:r>
              <a:rPr strike="noStrike" u="none" b="0" cap="none" baseline="0" sz="1800" lang="en-US" i="0">
                <a:solidFill>
                  <a:schemeClr val="dk1"/>
                </a:solidFill>
                <a:latin typeface="Arial"/>
                <a:ea typeface="Arial"/>
                <a:cs typeface="Arial"/>
                <a:sym typeface="Arial"/>
              </a:rPr>
              <a:t>Address of next program instruction</a:t>
            </a:r>
          </a:p>
          <a:p>
            <a:pPr algn="l" rtl="0" lvl="2" marR="0" indent="-228600" marL="1143000">
              <a:lnSpc>
                <a:spcPct val="90000"/>
              </a:lnSpc>
              <a:spcBef>
                <a:spcPts val="360"/>
              </a:spcBef>
              <a:spcAft>
                <a:spcPts val="0"/>
              </a:spcAft>
              <a:buClr>
                <a:srgbClr val="000080"/>
              </a:buClr>
              <a:buSzPct val="50000"/>
              <a:buFont typeface="Arial"/>
              <a:buChar char="•"/>
            </a:pPr>
            <a:r>
              <a:rPr strike="noStrike" u="none" b="0" cap="none" baseline="0" sz="1800" lang="en-US" i="0">
                <a:solidFill>
                  <a:schemeClr val="dk1"/>
                </a:solidFill>
                <a:latin typeface="Arial"/>
                <a:ea typeface="Arial"/>
                <a:cs typeface="Arial"/>
                <a:sym typeface="Arial"/>
              </a:rPr>
              <a:t>Signals from external devices</a:t>
            </a:r>
          </a:p>
          <a:p>
            <a:pPr algn="l" rtl="0" lvl="0" marR="0" indent="-342900" marL="342900">
              <a:lnSpc>
                <a:spcPct val="90000"/>
              </a:lnSpc>
              <a:spcBef>
                <a:spcPts val="480"/>
              </a:spcBef>
              <a:spcAft>
                <a:spcPts val="0"/>
              </a:spcAft>
              <a:buClr>
                <a:srgbClr val="000080"/>
              </a:buClr>
              <a:buSzPct val="100000"/>
              <a:buFont typeface="Arial"/>
              <a:buChar char="▪"/>
            </a:pPr>
            <a:r>
              <a:rPr strike="noStrike" u="none" b="0" cap="none" baseline="0" sz="2400" lang="en-US" i="0">
                <a:solidFill>
                  <a:schemeClr val="dk1"/>
                </a:solidFill>
                <a:latin typeface="Arial"/>
                <a:ea typeface="Arial"/>
                <a:cs typeface="Arial"/>
                <a:sym typeface="Arial"/>
              </a:rPr>
              <a:t>General Purpose Registers</a:t>
            </a:r>
          </a:p>
          <a:p>
            <a:pPr algn="l" rtl="0" lvl="1" marR="0" indent="-285750" marL="742950">
              <a:lnSpc>
                <a:spcPct val="100000"/>
              </a:lnSpc>
              <a:spcBef>
                <a:spcPts val="400"/>
              </a:spcBef>
              <a:spcAft>
                <a:spcPts val="0"/>
              </a:spcAft>
              <a:buClr>
                <a:srgbClr val="FF9F11"/>
              </a:buClr>
              <a:buSzPct val="100000"/>
              <a:buFont typeface="Arial"/>
              <a:buChar char="▪"/>
            </a:pPr>
            <a:r>
              <a:rPr strike="noStrike" u="none" b="0" cap="none" baseline="0" sz="2000" lang="en-US" i="1">
                <a:solidFill>
                  <a:srgbClr val="000080"/>
                </a:solidFill>
                <a:latin typeface="Arial"/>
                <a:ea typeface="Arial"/>
                <a:cs typeface="Arial"/>
                <a:sym typeface="Arial"/>
              </a:rPr>
              <a:t>User-visible registers</a:t>
            </a:r>
          </a:p>
          <a:p>
            <a:pPr algn="l" rtl="0" lvl="1" marR="0" indent="-285750" marL="742950">
              <a:lnSpc>
                <a:spcPct val="100000"/>
              </a:lnSpc>
              <a:spcBef>
                <a:spcPts val="400"/>
              </a:spcBef>
              <a:spcAft>
                <a:spcPts val="0"/>
              </a:spcAft>
              <a:buClr>
                <a:srgbClr val="FF9F11"/>
              </a:buClr>
              <a:buSzPct val="100000"/>
              <a:buFont typeface="Arial"/>
              <a:buChar char="▪"/>
            </a:pPr>
            <a:r>
              <a:rPr strike="noStrike" u="none" b="0" cap="none" baseline="0" sz="2000" lang="en-US" i="0">
                <a:solidFill>
                  <a:schemeClr val="dk1"/>
                </a:solidFill>
                <a:latin typeface="Arial"/>
                <a:ea typeface="Arial"/>
                <a:cs typeface="Arial"/>
                <a:sym typeface="Arial"/>
              </a:rPr>
              <a:t>Hold intermediate results or data values, e.g., loop counters</a:t>
            </a:r>
          </a:p>
          <a:p>
            <a:pPr algn="l" rtl="0" lvl="1" marR="0" indent="-285750" marL="742950">
              <a:lnSpc>
                <a:spcPct val="100000"/>
              </a:lnSpc>
              <a:spcBef>
                <a:spcPts val="400"/>
              </a:spcBef>
              <a:spcAft>
                <a:spcPts val="0"/>
              </a:spcAft>
              <a:buClr>
                <a:srgbClr val="FF9F11"/>
              </a:buClr>
              <a:buSzPct val="100000"/>
              <a:buFont typeface="Arial"/>
              <a:buChar char="▪"/>
            </a:pPr>
            <a:r>
              <a:rPr strike="noStrike" u="none" b="0" cap="none" baseline="0" sz="2000" lang="en-US" i="0">
                <a:solidFill>
                  <a:schemeClr val="dk1"/>
                </a:solidFill>
                <a:latin typeface="Arial"/>
                <a:ea typeface="Arial"/>
                <a:cs typeface="Arial"/>
                <a:sym typeface="Arial"/>
              </a:rPr>
              <a:t>Equivalent to LMC’s calculator</a:t>
            </a:r>
          </a:p>
          <a:p>
            <a:pPr algn="l" rtl="0" lvl="1" marR="0" indent="-285750" marL="742950">
              <a:lnSpc>
                <a:spcPct val="100000"/>
              </a:lnSpc>
              <a:spcBef>
                <a:spcPts val="400"/>
              </a:spcBef>
              <a:spcAft>
                <a:spcPts val="0"/>
              </a:spcAft>
              <a:buClr>
                <a:srgbClr val="FF9F11"/>
              </a:buClr>
              <a:buSzPct val="100000"/>
              <a:buFont typeface="Arial"/>
              <a:buChar char="▪"/>
            </a:pPr>
            <a:r>
              <a:rPr strike="noStrike" u="none" b="0" cap="none" baseline="0" sz="2000" lang="en-US" i="0">
                <a:solidFill>
                  <a:schemeClr val="dk1"/>
                </a:solidFill>
                <a:latin typeface="Arial"/>
                <a:ea typeface="Arial"/>
                <a:cs typeface="Arial"/>
                <a:sym typeface="Arial"/>
              </a:rPr>
              <a:t>Typically several dozen in current CPUs</a:t>
            </a:r>
          </a:p>
        </p:txBody>
      </p:sp>
      <p:sp>
        <p:nvSpPr>
          <p:cNvPr id="163" name="Shape 163"/>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164" name="Shape 164"/>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7-*</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9" name="Shape 169"/>
        <p:cNvGrpSpPr/>
        <p:nvPr/>
      </p:nvGrpSpPr>
      <p:grpSpPr>
        <a:xfrm>
          <a:off y="0" x="0"/>
          <a:ext cy="0" cx="0"/>
          <a:chOff y="0" x="0"/>
          <a:chExt cy="0" cx="0"/>
        </a:xfrm>
      </p:grpSpPr>
      <p:sp>
        <p:nvSpPr>
          <p:cNvPr id="170" name="Shape 170"/>
          <p:cNvSpPr txBox="1"/>
          <p:nvPr>
            <p:ph type="title"/>
          </p:nvPr>
        </p:nvSpPr>
        <p:spPr>
          <a:xfrm>
            <a:off y="274637" x="762000"/>
            <a:ext cy="1143000" cx="7924799"/>
          </a:xfrm>
          <a:prstGeom prst="rect">
            <a:avLst/>
          </a:prstGeom>
          <a:noFill/>
          <a:ln>
            <a:noFill/>
          </a:ln>
        </p:spPr>
        <p:txBody>
          <a:bodyPr bIns="46025" rIns="92075" lIns="92075" tIns="46025"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Special-Purpose Registers</a:t>
            </a:r>
          </a:p>
        </p:txBody>
      </p:sp>
      <p:sp>
        <p:nvSpPr>
          <p:cNvPr id="171" name="Shape 171"/>
          <p:cNvSpPr txBox="1"/>
          <p:nvPr>
            <p:ph idx="1" type="body"/>
          </p:nvPr>
        </p:nvSpPr>
        <p:spPr>
          <a:xfrm>
            <a:off y="1524000" x="914400"/>
            <a:ext cy="4525961" cx="7772400"/>
          </a:xfrm>
          <a:prstGeom prst="rect">
            <a:avLst/>
          </a:prstGeom>
          <a:noFill/>
          <a:ln>
            <a:noFill/>
          </a:ln>
        </p:spPr>
        <p:txBody>
          <a:bodyPr bIns="46025" rIns="92075" lIns="92075" tIns="46025" anchor="t" anchorCtr="0">
            <a:noAutofit/>
          </a:bodyPr>
          <a:lstStyle/>
          <a:p>
            <a:pPr algn="l" rtl="0" lvl="0" marR="0" indent="-342900" marL="342900">
              <a:lnSpc>
                <a:spcPct val="80000"/>
              </a:lnSpc>
              <a:spcBef>
                <a:spcPts val="0"/>
              </a:spcBef>
              <a:spcAft>
                <a:spcPts val="0"/>
              </a:spcAft>
              <a:buClr>
                <a:srgbClr val="000080"/>
              </a:buClr>
              <a:buSzPct val="100000"/>
              <a:buFont typeface="Arial"/>
              <a:buChar char="▪"/>
            </a:pPr>
            <a:r>
              <a:rPr strike="noStrike" u="none" b="0" cap="none" baseline="0" sz="2800" lang="en-US" i="1">
                <a:solidFill>
                  <a:srgbClr val="000080"/>
                </a:solidFill>
                <a:latin typeface="Arial"/>
                <a:ea typeface="Arial"/>
                <a:cs typeface="Arial"/>
                <a:sym typeface="Arial"/>
              </a:rPr>
              <a:t>Program Count Register</a:t>
            </a:r>
            <a:r>
              <a:rPr strike="noStrike" u="none" b="0" cap="none" baseline="0" sz="2800" lang="en-US" i="0">
                <a:solidFill>
                  <a:schemeClr val="dk1"/>
                </a:solidFill>
                <a:latin typeface="Arial"/>
                <a:ea typeface="Arial"/>
                <a:cs typeface="Arial"/>
                <a:sym typeface="Arial"/>
              </a:rPr>
              <a:t> (PC)</a:t>
            </a:r>
          </a:p>
          <a:p>
            <a:pPr algn="l" rtl="0" lvl="1" marR="0" indent="-285750" marL="742950">
              <a:lnSpc>
                <a:spcPct val="80000"/>
              </a:lnSpc>
              <a:spcBef>
                <a:spcPts val="480"/>
              </a:spcBef>
              <a:spcAft>
                <a:spcPts val="0"/>
              </a:spcAft>
              <a:buClr>
                <a:srgbClr val="FF9F11"/>
              </a:buClr>
              <a:buSzPct val="100000"/>
              <a:buFont typeface="Arial"/>
              <a:buChar char="▪"/>
            </a:pPr>
            <a:r>
              <a:rPr strike="noStrike" u="none" b="0" cap="none" baseline="0" sz="2400" lang="en-US" i="0">
                <a:solidFill>
                  <a:schemeClr val="dk1"/>
                </a:solidFill>
                <a:latin typeface="Arial"/>
                <a:ea typeface="Arial"/>
                <a:cs typeface="Arial"/>
                <a:sym typeface="Arial"/>
              </a:rPr>
              <a:t>Also called instruction pointer</a:t>
            </a:r>
          </a:p>
          <a:p>
            <a:pPr algn="l" rtl="0" lvl="0" marR="0" indent="-342900" marL="342900">
              <a:lnSpc>
                <a:spcPct val="80000"/>
              </a:lnSpc>
              <a:spcBef>
                <a:spcPts val="560"/>
              </a:spcBef>
              <a:spcAft>
                <a:spcPts val="0"/>
              </a:spcAft>
              <a:buClr>
                <a:srgbClr val="000080"/>
              </a:buClr>
              <a:buSzPct val="100000"/>
              <a:buFont typeface="Arial"/>
              <a:buChar char="▪"/>
            </a:pPr>
            <a:r>
              <a:rPr strike="noStrike" u="none" b="0" cap="none" baseline="0" sz="2800" lang="en-US" i="1">
                <a:solidFill>
                  <a:srgbClr val="000080"/>
                </a:solidFill>
                <a:latin typeface="Arial"/>
                <a:ea typeface="Arial"/>
                <a:cs typeface="Arial"/>
                <a:sym typeface="Arial"/>
              </a:rPr>
              <a:t>Instruction Register (IR)</a:t>
            </a:r>
          </a:p>
          <a:p>
            <a:pPr algn="l" rtl="0" lvl="1" marR="0" indent="-285750" marL="742950">
              <a:lnSpc>
                <a:spcPct val="80000"/>
              </a:lnSpc>
              <a:spcBef>
                <a:spcPts val="480"/>
              </a:spcBef>
              <a:spcAft>
                <a:spcPts val="0"/>
              </a:spcAft>
              <a:buClr>
                <a:srgbClr val="FF9F11"/>
              </a:buClr>
              <a:buSzPct val="100000"/>
              <a:buFont typeface="Arial"/>
              <a:buChar char="▪"/>
            </a:pPr>
            <a:r>
              <a:rPr strike="noStrike" u="none" b="0" cap="none" baseline="0" sz="2400" lang="en-US" i="0">
                <a:solidFill>
                  <a:schemeClr val="dk1"/>
                </a:solidFill>
                <a:latin typeface="Arial"/>
                <a:ea typeface="Arial"/>
                <a:cs typeface="Arial"/>
                <a:sym typeface="Arial"/>
              </a:rPr>
              <a:t>Stores instruction fetched from memory</a:t>
            </a:r>
          </a:p>
          <a:p>
            <a:pPr algn="l" rtl="0" lvl="0" marR="0" indent="-342900" marL="342900">
              <a:lnSpc>
                <a:spcPct val="80000"/>
              </a:lnSpc>
              <a:spcBef>
                <a:spcPts val="560"/>
              </a:spcBef>
              <a:spcAft>
                <a:spcPts val="0"/>
              </a:spcAft>
              <a:buClr>
                <a:srgbClr val="000080"/>
              </a:buClr>
              <a:buSzPct val="100000"/>
              <a:buFont typeface="Arial"/>
              <a:buChar char="▪"/>
            </a:pPr>
            <a:r>
              <a:rPr strike="noStrike" u="none" b="0" cap="none" baseline="0" sz="2800" lang="en-US" i="1">
                <a:solidFill>
                  <a:srgbClr val="000080"/>
                </a:solidFill>
                <a:latin typeface="Arial"/>
                <a:ea typeface="Arial"/>
                <a:cs typeface="Arial"/>
                <a:sym typeface="Arial"/>
              </a:rPr>
              <a:t>Memory Address Register (MAR)</a:t>
            </a:r>
          </a:p>
          <a:p>
            <a:pPr algn="l" rtl="0" lvl="0" marR="0" indent="-342900" marL="342900">
              <a:lnSpc>
                <a:spcPct val="80000"/>
              </a:lnSpc>
              <a:spcBef>
                <a:spcPts val="560"/>
              </a:spcBef>
              <a:spcAft>
                <a:spcPts val="0"/>
              </a:spcAft>
              <a:buClr>
                <a:srgbClr val="000080"/>
              </a:buClr>
              <a:buSzPct val="100000"/>
              <a:buFont typeface="Arial"/>
              <a:buChar char="▪"/>
            </a:pPr>
            <a:r>
              <a:rPr strike="noStrike" u="none" b="0" cap="none" baseline="0" sz="2800" lang="en-US" i="1">
                <a:solidFill>
                  <a:srgbClr val="000080"/>
                </a:solidFill>
                <a:latin typeface="Arial"/>
                <a:ea typeface="Arial"/>
                <a:cs typeface="Arial"/>
                <a:sym typeface="Arial"/>
              </a:rPr>
              <a:t>Memory Data Register (MDR) </a:t>
            </a:r>
          </a:p>
          <a:p>
            <a:pPr algn="l" rtl="0" lvl="0" marR="0" indent="-342900" marL="342900">
              <a:lnSpc>
                <a:spcPct val="80000"/>
              </a:lnSpc>
              <a:spcBef>
                <a:spcPts val="560"/>
              </a:spcBef>
              <a:spcAft>
                <a:spcPts val="0"/>
              </a:spcAft>
              <a:buClr>
                <a:srgbClr val="000080"/>
              </a:buClr>
              <a:buSzPct val="100000"/>
              <a:buFont typeface="Arial"/>
              <a:buChar char="▪"/>
            </a:pPr>
            <a:r>
              <a:rPr strike="noStrike" u="none" b="0" cap="none" baseline="0" sz="2800" lang="en-US" i="1">
                <a:solidFill>
                  <a:srgbClr val="000080"/>
                </a:solidFill>
                <a:latin typeface="Arial"/>
                <a:ea typeface="Arial"/>
                <a:cs typeface="Arial"/>
                <a:sym typeface="Arial"/>
              </a:rPr>
              <a:t>Status Registers</a:t>
            </a:r>
          </a:p>
          <a:p>
            <a:pPr algn="l" rtl="0" lvl="1" marR="0" indent="-285750" marL="742950">
              <a:lnSpc>
                <a:spcPct val="80000"/>
              </a:lnSpc>
              <a:spcBef>
                <a:spcPts val="480"/>
              </a:spcBef>
              <a:spcAft>
                <a:spcPts val="0"/>
              </a:spcAft>
              <a:buClr>
                <a:srgbClr val="FF9F11"/>
              </a:buClr>
              <a:buSzPct val="100000"/>
              <a:buFont typeface="Arial"/>
              <a:buChar char="▪"/>
            </a:pPr>
            <a:r>
              <a:rPr strike="noStrike" u="none" b="0" cap="none" baseline="0" sz="2400" lang="en-US" i="0">
                <a:solidFill>
                  <a:schemeClr val="dk1"/>
                </a:solidFill>
                <a:latin typeface="Arial"/>
                <a:ea typeface="Arial"/>
                <a:cs typeface="Arial"/>
                <a:sym typeface="Arial"/>
              </a:rPr>
              <a:t>Status of CPU and currently executing program</a:t>
            </a:r>
          </a:p>
          <a:p>
            <a:pPr algn="l" rtl="0" lvl="1" marR="0" indent="-285750" marL="742950">
              <a:lnSpc>
                <a:spcPct val="80000"/>
              </a:lnSpc>
              <a:spcBef>
                <a:spcPts val="480"/>
              </a:spcBef>
              <a:spcAft>
                <a:spcPts val="0"/>
              </a:spcAft>
              <a:buClr>
                <a:srgbClr val="FF9F11"/>
              </a:buClr>
              <a:buSzPct val="100000"/>
              <a:buFont typeface="Arial"/>
              <a:buChar char="▪"/>
            </a:pPr>
            <a:r>
              <a:rPr strike="noStrike" u="none" b="0" cap="none" baseline="0" sz="2400" lang="en-US" i="1">
                <a:solidFill>
                  <a:srgbClr val="000080"/>
                </a:solidFill>
                <a:latin typeface="Arial"/>
                <a:ea typeface="Arial"/>
                <a:cs typeface="Arial"/>
                <a:sym typeface="Arial"/>
              </a:rPr>
              <a:t>Flags</a:t>
            </a:r>
            <a:r>
              <a:rPr strike="noStrike" u="none" b="0" cap="none" baseline="0" sz="2400" lang="en-US" i="0">
                <a:solidFill>
                  <a:schemeClr val="dk1"/>
                </a:solidFill>
                <a:latin typeface="Arial"/>
                <a:ea typeface="Arial"/>
                <a:cs typeface="Arial"/>
                <a:sym typeface="Arial"/>
              </a:rPr>
              <a:t> (one bit Boolean variable) to track condition like arithmetic carry and overflow, power failure, internal computer error</a:t>
            </a:r>
          </a:p>
          <a:p>
            <a:pPr algn="l" rtl="0" lvl="0" marR="0" indent="-190500" marL="342900">
              <a:spcBef>
                <a:spcPts val="480"/>
              </a:spcBef>
              <a:spcAft>
                <a:spcPts val="0"/>
              </a:spcAft>
              <a:buClr>
                <a:srgbClr val="000080"/>
              </a:buClr>
              <a:buFont typeface="Arial"/>
              <a:buNone/>
            </a:pPr>
            <a:r>
              <a:t/>
            </a:r>
            <a:endParaRPr strike="noStrike" u="none" b="0" cap="none" baseline="0" sz="2400" i="0">
              <a:solidFill>
                <a:schemeClr val="dk1"/>
              </a:solidFill>
              <a:latin typeface="Arial"/>
              <a:ea typeface="Arial"/>
              <a:cs typeface="Arial"/>
              <a:sym typeface="Arial"/>
            </a:endParaRPr>
          </a:p>
        </p:txBody>
      </p:sp>
      <p:sp>
        <p:nvSpPr>
          <p:cNvPr id="172" name="Shape 172"/>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173" name="Shape 173"/>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7-*</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8" name="Shape 178"/>
        <p:cNvGrpSpPr/>
        <p:nvPr/>
      </p:nvGrpSpPr>
      <p:grpSpPr>
        <a:xfrm>
          <a:off y="0" x="0"/>
          <a:ext cy="0" cx="0"/>
          <a:chOff y="0" x="0"/>
          <a:chExt cy="0" cx="0"/>
        </a:xfrm>
      </p:grpSpPr>
      <p:sp>
        <p:nvSpPr>
          <p:cNvPr id="179" name="Shape 179"/>
          <p:cNvSpPr txBox="1"/>
          <p:nvPr>
            <p:ph type="title"/>
          </p:nvPr>
        </p:nvSpPr>
        <p:spPr>
          <a:xfrm>
            <a:off y="274637" x="762000"/>
            <a:ext cy="1143000" cx="7924799"/>
          </a:xfrm>
          <a:prstGeom prst="rect">
            <a:avLst/>
          </a:prstGeom>
          <a:noFill/>
          <a:ln>
            <a:noFill/>
          </a:ln>
        </p:spPr>
        <p:txBody>
          <a:bodyPr bIns="45700" rIns="91425" lIns="91425" tIns="45700"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Register Operations</a:t>
            </a:r>
          </a:p>
        </p:txBody>
      </p:sp>
      <p:sp>
        <p:nvSpPr>
          <p:cNvPr id="180" name="Shape 180"/>
          <p:cNvSpPr txBox="1"/>
          <p:nvPr>
            <p:ph idx="1" type="body"/>
          </p:nvPr>
        </p:nvSpPr>
        <p:spPr>
          <a:xfrm>
            <a:off y="1524000" x="914400"/>
            <a:ext cy="4525961" cx="7772400"/>
          </a:xfrm>
          <a:prstGeom prst="rect">
            <a:avLst/>
          </a:prstGeom>
          <a:noFill/>
          <a:ln>
            <a:noFill/>
          </a:ln>
        </p:spPr>
        <p:txBody>
          <a:bodyPr bIns="45700" rIns="91425" lIns="91425" tIns="45700" anchor="t" anchorCtr="0">
            <a:noAutofit/>
          </a:bodyPr>
          <a:lstStyle/>
          <a:p>
            <a:pPr algn="l" rtl="0" lvl="0" marR="0" indent="-342900" marL="342900">
              <a:lnSpc>
                <a:spcPct val="100000"/>
              </a:lnSpc>
              <a:spcBef>
                <a:spcPts val="0"/>
              </a:spcBef>
              <a:spcAft>
                <a:spcPts val="0"/>
              </a:spcAft>
              <a:buClr>
                <a:srgbClr val="000080"/>
              </a:buClr>
              <a:buSzPct val="100000"/>
              <a:buFont typeface="Arial"/>
              <a:buChar char="▪"/>
            </a:pPr>
            <a:r>
              <a:rPr strike="noStrike" u="none" b="0" cap="none" baseline="0" sz="3200" lang="en-US" i="0">
                <a:solidFill>
                  <a:schemeClr val="dk1"/>
                </a:solidFill>
                <a:latin typeface="Arial"/>
                <a:ea typeface="Arial"/>
                <a:cs typeface="Arial"/>
                <a:sym typeface="Arial"/>
              </a:rPr>
              <a:t>Stores values from other locations (registers and memory)</a:t>
            </a:r>
          </a:p>
          <a:p>
            <a:pPr algn="l" rtl="0" lvl="0" marR="0" indent="-342900" marL="342900">
              <a:lnSpc>
                <a:spcPct val="100000"/>
              </a:lnSpc>
              <a:spcBef>
                <a:spcPts val="640"/>
              </a:spcBef>
              <a:spcAft>
                <a:spcPts val="0"/>
              </a:spcAft>
              <a:buClr>
                <a:srgbClr val="000080"/>
              </a:buClr>
              <a:buSzPct val="100000"/>
              <a:buFont typeface="Arial"/>
              <a:buChar char="▪"/>
            </a:pPr>
            <a:r>
              <a:rPr strike="noStrike" u="none" b="0" cap="none" baseline="0" sz="3200" lang="en-US" i="0">
                <a:solidFill>
                  <a:schemeClr val="dk1"/>
                </a:solidFill>
                <a:latin typeface="Arial"/>
                <a:ea typeface="Arial"/>
                <a:cs typeface="Arial"/>
                <a:sym typeface="Arial"/>
              </a:rPr>
              <a:t>Addition and subtraction</a:t>
            </a:r>
          </a:p>
          <a:p>
            <a:pPr algn="l" rtl="0" lvl="0" marR="0" indent="-342900" marL="342900">
              <a:lnSpc>
                <a:spcPct val="100000"/>
              </a:lnSpc>
              <a:spcBef>
                <a:spcPts val="640"/>
              </a:spcBef>
              <a:spcAft>
                <a:spcPts val="0"/>
              </a:spcAft>
              <a:buClr>
                <a:srgbClr val="000080"/>
              </a:buClr>
              <a:buSzPct val="100000"/>
              <a:buFont typeface="Arial"/>
              <a:buChar char="▪"/>
            </a:pPr>
            <a:r>
              <a:rPr strike="noStrike" u="none" b="0" cap="none" baseline="0" sz="3200" lang="en-US" i="0">
                <a:solidFill>
                  <a:schemeClr val="dk1"/>
                </a:solidFill>
                <a:latin typeface="Arial"/>
                <a:ea typeface="Arial"/>
                <a:cs typeface="Arial"/>
                <a:sym typeface="Arial"/>
              </a:rPr>
              <a:t>Shift or rotate data</a:t>
            </a:r>
          </a:p>
          <a:p>
            <a:pPr algn="l" rtl="0" lvl="0" marR="0" indent="-342900" marL="342900">
              <a:lnSpc>
                <a:spcPct val="100000"/>
              </a:lnSpc>
              <a:spcBef>
                <a:spcPts val="640"/>
              </a:spcBef>
              <a:spcAft>
                <a:spcPts val="0"/>
              </a:spcAft>
              <a:buClr>
                <a:srgbClr val="000080"/>
              </a:buClr>
              <a:buSzPct val="100000"/>
              <a:buFont typeface="Arial"/>
              <a:buChar char="▪"/>
            </a:pPr>
            <a:r>
              <a:rPr strike="noStrike" u="none" b="0" cap="none" baseline="0" sz="3200" lang="en-US" i="0">
                <a:solidFill>
                  <a:schemeClr val="dk1"/>
                </a:solidFill>
                <a:latin typeface="Arial"/>
                <a:ea typeface="Arial"/>
                <a:cs typeface="Arial"/>
                <a:sym typeface="Arial"/>
              </a:rPr>
              <a:t>Test contents for conditions such as zero or positive</a:t>
            </a:r>
          </a:p>
        </p:txBody>
      </p:sp>
      <p:sp>
        <p:nvSpPr>
          <p:cNvPr id="181" name="Shape 181"/>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182" name="Shape 182"/>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7-*</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7" name="Shape 187"/>
        <p:cNvGrpSpPr/>
        <p:nvPr/>
      </p:nvGrpSpPr>
      <p:grpSpPr>
        <a:xfrm>
          <a:off y="0" x="0"/>
          <a:ext cy="0" cx="0"/>
          <a:chOff y="0" x="0"/>
          <a:chExt cy="0" cx="0"/>
        </a:xfrm>
      </p:grpSpPr>
      <p:sp>
        <p:nvSpPr>
          <p:cNvPr id="188" name="Shape 188"/>
          <p:cNvSpPr txBox="1"/>
          <p:nvPr>
            <p:ph type="title"/>
          </p:nvPr>
        </p:nvSpPr>
        <p:spPr>
          <a:xfrm>
            <a:off y="274637" x="762000"/>
            <a:ext cy="1143000" cx="7924799"/>
          </a:xfrm>
          <a:prstGeom prst="rect">
            <a:avLst/>
          </a:prstGeom>
          <a:noFill/>
          <a:ln>
            <a:noFill/>
          </a:ln>
        </p:spPr>
        <p:txBody>
          <a:bodyPr bIns="46025" rIns="92075" lIns="92075" tIns="46025" anchor="ctr"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1" cap="none" baseline="0" sz="4400" lang="en-US" i="0">
                <a:solidFill>
                  <a:srgbClr val="000080"/>
                </a:solidFill>
                <a:latin typeface="Arial"/>
                <a:ea typeface="Arial"/>
                <a:cs typeface="Arial"/>
                <a:sym typeface="Arial"/>
              </a:rPr>
              <a:t>Operation of Memory</a:t>
            </a:r>
          </a:p>
        </p:txBody>
      </p:sp>
      <p:sp>
        <p:nvSpPr>
          <p:cNvPr id="189" name="Shape 189"/>
          <p:cNvSpPr txBox="1"/>
          <p:nvPr>
            <p:ph idx="1" type="body"/>
          </p:nvPr>
        </p:nvSpPr>
        <p:spPr>
          <a:xfrm>
            <a:off y="1524000" x="914400"/>
            <a:ext cy="4525961" cx="7772400"/>
          </a:xfrm>
          <a:prstGeom prst="rect">
            <a:avLst/>
          </a:prstGeom>
          <a:noFill/>
          <a:ln>
            <a:noFill/>
          </a:ln>
        </p:spPr>
        <p:txBody>
          <a:bodyPr bIns="46025" rIns="92075" lIns="92075" tIns="46025" anchor="t" anchorCtr="0">
            <a:noAutofit/>
          </a:bodyPr>
          <a:lstStyle/>
          <a:p>
            <a:pPr algn="l" rtl="0" lvl="0" marR="0" indent="-342900" marL="342900">
              <a:lnSpc>
                <a:spcPct val="100000"/>
              </a:lnSpc>
              <a:spcBef>
                <a:spcPts val="0"/>
              </a:spcBef>
              <a:spcAft>
                <a:spcPts val="0"/>
              </a:spcAft>
              <a:buClr>
                <a:srgbClr val="000080"/>
              </a:buClr>
              <a:buSzPct val="100000"/>
              <a:buFont typeface="Arial"/>
              <a:buChar char="▪"/>
            </a:pPr>
            <a:r>
              <a:rPr strike="noStrike" u="none" b="0" cap="none" baseline="0" sz="2800" lang="en-US" i="0">
                <a:solidFill>
                  <a:schemeClr val="dk1"/>
                </a:solidFill>
                <a:latin typeface="Arial"/>
                <a:ea typeface="Arial"/>
                <a:cs typeface="Arial"/>
                <a:sym typeface="Arial"/>
              </a:rPr>
              <a:t>Each memory location has a unique address</a:t>
            </a:r>
          </a:p>
          <a:p>
            <a:pPr algn="l" rtl="0" lvl="0" marR="0" indent="-342900" marL="342900">
              <a:lnSpc>
                <a:spcPct val="100000"/>
              </a:lnSpc>
              <a:spcBef>
                <a:spcPts val="560"/>
              </a:spcBef>
              <a:spcAft>
                <a:spcPts val="0"/>
              </a:spcAft>
              <a:buClr>
                <a:srgbClr val="000080"/>
              </a:buClr>
              <a:buSzPct val="100000"/>
              <a:buFont typeface="Arial"/>
              <a:buChar char="▪"/>
            </a:pPr>
            <a:r>
              <a:rPr strike="noStrike" u="none" b="0" cap="none" baseline="0" sz="2800" lang="en-US" i="0">
                <a:solidFill>
                  <a:schemeClr val="dk1"/>
                </a:solidFill>
                <a:latin typeface="Arial"/>
                <a:ea typeface="Arial"/>
                <a:cs typeface="Arial"/>
                <a:sym typeface="Arial"/>
              </a:rPr>
              <a:t>Address from an instruction is copied to the MAR which finds the location in memory</a:t>
            </a:r>
          </a:p>
          <a:p>
            <a:pPr algn="l" rtl="0" lvl="0" marR="0" indent="-342900" marL="342900">
              <a:lnSpc>
                <a:spcPct val="100000"/>
              </a:lnSpc>
              <a:spcBef>
                <a:spcPts val="560"/>
              </a:spcBef>
              <a:spcAft>
                <a:spcPts val="0"/>
              </a:spcAft>
              <a:buClr>
                <a:srgbClr val="000080"/>
              </a:buClr>
              <a:buSzPct val="100000"/>
              <a:buFont typeface="Arial"/>
              <a:buChar char="▪"/>
            </a:pPr>
            <a:r>
              <a:rPr strike="noStrike" u="none" b="0" cap="none" baseline="0" sz="2800" lang="en-US" i="0">
                <a:solidFill>
                  <a:schemeClr val="dk1"/>
                </a:solidFill>
                <a:latin typeface="Arial"/>
                <a:ea typeface="Arial"/>
                <a:cs typeface="Arial"/>
                <a:sym typeface="Arial"/>
              </a:rPr>
              <a:t>CPU determines if it is a store or retrieval</a:t>
            </a:r>
          </a:p>
          <a:p>
            <a:pPr algn="l" rtl="0" lvl="0" marR="0" indent="-342900" marL="342900">
              <a:lnSpc>
                <a:spcPct val="100000"/>
              </a:lnSpc>
              <a:spcBef>
                <a:spcPts val="560"/>
              </a:spcBef>
              <a:spcAft>
                <a:spcPts val="0"/>
              </a:spcAft>
              <a:buClr>
                <a:srgbClr val="000080"/>
              </a:buClr>
              <a:buSzPct val="100000"/>
              <a:buFont typeface="Arial"/>
              <a:buChar char="▪"/>
            </a:pPr>
            <a:r>
              <a:rPr strike="noStrike" u="none" b="0" cap="none" baseline="0" sz="2800" lang="en-US" i="0">
                <a:solidFill>
                  <a:schemeClr val="dk1"/>
                </a:solidFill>
                <a:latin typeface="Arial"/>
                <a:ea typeface="Arial"/>
                <a:cs typeface="Arial"/>
                <a:sym typeface="Arial"/>
              </a:rPr>
              <a:t>Transfer takes place between the MDR and memory</a:t>
            </a:r>
          </a:p>
          <a:p>
            <a:pPr algn="l" rtl="0" lvl="0" marR="0" indent="-342900" marL="342900">
              <a:lnSpc>
                <a:spcPct val="100000"/>
              </a:lnSpc>
              <a:spcBef>
                <a:spcPts val="560"/>
              </a:spcBef>
              <a:spcAft>
                <a:spcPts val="0"/>
              </a:spcAft>
              <a:buClr>
                <a:srgbClr val="000080"/>
              </a:buClr>
              <a:buSzPct val="100000"/>
              <a:buFont typeface="Arial"/>
              <a:buChar char="▪"/>
            </a:pPr>
            <a:r>
              <a:rPr strike="noStrike" u="none" b="0" cap="none" baseline="0" sz="2800" lang="en-US" i="0">
                <a:solidFill>
                  <a:schemeClr val="dk1"/>
                </a:solidFill>
                <a:latin typeface="Arial"/>
                <a:ea typeface="Arial"/>
                <a:cs typeface="Arial"/>
                <a:sym typeface="Arial"/>
              </a:rPr>
              <a:t>MDR is a two way register</a:t>
            </a:r>
          </a:p>
          <a:p>
            <a:pPr algn="l" rtl="0" lvl="0" marR="0" indent="-165100" marL="342900">
              <a:spcBef>
                <a:spcPts val="560"/>
              </a:spcBef>
              <a:spcAft>
                <a:spcPts val="0"/>
              </a:spcAft>
              <a:buClr>
                <a:srgbClr val="000080"/>
              </a:buClr>
              <a:buFont typeface="Arial"/>
              <a:buNone/>
            </a:pPr>
            <a:r>
              <a:t/>
            </a:r>
            <a:endParaRPr strike="noStrike" u="none" b="0" cap="none" baseline="0" sz="2800" i="0">
              <a:solidFill>
                <a:schemeClr val="dk1"/>
              </a:solidFill>
              <a:latin typeface="Arial"/>
              <a:ea typeface="Arial"/>
              <a:cs typeface="Arial"/>
              <a:sym typeface="Arial"/>
            </a:endParaRPr>
          </a:p>
        </p:txBody>
      </p:sp>
      <p:sp>
        <p:nvSpPr>
          <p:cNvPr id="190" name="Shape 190"/>
          <p:cNvSpPr txBox="1"/>
          <p:nvPr/>
        </p:nvSpPr>
        <p:spPr>
          <a:xfrm>
            <a:off y="6248400" x="762000"/>
            <a:ext cy="476249" cx="3352799"/>
          </a:xfrm>
          <a:prstGeom prst="rect">
            <a:avLst/>
          </a:prstGeom>
          <a:noFill/>
          <a:ln>
            <a:noFill/>
          </a:ln>
        </p:spPr>
        <p:txBody>
          <a:bodyPr bIns="45700" rIns="91425" lIns="91425" tIns="45700" anchor="t" anchorCtr="0">
            <a:noAutofit/>
          </a:bodyPr>
          <a:lstStyle/>
          <a:p>
            <a:pPr algn="l" rtl="0" lvl="0" marR="0" indent="0" marL="0">
              <a:lnSpc>
                <a:spcPct val="100000"/>
              </a:lnSpc>
              <a:spcBef>
                <a:spcPts val="0"/>
              </a:spcBef>
              <a:spcAft>
                <a:spcPts val="0"/>
              </a:spcAft>
              <a:buClr>
                <a:srgbClr val="000080"/>
              </a:buClr>
              <a:buSzPct val="25000"/>
              <a:buFont typeface="Arial"/>
              <a:buNone/>
            </a:pPr>
            <a:r>
              <a:rPr strike="noStrike" u="none" b="0" cap="none" baseline="0" sz="1400" lang="en-US" i="0">
                <a:solidFill>
                  <a:srgbClr val="000080"/>
                </a:solidFill>
                <a:latin typeface="Arial"/>
                <a:ea typeface="Arial"/>
                <a:cs typeface="Arial"/>
                <a:sym typeface="Arial"/>
              </a:rPr>
              <a:t>Copyright 2010 John Wiley &amp; Sons, Inc.</a:t>
            </a:r>
          </a:p>
        </p:txBody>
      </p:sp>
      <p:sp>
        <p:nvSpPr>
          <p:cNvPr id="191" name="Shape 191"/>
          <p:cNvSpPr txBox="1"/>
          <p:nvPr/>
        </p:nvSpPr>
        <p:spPr>
          <a:xfrm>
            <a:off y="6245225" x="6553200"/>
            <a:ext cy="476249" cx="2133599"/>
          </a:xfrm>
          <a:prstGeom prst="rect">
            <a:avLst/>
          </a:prstGeom>
          <a:noFill/>
          <a:ln>
            <a:noFill/>
          </a:ln>
        </p:spPr>
        <p:txBody>
          <a:bodyPr bIns="45700" rIns="91425" lIns="91425" tIns="45700" anchor="t" anchorCtr="0">
            <a:noAutofit/>
          </a:bodyPr>
          <a:lstStyle/>
          <a:p>
            <a:pPr algn="r" rtl="0" lvl="0" marR="0" indent="0" marL="0">
              <a:lnSpc>
                <a:spcPct val="100000"/>
              </a:lnSpc>
              <a:spcBef>
                <a:spcPts val="0"/>
              </a:spcBef>
              <a:spcAft>
                <a:spcPts val="0"/>
              </a:spcAft>
              <a:buClr>
                <a:srgbClr val="FF9F11"/>
              </a:buClr>
              <a:buSzPct val="25000"/>
              <a:buFont typeface="Arial"/>
              <a:buNone/>
            </a:pPr>
            <a:r>
              <a:rPr strike="noStrike" u="none" b="0" cap="none" baseline="0" sz="1400" lang="en-US" i="0">
                <a:solidFill>
                  <a:srgbClr val="FF9F11"/>
                </a:solidFill>
                <a:latin typeface="Arial"/>
                <a:ea typeface="Arial"/>
                <a:cs typeface="Arial"/>
                <a:sym typeface="Arial"/>
              </a:rPr>
              <a:t>7-*</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5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4.xml><?xml version="1.0" encoding="utf-8"?>
<a:theme xmlns:a="http://schemas.openxmlformats.org/drawingml/2006/main" xmlns:r="http://schemas.openxmlformats.org/officeDocument/2006/relationships" name="3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5.xml><?xml version="1.0" encoding="utf-8"?>
<a:theme xmlns:a="http://schemas.openxmlformats.org/drawingml/2006/main" xmlns:r="http://schemas.openxmlformats.org/officeDocument/2006/relationships" name="6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6.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7.xml><?xml version="1.0" encoding="utf-8"?>
<a:theme xmlns:a="http://schemas.openxmlformats.org/drawingml/2006/main" xmlns:r="http://schemas.openxmlformats.org/officeDocument/2006/relationships" name="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8.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9.xml><?xml version="1.0" encoding="utf-8"?>
<a:theme xmlns:a="http://schemas.openxmlformats.org/drawingml/2006/main" xmlns:r="http://schemas.openxmlformats.org/officeDocument/2006/relationships" name="4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