
<file path=[Content_Types].xml><?xml version="1.0" encoding="utf-8"?>
<Types xmlns="http://schemas.openxmlformats.org/package/2006/content-types">
  <Default Extension="rels" ContentType="application/vnd.openxmlformats-package.relationships+xml"/>
  <Default Extension="png" ContentType="image/png"/>
  <Default Extension="xml" ContentType="application/xml"/>
  <Override PartName="/ppt/slideLayouts/slideLayout3.xml" ContentType="application/vnd.openxmlformats-officedocument.presentationml.slideLayout+xml"/>
  <Override PartName="/ppt/slideLayouts/slideLayout7.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12.xml" ContentType="application/vnd.openxmlformats-officedocument.presentationml.slideLayout+xml"/>
  <Override PartName="/ppt/slideLayouts/slideLayout15.xml" ContentType="application/vnd.openxmlformats-officedocument.presentationml.slideLayout+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3.xml" ContentType="application/vnd.openxmlformats-officedocument.presentationml.slideLayout+xml"/>
  <Override PartName="/ppt/slideLayouts/slideLayout16.xml" ContentType="application/vnd.openxmlformats-officedocument.presentationml.slideLayout+xml"/>
  <Override PartName="/ppt/slideLayouts/slideLayout4.xml" ContentType="application/vnd.openxmlformats-officedocument.presentationml.slideLayout+xml"/>
  <Override PartName="/ppt/notesSlides/notesSlide15.xml" ContentType="application/vnd.openxmlformats-officedocument.presentationml.notesSlide+xml"/>
  <Override PartName="/ppt/notesSlides/notesSlide1.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17.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7.xml" ContentType="application/vnd.openxmlformats-officedocument.presentationml.notesSlide+xml"/>
  <Override PartName="/ppt/notesSlides/notesSlide19.xml" ContentType="application/vnd.openxmlformats-officedocument.presentationml.notesSlide+xml"/>
  <Override PartName="/ppt/notesSlides/notesSlide13.xml" ContentType="application/vnd.openxmlformats-officedocument.presentationml.notesSlide+xml"/>
  <Override PartName="/ppt/notesSlides/notesSlide16.xml" ContentType="application/vnd.openxmlformats-officedocument.presentationml.notesSlide+xml"/>
  <Override PartName="/ppt/notesSlides/notesSlide18.xml" ContentType="application/vnd.openxmlformats-officedocument.presentationml.notesSlide+xml"/>
  <Override PartName="/ppt/notesSlides/notesSlide3.xml" ContentType="application/vnd.openxmlformats-officedocument.presentationml.notesSlide+xml"/>
  <Override PartName="/ppt/notesSlides/notesSlide12.xml" ContentType="application/vnd.openxmlformats-officedocument.presentationml.notesSlide+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slideMasters/slideMaster1.xml" ContentType="application/vnd.openxmlformats-officedocument.presentationml.slideMaster+xml"/>
  <Override PartName="/ppt/slides/slide1.xml" ContentType="application/vnd.openxmlformats-officedocument.presentationml.slide+xml"/>
  <Override PartName="/ppt/slides/slide20.xml" ContentType="application/vnd.openxmlformats-officedocument.presentationml.slide+xml"/>
  <Override PartName="/ppt/slides/slide16.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9.xml" ContentType="application/vnd.openxmlformats-officedocument.presentationml.slide+xml"/>
  <Override PartName="/ppt/slides/slide3.xml" ContentType="application/vnd.openxmlformats-officedocument.presentationml.slide+xml"/>
  <Override PartName="/ppt/slides/slide6.xml" ContentType="application/vnd.openxmlformats-officedocument.presentationml.slide+xml"/>
  <Override PartName="/ppt/slides/slide18.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7.xml" ContentType="application/vnd.openxmlformats-officedocument.presentationml.slide+xml"/>
  <Override PartName="/ppt/slides/slide8.xml" ContentType="application/vnd.openxmlformats-officedocument.presentationml.slide+xml"/>
  <Override PartName="/ppt/slides/slide19.xml" ContentType="application/vnd.openxmlformats-officedocument.presentationml.slide+xml"/>
  <Override PartName="/ppt/slides/slide4.xml" ContentType="application/vnd.openxmlformats-officedocument.presentationml.slide+xml"/>
  <Override PartName="/ppt/slides/slide10.xml" ContentType="application/vnd.openxmlformats-officedocument.presentationml.slide+xml"/>
  <Override PartName="/ppt/slides/slide14.xml" ContentType="application/vnd.openxmlformats-officedocument.presentationml.slide+xml"/>
  <Override PartName="/ppt/slides/slide11.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Types>
</file>

<file path=_rels/.rels><?xml version="1.0" encoding="UTF-8" standalone="yes"?><Relationships xmlns="http://schemas.openxmlformats.org/package/2006/relationships"><Relationship Target="ppt/presentation.xml" Type="http://schemas.openxmlformats.org/officeDocument/2006/relationships/officeDocument" Id="rId1"/></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aveSubsetFonts="1" autoCompressPictures="0" strictFirstAndLastChars="0">
  <p:sldMasterIdLst>
    <p:sldMasterId id="214748366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Lst>
  <p:sldSz cy="5143500" cx="9144000"/>
  <p:notesSz cy="9144000" cx="6858000"/>
  <p:defaultText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83F7F1DD-352E-438B-B64E-1C90EF0981ED}">
  <a:tblStyle styleName="Table_0" styleId="{83F7F1DD-352E-438B-B64E-1C90EF0981ED}">
    <a:wholeTbl>
      <a:tcTxStyle b="off" i="off">
        <a:font>
          <a:latin typeface="Calibri"/>
          <a:ea typeface="Calibri"/>
          <a:cs typeface="Calibri"/>
        </a:font>
        <a:schemeClr val="dk1"/>
      </a:tcTxStyle>
      <a:tcStyle>
        <a:tcBdr>
          <a:left>
            <a:ln w="12700" cap="flat">
              <a:solidFill>
                <a:schemeClr val="lt1"/>
              </a:solidFill>
              <a:prstDash val="solid"/>
              <a:round/>
              <a:headEnd w="med" len="med" type="none"/>
              <a:tailEnd w="med" len="med" type="none"/>
            </a:ln>
          </a:left>
          <a:right>
            <a:ln w="12700" cap="flat">
              <a:solidFill>
                <a:schemeClr val="lt1"/>
              </a:solidFill>
              <a:prstDash val="solid"/>
              <a:round/>
              <a:headEnd w="med" len="med" type="none"/>
              <a:tailEnd w="med" len="med" type="none"/>
            </a:ln>
          </a:right>
          <a:top>
            <a:ln w="12700" cap="flat">
              <a:solidFill>
                <a:schemeClr val="lt1"/>
              </a:solidFill>
              <a:prstDash val="solid"/>
              <a:round/>
              <a:headEnd w="med" len="med" type="none"/>
              <a:tailEnd w="med" len="med" type="none"/>
            </a:ln>
          </a:top>
          <a:bottom>
            <a:ln w="12700" cap="flat">
              <a:solidFill>
                <a:schemeClr val="lt1"/>
              </a:solidFill>
              <a:prstDash val="solid"/>
              <a:round/>
              <a:headEnd w="med" len="med" type="none"/>
              <a:tailEnd w="med" len="med" type="none"/>
            </a:ln>
          </a:bottom>
          <a:insideH>
            <a:ln w="12700" cap="flat">
              <a:solidFill>
                <a:schemeClr val="lt1"/>
              </a:solidFill>
              <a:prstDash val="solid"/>
              <a:round/>
              <a:headEnd w="med" len="med" type="none"/>
              <a:tailEnd w="med" len="med" type="none"/>
            </a:ln>
          </a:insideH>
          <a:insideV>
            <a:ln w="12700" cap="flat">
              <a:solidFill>
                <a:schemeClr val="lt1"/>
              </a:solidFill>
              <a:prstDash val="solid"/>
              <a:round/>
              <a:headEnd w="med" len="med" type="none"/>
              <a:tailEnd w="med" len="med" type="none"/>
            </a:ln>
          </a:insideV>
        </a:tcBdr>
        <a:fill>
          <a:solidFill>
            <a:srgbClr val="FAF8F1"/>
          </a:solidFill>
        </a:fill>
      </a:tcStyle>
    </a:wholeTbl>
    <a:band1H>
      <a:tcStyle>
        <a:fill>
          <a:solidFill>
            <a:srgbClr val="F5F0E0"/>
          </a:solidFill>
        </a:fill>
      </a:tcStyle>
    </a:band1H>
    <a:band1V>
      <a:tcStyle>
        <a:fill>
          <a:solidFill>
            <a:srgbClr val="F5F0E0"/>
          </a:solidFill>
        </a:fill>
      </a:tcStyle>
    </a:band1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w="38100" cap="flat">
              <a:solidFill>
                <a:schemeClr val="lt1"/>
              </a:solidFill>
              <a:prstDash val="solid"/>
              <a:round/>
              <a:headEnd w="med" len="med" type="none"/>
              <a:tailEnd w="med" len="med" type="none"/>
            </a:ln>
          </a:top>
        </a:tcBdr>
        <a:fill>
          <a:solidFill>
            <a:schemeClr val="accent1"/>
          </a:solidFill>
        </a:fill>
      </a:tcStyle>
    </a:lastRow>
    <a:firstRow>
      <a:tcTxStyle b="on" i="off">
        <a:font>
          <a:latin typeface="Calibri"/>
          <a:ea typeface="Calibri"/>
          <a:cs typeface="Calibri"/>
        </a:font>
        <a:schemeClr val="lt1"/>
      </a:tcTxStyle>
      <a:tcStyle>
        <a:tcBdr>
          <a:bottom>
            <a:ln w="38100" cap="flat">
              <a:solidFill>
                <a:schemeClr val="lt1"/>
              </a:solidFill>
              <a:prstDash val="solid"/>
              <a:round/>
              <a:headEnd w="med" len="med" type="none"/>
              <a:tailEnd w="med" len="med" type="none"/>
            </a:ln>
          </a:bottom>
        </a:tcBdr>
        <a:fill>
          <a:solidFill>
            <a:schemeClr val="accent1"/>
          </a:solidFill>
        </a:fill>
      </a:tcStyle>
    </a:firstRow>
  </a:tblStyle>
  <a:tblStyle styleName="Table_1" styleId="{A9B21E76-ED1A-40E3-8CA2-C7E881600290}">
    <a:wholeTbl>
      <a:tcTxStyle b="off" i="off">
        <a:font>
          <a:latin typeface="Calibri"/>
          <a:ea typeface="Calibri"/>
          <a:cs typeface="Calibri"/>
        </a:font>
        <a:schemeClr val="dk1"/>
      </a:tcTxStyle>
      <a:tcStyle>
        <a:tcBdr>
          <a:left>
            <a:ln w="12700" cap="flat">
              <a:solidFill>
                <a:schemeClr val="lt1"/>
              </a:solidFill>
              <a:prstDash val="solid"/>
              <a:round/>
              <a:headEnd w="med" len="med" type="none"/>
              <a:tailEnd w="med" len="med" type="none"/>
            </a:ln>
          </a:left>
          <a:right>
            <a:ln w="12700" cap="flat">
              <a:solidFill>
                <a:schemeClr val="lt1"/>
              </a:solidFill>
              <a:prstDash val="solid"/>
              <a:round/>
              <a:headEnd w="med" len="med" type="none"/>
              <a:tailEnd w="med" len="med" type="none"/>
            </a:ln>
          </a:right>
          <a:top>
            <a:ln w="12700" cap="flat">
              <a:solidFill>
                <a:schemeClr val="lt1"/>
              </a:solidFill>
              <a:prstDash val="solid"/>
              <a:round/>
              <a:headEnd w="med" len="med" type="none"/>
              <a:tailEnd w="med" len="med" type="none"/>
            </a:ln>
          </a:top>
          <a:bottom>
            <a:ln w="12700" cap="flat">
              <a:solidFill>
                <a:schemeClr val="lt1"/>
              </a:solidFill>
              <a:prstDash val="solid"/>
              <a:round/>
              <a:headEnd w="med" len="med" type="none"/>
              <a:tailEnd w="med" len="med" type="none"/>
            </a:ln>
          </a:bottom>
          <a:insideH>
            <a:ln w="12700" cap="flat">
              <a:solidFill>
                <a:schemeClr val="lt1"/>
              </a:solidFill>
              <a:prstDash val="solid"/>
              <a:round/>
              <a:headEnd w="med" len="med" type="none"/>
              <a:tailEnd w="med" len="med" type="none"/>
            </a:ln>
          </a:insideH>
          <a:insideV>
            <a:ln w="12700" cap="flat">
              <a:solidFill>
                <a:schemeClr val="lt1"/>
              </a:solidFill>
              <a:prstDash val="solid"/>
              <a:round/>
              <a:headEnd w="med" len="med" type="none"/>
              <a:tailEnd w="med" len="med" type="none"/>
            </a:ln>
          </a:insideV>
        </a:tcBdr>
        <a:fill>
          <a:solidFill>
            <a:srgbClr val="FAF8F1"/>
          </a:solidFill>
        </a:fill>
      </a:tcStyle>
    </a:wholeTbl>
    <a:band1H>
      <a:tcStyle>
        <a:fill>
          <a:solidFill>
            <a:srgbClr val="F5F0E0"/>
          </a:solidFill>
        </a:fill>
      </a:tcStyle>
    </a:band1H>
    <a:band1V>
      <a:tcStyle>
        <a:fill>
          <a:solidFill>
            <a:srgbClr val="F5F0E0"/>
          </a:solidFill>
        </a:fill>
      </a:tcStyle>
    </a:band1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w="38100" cap="flat">
              <a:solidFill>
                <a:schemeClr val="lt1"/>
              </a:solidFill>
              <a:prstDash val="solid"/>
              <a:round/>
              <a:headEnd w="med" len="med" type="none"/>
              <a:tailEnd w="med" len="med" type="none"/>
            </a:ln>
          </a:top>
        </a:tcBdr>
        <a:fill>
          <a:solidFill>
            <a:schemeClr val="accent1"/>
          </a:solidFill>
        </a:fill>
      </a:tcStyle>
    </a:lastRow>
    <a:firstRow>
      <a:tcTxStyle b="on" i="off">
        <a:font>
          <a:latin typeface="Calibri"/>
          <a:ea typeface="Calibri"/>
          <a:cs typeface="Calibri"/>
        </a:font>
        <a:schemeClr val="lt1"/>
      </a:tcTxStyle>
      <a:tcStyle>
        <a:tcBdr>
          <a:bottom>
            <a:ln w="38100" cap="flat">
              <a:solidFill>
                <a:schemeClr val="lt1"/>
              </a:solidFill>
              <a:prstDash val="solid"/>
              <a:round/>
              <a:headEnd w="med" len="med" type="none"/>
              <a:tailEnd w="med" len="med" type="none"/>
            </a:ln>
          </a:bottom>
        </a:tcBdr>
        <a:fill>
          <a:solidFill>
            <a:schemeClr val="accent1"/>
          </a:solidFill>
        </a:fill>
      </a:tcStyle>
    </a:firstRow>
  </a:tblStyle>
  <a:tblStyle styleName="Table_2" styleId="{ECF69028-2424-4032-B99E-8249D5029003}">
    <a:wholeTbl>
      <a:tcTxStyle b="off" i="off">
        <a:font>
          <a:latin typeface="Calibri"/>
          <a:ea typeface="Calibri"/>
          <a:cs typeface="Calibri"/>
        </a:font>
        <a:schemeClr val="dk1"/>
      </a:tcTxStyle>
      <a:tcStyle>
        <a:tcBdr>
          <a:left>
            <a:ln w="12700" cap="flat">
              <a:solidFill>
                <a:schemeClr val="lt1"/>
              </a:solidFill>
              <a:prstDash val="solid"/>
              <a:round/>
              <a:headEnd w="med" len="med" type="none"/>
              <a:tailEnd w="med" len="med" type="none"/>
            </a:ln>
          </a:left>
          <a:right>
            <a:ln w="12700" cap="flat">
              <a:solidFill>
                <a:schemeClr val="lt1"/>
              </a:solidFill>
              <a:prstDash val="solid"/>
              <a:round/>
              <a:headEnd w="med" len="med" type="none"/>
              <a:tailEnd w="med" len="med" type="none"/>
            </a:ln>
          </a:right>
          <a:top>
            <a:ln w="12700" cap="flat">
              <a:solidFill>
                <a:schemeClr val="lt1"/>
              </a:solidFill>
              <a:prstDash val="solid"/>
              <a:round/>
              <a:headEnd w="med" len="med" type="none"/>
              <a:tailEnd w="med" len="med" type="none"/>
            </a:ln>
          </a:top>
          <a:bottom>
            <a:ln w="12700" cap="flat">
              <a:solidFill>
                <a:schemeClr val="lt1"/>
              </a:solidFill>
              <a:prstDash val="solid"/>
              <a:round/>
              <a:headEnd w="med" len="med" type="none"/>
              <a:tailEnd w="med" len="med" type="none"/>
            </a:ln>
          </a:bottom>
          <a:insideH>
            <a:ln w="12700" cap="flat">
              <a:solidFill>
                <a:schemeClr val="lt1"/>
              </a:solidFill>
              <a:prstDash val="solid"/>
              <a:round/>
              <a:headEnd w="med" len="med" type="none"/>
              <a:tailEnd w="med" len="med" type="none"/>
            </a:ln>
          </a:insideH>
          <a:insideV>
            <a:ln w="12700" cap="flat">
              <a:solidFill>
                <a:schemeClr val="lt1"/>
              </a:solidFill>
              <a:prstDash val="solid"/>
              <a:round/>
              <a:headEnd w="med" len="med" type="none"/>
              <a:tailEnd w="med" len="med" type="none"/>
            </a:ln>
          </a:insideV>
        </a:tcBdr>
        <a:fill>
          <a:solidFill>
            <a:srgbClr val="FAF8F1"/>
          </a:solidFill>
        </a:fill>
      </a:tcStyle>
    </a:wholeTbl>
    <a:band1H>
      <a:tcStyle>
        <a:fill>
          <a:solidFill>
            <a:srgbClr val="F5F0E0"/>
          </a:solidFill>
        </a:fill>
      </a:tcStyle>
    </a:band1H>
    <a:band1V>
      <a:tcStyle>
        <a:fill>
          <a:solidFill>
            <a:srgbClr val="F5F0E0"/>
          </a:solidFill>
        </a:fill>
      </a:tcStyle>
    </a:band1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w="38100" cap="flat">
              <a:solidFill>
                <a:schemeClr val="lt1"/>
              </a:solidFill>
              <a:prstDash val="solid"/>
              <a:round/>
              <a:headEnd w="med" len="med" type="none"/>
              <a:tailEnd w="med" len="med" type="none"/>
            </a:ln>
          </a:top>
        </a:tcBdr>
        <a:fill>
          <a:solidFill>
            <a:schemeClr val="accent1"/>
          </a:solidFill>
        </a:fill>
      </a:tcStyle>
    </a:lastRow>
    <a:firstRow>
      <a:tcTxStyle b="on" i="off">
        <a:font>
          <a:latin typeface="Calibri"/>
          <a:ea typeface="Calibri"/>
          <a:cs typeface="Calibri"/>
        </a:font>
        <a:schemeClr val="lt1"/>
      </a:tcTxStyle>
      <a:tcStyle>
        <a:tcBdr>
          <a:bottom>
            <a:ln w="38100" cap="flat">
              <a:solidFill>
                <a:schemeClr val="lt1"/>
              </a:solidFill>
              <a:prstDash val="solid"/>
              <a:round/>
              <a:headEnd w="med" len="med" type="none"/>
              <a:tailEnd w="med" len="med" type="none"/>
            </a:ln>
          </a:bottom>
        </a:tcBdr>
        <a:fill>
          <a:solidFill>
            <a:schemeClr val="accent1"/>
          </a:solidFill>
        </a:fill>
      </a:tcStyle>
    </a:firstRow>
  </a:tblStyle>
  <a:tblStyle styleName="Table_3" styleId="{9163DDD5-FFDD-4A3D-93D8-4519BB61351B}">
    <a:wholeTbl>
      <a:tcTxStyle b="off" i="off">
        <a:font>
          <a:latin typeface="Calibri"/>
          <a:ea typeface="Calibri"/>
          <a:cs typeface="Calibri"/>
        </a:font>
        <a:schemeClr val="dk1"/>
      </a:tcTxStyle>
      <a:tcStyle>
        <a:tcBdr>
          <a:left>
            <a:ln w="12700" cap="flat">
              <a:solidFill>
                <a:schemeClr val="lt1"/>
              </a:solidFill>
              <a:prstDash val="solid"/>
              <a:round/>
              <a:headEnd w="med" len="med" type="none"/>
              <a:tailEnd w="med" len="med" type="none"/>
            </a:ln>
          </a:left>
          <a:right>
            <a:ln w="12700" cap="flat">
              <a:solidFill>
                <a:schemeClr val="lt1"/>
              </a:solidFill>
              <a:prstDash val="solid"/>
              <a:round/>
              <a:headEnd w="med" len="med" type="none"/>
              <a:tailEnd w="med" len="med" type="none"/>
            </a:ln>
          </a:right>
          <a:top>
            <a:ln w="12700" cap="flat">
              <a:solidFill>
                <a:schemeClr val="lt1"/>
              </a:solidFill>
              <a:prstDash val="solid"/>
              <a:round/>
              <a:headEnd w="med" len="med" type="none"/>
              <a:tailEnd w="med" len="med" type="none"/>
            </a:ln>
          </a:top>
          <a:bottom>
            <a:ln w="12700" cap="flat">
              <a:solidFill>
                <a:schemeClr val="lt1"/>
              </a:solidFill>
              <a:prstDash val="solid"/>
              <a:round/>
              <a:headEnd w="med" len="med" type="none"/>
              <a:tailEnd w="med" len="med" type="none"/>
            </a:ln>
          </a:bottom>
          <a:insideH>
            <a:ln w="12700" cap="flat">
              <a:solidFill>
                <a:schemeClr val="lt1"/>
              </a:solidFill>
              <a:prstDash val="solid"/>
              <a:round/>
              <a:headEnd w="med" len="med" type="none"/>
              <a:tailEnd w="med" len="med" type="none"/>
            </a:ln>
          </a:insideH>
          <a:insideV>
            <a:ln w="12700" cap="flat">
              <a:solidFill>
                <a:schemeClr val="lt1"/>
              </a:solidFill>
              <a:prstDash val="solid"/>
              <a:round/>
              <a:headEnd w="med" len="med" type="none"/>
              <a:tailEnd w="med" len="med" type="none"/>
            </a:ln>
          </a:insideV>
        </a:tcBdr>
        <a:fill>
          <a:solidFill>
            <a:srgbClr val="FAF8F1"/>
          </a:solidFill>
        </a:fill>
      </a:tcStyle>
    </a:wholeTbl>
    <a:band1H>
      <a:tcStyle>
        <a:fill>
          <a:solidFill>
            <a:srgbClr val="F5F0E0"/>
          </a:solidFill>
        </a:fill>
      </a:tcStyle>
    </a:band1H>
    <a:band1V>
      <a:tcStyle>
        <a:fill>
          <a:solidFill>
            <a:srgbClr val="F5F0E0"/>
          </a:solidFill>
        </a:fill>
      </a:tcStyle>
    </a:band1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w="38100" cap="flat">
              <a:solidFill>
                <a:schemeClr val="lt1"/>
              </a:solidFill>
              <a:prstDash val="solid"/>
              <a:round/>
              <a:headEnd w="med" len="med" type="none"/>
              <a:tailEnd w="med" len="med" type="none"/>
            </a:ln>
          </a:top>
        </a:tcBdr>
        <a:fill>
          <a:solidFill>
            <a:schemeClr val="accent1"/>
          </a:solidFill>
        </a:fill>
      </a:tcStyle>
    </a:lastRow>
    <a:firstRow>
      <a:tcTxStyle b="on" i="off">
        <a:font>
          <a:latin typeface="Calibri"/>
          <a:ea typeface="Calibri"/>
          <a:cs typeface="Calibri"/>
        </a:font>
        <a:schemeClr val="lt1"/>
      </a:tcTxStyle>
      <a:tcStyle>
        <a:tcBdr>
          <a:bottom>
            <a:ln w="38100" cap="flat">
              <a:solidFill>
                <a:schemeClr val="lt1"/>
              </a:solidFill>
              <a:prstDash val="solid"/>
              <a:round/>
              <a:headEnd w="med" len="med" type="none"/>
              <a:tailEnd w="med" len="med" type="none"/>
            </a:ln>
          </a:bottom>
        </a:tcBdr>
        <a:fill>
          <a:solidFill>
            <a:schemeClr val="accent1"/>
          </a:solidFill>
        </a:fill>
      </a:tcStyle>
    </a:firstRow>
  </a:tblStyle>
  <a:tblStyle styleName="Table_4" styleId="{600EAC21-D574-4126-B695-18340FFAD3B6}">
    <a:wholeTbl>
      <a:tcTxStyle b="off" i="off">
        <a:font>
          <a:latin typeface="Calibri"/>
          <a:ea typeface="Calibri"/>
          <a:cs typeface="Calibri"/>
        </a:font>
        <a:schemeClr val="dk1"/>
      </a:tcTxStyle>
      <a:tcStyle>
        <a:tcBdr>
          <a:left>
            <a:ln w="12700" cap="flat">
              <a:solidFill>
                <a:schemeClr val="lt1"/>
              </a:solidFill>
              <a:prstDash val="solid"/>
              <a:round/>
              <a:headEnd w="med" len="med" type="none"/>
              <a:tailEnd w="med" len="med" type="none"/>
            </a:ln>
          </a:left>
          <a:right>
            <a:ln w="12700" cap="flat">
              <a:solidFill>
                <a:schemeClr val="lt1"/>
              </a:solidFill>
              <a:prstDash val="solid"/>
              <a:round/>
              <a:headEnd w="med" len="med" type="none"/>
              <a:tailEnd w="med" len="med" type="none"/>
            </a:ln>
          </a:right>
          <a:top>
            <a:ln w="12700" cap="flat">
              <a:solidFill>
                <a:schemeClr val="lt1"/>
              </a:solidFill>
              <a:prstDash val="solid"/>
              <a:round/>
              <a:headEnd w="med" len="med" type="none"/>
              <a:tailEnd w="med" len="med" type="none"/>
            </a:ln>
          </a:top>
          <a:bottom>
            <a:ln w="12700" cap="flat">
              <a:solidFill>
                <a:schemeClr val="lt1"/>
              </a:solidFill>
              <a:prstDash val="solid"/>
              <a:round/>
              <a:headEnd w="med" len="med" type="none"/>
              <a:tailEnd w="med" len="med" type="none"/>
            </a:ln>
          </a:bottom>
          <a:insideH>
            <a:ln w="12700" cap="flat">
              <a:solidFill>
                <a:schemeClr val="lt1"/>
              </a:solidFill>
              <a:prstDash val="solid"/>
              <a:round/>
              <a:headEnd w="med" len="med" type="none"/>
              <a:tailEnd w="med" len="med" type="none"/>
            </a:ln>
          </a:insideH>
          <a:insideV>
            <a:ln w="12700" cap="flat">
              <a:solidFill>
                <a:schemeClr val="lt1"/>
              </a:solidFill>
              <a:prstDash val="solid"/>
              <a:round/>
              <a:headEnd w="med" len="med" type="none"/>
              <a:tailEnd w="med" len="med" type="none"/>
            </a:ln>
          </a:insideV>
        </a:tcBdr>
        <a:fill>
          <a:solidFill>
            <a:srgbClr val="FAF8F1"/>
          </a:solidFill>
        </a:fill>
      </a:tcStyle>
    </a:wholeTbl>
    <a:band1H>
      <a:tcStyle>
        <a:fill>
          <a:solidFill>
            <a:srgbClr val="F5F0E0"/>
          </a:solidFill>
        </a:fill>
      </a:tcStyle>
    </a:band1H>
    <a:band1V>
      <a:tcStyle>
        <a:fill>
          <a:solidFill>
            <a:srgbClr val="F5F0E0"/>
          </a:solidFill>
        </a:fill>
      </a:tcStyle>
    </a:band1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w="38100" cap="flat">
              <a:solidFill>
                <a:schemeClr val="lt1"/>
              </a:solidFill>
              <a:prstDash val="solid"/>
              <a:round/>
              <a:headEnd w="med" len="med" type="none"/>
              <a:tailEnd w="med" len="med" type="none"/>
            </a:ln>
          </a:top>
        </a:tcBdr>
        <a:fill>
          <a:solidFill>
            <a:schemeClr val="accent1"/>
          </a:solidFill>
        </a:fill>
      </a:tcStyle>
    </a:lastRow>
    <a:firstRow>
      <a:tcTxStyle b="on" i="off">
        <a:font>
          <a:latin typeface="Calibri"/>
          <a:ea typeface="Calibri"/>
          <a:cs typeface="Calibri"/>
        </a:font>
        <a:schemeClr val="lt1"/>
      </a:tcTxStyle>
      <a:tcStyle>
        <a:tcBdr>
          <a:bottom>
            <a:ln w="38100" cap="flat">
              <a:solidFill>
                <a:schemeClr val="lt1"/>
              </a:solidFill>
              <a:prstDash val="solid"/>
              <a:round/>
              <a:headEnd w="med" len="med" type="none"/>
              <a:tailEnd w="med" len="med" type="none"/>
            </a:ln>
          </a:bottom>
        </a:tcBdr>
        <a:fill>
          <a:solidFill>
            <a:schemeClr val="accent1"/>
          </a:solidFill>
        </a:fill>
      </a:tcStyle>
    </a:firstRow>
  </a:tblStyle>
  <a:tblStyle styleName="Table_5" styleId="{C09FF135-804F-49B4-B1BA-7A3C35AAB573}">
    <a:wholeTbl>
      <a:tcTxStyle b="off" i="off">
        <a:font>
          <a:latin typeface="Calibri"/>
          <a:ea typeface="Calibri"/>
          <a:cs typeface="Calibri"/>
        </a:font>
        <a:schemeClr val="dk1"/>
      </a:tcTxStyle>
      <a:tcStyle>
        <a:tcBdr>
          <a:left>
            <a:ln w="12700" cap="flat">
              <a:solidFill>
                <a:schemeClr val="lt1"/>
              </a:solidFill>
              <a:prstDash val="solid"/>
              <a:round/>
              <a:headEnd w="med" len="med" type="none"/>
              <a:tailEnd w="med" len="med" type="none"/>
            </a:ln>
          </a:left>
          <a:right>
            <a:ln w="12700" cap="flat">
              <a:solidFill>
                <a:schemeClr val="lt1"/>
              </a:solidFill>
              <a:prstDash val="solid"/>
              <a:round/>
              <a:headEnd w="med" len="med" type="none"/>
              <a:tailEnd w="med" len="med" type="none"/>
            </a:ln>
          </a:right>
          <a:top>
            <a:ln w="12700" cap="flat">
              <a:solidFill>
                <a:schemeClr val="lt1"/>
              </a:solidFill>
              <a:prstDash val="solid"/>
              <a:round/>
              <a:headEnd w="med" len="med" type="none"/>
              <a:tailEnd w="med" len="med" type="none"/>
            </a:ln>
          </a:top>
          <a:bottom>
            <a:ln w="12700" cap="flat">
              <a:solidFill>
                <a:schemeClr val="lt1"/>
              </a:solidFill>
              <a:prstDash val="solid"/>
              <a:round/>
              <a:headEnd w="med" len="med" type="none"/>
              <a:tailEnd w="med" len="med" type="none"/>
            </a:ln>
          </a:bottom>
          <a:insideH>
            <a:ln w="12700" cap="flat">
              <a:solidFill>
                <a:schemeClr val="lt1"/>
              </a:solidFill>
              <a:prstDash val="solid"/>
              <a:round/>
              <a:headEnd w="med" len="med" type="none"/>
              <a:tailEnd w="med" len="med" type="none"/>
            </a:ln>
          </a:insideH>
          <a:insideV>
            <a:ln w="12700" cap="flat">
              <a:solidFill>
                <a:schemeClr val="lt1"/>
              </a:solidFill>
              <a:prstDash val="solid"/>
              <a:round/>
              <a:headEnd w="med" len="med" type="none"/>
              <a:tailEnd w="med" len="med" type="none"/>
            </a:ln>
          </a:insideV>
        </a:tcBdr>
        <a:fill>
          <a:solidFill>
            <a:srgbClr val="FAF8F1"/>
          </a:solidFill>
        </a:fill>
      </a:tcStyle>
    </a:wholeTbl>
    <a:band1H>
      <a:tcStyle>
        <a:fill>
          <a:solidFill>
            <a:srgbClr val="F5F0E0"/>
          </a:solidFill>
        </a:fill>
      </a:tcStyle>
    </a:band1H>
    <a:band1V>
      <a:tcStyle>
        <a:fill>
          <a:solidFill>
            <a:srgbClr val="F5F0E0"/>
          </a:solidFill>
        </a:fill>
      </a:tcStyle>
    </a:band1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w="38100" cap="flat">
              <a:solidFill>
                <a:schemeClr val="lt1"/>
              </a:solidFill>
              <a:prstDash val="solid"/>
              <a:round/>
              <a:headEnd w="med" len="med" type="none"/>
              <a:tailEnd w="med" len="med" type="none"/>
            </a:ln>
          </a:top>
        </a:tcBdr>
        <a:fill>
          <a:solidFill>
            <a:schemeClr val="accent1"/>
          </a:solidFill>
        </a:fill>
      </a:tcStyle>
    </a:lastRow>
    <a:firstRow>
      <a:tcTxStyle b="on" i="off">
        <a:font>
          <a:latin typeface="Calibri"/>
          <a:ea typeface="Calibri"/>
          <a:cs typeface="Calibri"/>
        </a:font>
        <a:schemeClr val="lt1"/>
      </a:tcTxStyle>
      <a:tcStyle>
        <a:tcBdr>
          <a:bottom>
            <a:ln w="38100" cap="flat">
              <a:solidFill>
                <a:schemeClr val="lt1"/>
              </a:solidFill>
              <a:prstDash val="solid"/>
              <a:round/>
              <a:headEnd w="med" len="med" type="none"/>
              <a:tailEnd w="med" len="med" type="none"/>
            </a:ln>
          </a:bottom>
        </a:tcBdr>
        <a:fill>
          <a:solidFill>
            <a:schemeClr val="accent1"/>
          </a:solidFill>
        </a:fill>
      </a:tcStyle>
    </a:firstRow>
  </a:tblStyle>
  <a:tblStyle styleName="Table_6" styleId="{ACBB39A9-9C4F-4CC5-B88E-5D5578AA06E7}">
    <a:wholeTbl>
      <a:tcTxStyle b="off" i="off">
        <a:font>
          <a:latin typeface="Calibri"/>
          <a:ea typeface="Calibri"/>
          <a:cs typeface="Calibri"/>
        </a:font>
        <a:schemeClr val="dk1"/>
      </a:tcTxStyle>
      <a:tcStyle>
        <a:tcBdr>
          <a:left>
            <a:ln w="12700" cap="flat">
              <a:solidFill>
                <a:schemeClr val="lt1"/>
              </a:solidFill>
              <a:prstDash val="solid"/>
              <a:round/>
              <a:headEnd w="med" len="med" type="none"/>
              <a:tailEnd w="med" len="med" type="none"/>
            </a:ln>
          </a:left>
          <a:right>
            <a:ln w="12700" cap="flat">
              <a:solidFill>
                <a:schemeClr val="lt1"/>
              </a:solidFill>
              <a:prstDash val="solid"/>
              <a:round/>
              <a:headEnd w="med" len="med" type="none"/>
              <a:tailEnd w="med" len="med" type="none"/>
            </a:ln>
          </a:right>
          <a:top>
            <a:ln w="12700" cap="flat">
              <a:solidFill>
                <a:schemeClr val="lt1"/>
              </a:solidFill>
              <a:prstDash val="solid"/>
              <a:round/>
              <a:headEnd w="med" len="med" type="none"/>
              <a:tailEnd w="med" len="med" type="none"/>
            </a:ln>
          </a:top>
          <a:bottom>
            <a:ln w="12700" cap="flat">
              <a:solidFill>
                <a:schemeClr val="lt1"/>
              </a:solidFill>
              <a:prstDash val="solid"/>
              <a:round/>
              <a:headEnd w="med" len="med" type="none"/>
              <a:tailEnd w="med" len="med" type="none"/>
            </a:ln>
          </a:bottom>
          <a:insideH>
            <a:ln w="12700" cap="flat">
              <a:solidFill>
                <a:schemeClr val="lt1"/>
              </a:solidFill>
              <a:prstDash val="solid"/>
              <a:round/>
              <a:headEnd w="med" len="med" type="none"/>
              <a:tailEnd w="med" len="med" type="none"/>
            </a:ln>
          </a:insideH>
          <a:insideV>
            <a:ln w="12700" cap="flat">
              <a:solidFill>
                <a:schemeClr val="lt1"/>
              </a:solidFill>
              <a:prstDash val="solid"/>
              <a:round/>
              <a:headEnd w="med" len="med" type="none"/>
              <a:tailEnd w="med" len="med" type="none"/>
            </a:ln>
          </a:insideV>
        </a:tcBdr>
        <a:fill>
          <a:solidFill>
            <a:srgbClr val="FAF8F1"/>
          </a:solidFill>
        </a:fill>
      </a:tcStyle>
    </a:wholeTbl>
    <a:band1H>
      <a:tcStyle>
        <a:fill>
          <a:solidFill>
            <a:srgbClr val="F5F0E0"/>
          </a:solidFill>
        </a:fill>
      </a:tcStyle>
    </a:band1H>
    <a:band1V>
      <a:tcStyle>
        <a:fill>
          <a:solidFill>
            <a:srgbClr val="F5F0E0"/>
          </a:solidFill>
        </a:fill>
      </a:tcStyle>
    </a:band1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w="38100" cap="flat">
              <a:solidFill>
                <a:schemeClr val="lt1"/>
              </a:solidFill>
              <a:prstDash val="solid"/>
              <a:round/>
              <a:headEnd w="med" len="med" type="none"/>
              <a:tailEnd w="med" len="med" type="none"/>
            </a:ln>
          </a:top>
        </a:tcBdr>
        <a:fill>
          <a:solidFill>
            <a:schemeClr val="accent1"/>
          </a:solidFill>
        </a:fill>
      </a:tcStyle>
    </a:lastRow>
    <a:firstRow>
      <a:tcTxStyle b="on" i="off">
        <a:font>
          <a:latin typeface="Calibri"/>
          <a:ea typeface="Calibri"/>
          <a:cs typeface="Calibri"/>
        </a:font>
        <a:schemeClr val="lt1"/>
      </a:tcTxStyle>
      <a:tcStyle>
        <a:tcBdr>
          <a:bottom>
            <a:ln w="38100" cap="flat">
              <a:solidFill>
                <a:schemeClr val="lt1"/>
              </a:solidFill>
              <a:prstDash val="solid"/>
              <a:round/>
              <a:headEnd w="med" len="med" type="none"/>
              <a:tailEnd w="med" len="med" type="none"/>
            </a:ln>
          </a:bottom>
        </a:tcBdr>
        <a:fill>
          <a:solidFill>
            <a:schemeClr val="accent1"/>
          </a:solidFill>
        </a:fill>
      </a:tcStyle>
    </a:firstRow>
  </a:tblStyle>
  <a:tblStyle styleName="Table_7" styleId="{C4A921A5-682A-4C7E-A59D-EDA569840138}">
    <a:wholeTbl>
      <a:tcTxStyle b="off" i="off">
        <a:font>
          <a:latin typeface="Calibri"/>
          <a:ea typeface="Calibri"/>
          <a:cs typeface="Calibri"/>
        </a:font>
        <a:schemeClr val="dk1"/>
      </a:tcTxStyle>
      <a:tcStyle>
        <a:tcBdr>
          <a:left>
            <a:ln w="12700" cap="flat">
              <a:solidFill>
                <a:schemeClr val="lt1"/>
              </a:solidFill>
              <a:prstDash val="solid"/>
              <a:round/>
              <a:headEnd w="med" len="med" type="none"/>
              <a:tailEnd w="med" len="med" type="none"/>
            </a:ln>
          </a:left>
          <a:right>
            <a:ln w="12700" cap="flat">
              <a:solidFill>
                <a:schemeClr val="lt1"/>
              </a:solidFill>
              <a:prstDash val="solid"/>
              <a:round/>
              <a:headEnd w="med" len="med" type="none"/>
              <a:tailEnd w="med" len="med" type="none"/>
            </a:ln>
          </a:right>
          <a:top>
            <a:ln w="12700" cap="flat">
              <a:solidFill>
                <a:schemeClr val="lt1"/>
              </a:solidFill>
              <a:prstDash val="solid"/>
              <a:round/>
              <a:headEnd w="med" len="med" type="none"/>
              <a:tailEnd w="med" len="med" type="none"/>
            </a:ln>
          </a:top>
          <a:bottom>
            <a:ln w="12700" cap="flat">
              <a:solidFill>
                <a:schemeClr val="lt1"/>
              </a:solidFill>
              <a:prstDash val="solid"/>
              <a:round/>
              <a:headEnd w="med" len="med" type="none"/>
              <a:tailEnd w="med" len="med" type="none"/>
            </a:ln>
          </a:bottom>
          <a:insideH>
            <a:ln w="12700" cap="flat">
              <a:solidFill>
                <a:schemeClr val="lt1"/>
              </a:solidFill>
              <a:prstDash val="solid"/>
              <a:round/>
              <a:headEnd w="med" len="med" type="none"/>
              <a:tailEnd w="med" len="med" type="none"/>
            </a:ln>
          </a:insideH>
          <a:insideV>
            <a:ln w="12700" cap="flat">
              <a:solidFill>
                <a:schemeClr val="lt1"/>
              </a:solidFill>
              <a:prstDash val="solid"/>
              <a:round/>
              <a:headEnd w="med" len="med" type="none"/>
              <a:tailEnd w="med" len="med" type="none"/>
            </a:ln>
          </a:insideV>
        </a:tcBdr>
        <a:fill>
          <a:solidFill>
            <a:srgbClr val="FAF8F1"/>
          </a:solidFill>
        </a:fill>
      </a:tcStyle>
    </a:wholeTbl>
    <a:band1H>
      <a:tcStyle>
        <a:fill>
          <a:solidFill>
            <a:srgbClr val="F5F0E0"/>
          </a:solidFill>
        </a:fill>
      </a:tcStyle>
    </a:band1H>
    <a:band1V>
      <a:tcStyle>
        <a:fill>
          <a:solidFill>
            <a:srgbClr val="F5F0E0"/>
          </a:solidFill>
        </a:fill>
      </a:tcStyle>
    </a:band1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w="38100" cap="flat">
              <a:solidFill>
                <a:schemeClr val="lt1"/>
              </a:solidFill>
              <a:prstDash val="solid"/>
              <a:round/>
              <a:headEnd w="med" len="med" type="none"/>
              <a:tailEnd w="med" len="med" type="none"/>
            </a:ln>
          </a:top>
        </a:tcBdr>
        <a:fill>
          <a:solidFill>
            <a:schemeClr val="accent1"/>
          </a:solidFill>
        </a:fill>
      </a:tcStyle>
    </a:lastRow>
    <a:firstRow>
      <a:tcTxStyle b="on" i="off">
        <a:font>
          <a:latin typeface="Calibri"/>
          <a:ea typeface="Calibri"/>
          <a:cs typeface="Calibri"/>
        </a:font>
        <a:schemeClr val="lt1"/>
      </a:tcTxStyle>
      <a:tcStyle>
        <a:tcBdr>
          <a:bottom>
            <a:ln w="38100" cap="flat">
              <a:solidFill>
                <a:schemeClr val="lt1"/>
              </a:solidFill>
              <a:prstDash val="solid"/>
              <a:round/>
              <a:headEnd w="med" len="med" type="none"/>
              <a:tailEnd w="med" len="med" type="none"/>
            </a:ln>
          </a:bottom>
        </a:tcBdr>
        <a:fill>
          <a:solidFill>
            <a:schemeClr val="accent1"/>
          </a:solidFill>
        </a:fill>
      </a:tcStyle>
    </a:firstRow>
  </a:tblStyle>
  <a:tblStyle styleName="Table_8" styleId="{171938EA-AE8B-4853-8ADD-A74E5C87B514}">
    <a:wholeTbl>
      <a:tcTxStyle b="off" i="off">
        <a:font>
          <a:latin typeface="Calibri"/>
          <a:ea typeface="Calibri"/>
          <a:cs typeface="Calibri"/>
        </a:font>
        <a:schemeClr val="dk1"/>
      </a:tcTxStyle>
      <a:tcStyle>
        <a:tcBdr>
          <a:left>
            <a:ln w="12700" cap="flat">
              <a:solidFill>
                <a:schemeClr val="lt1"/>
              </a:solidFill>
              <a:prstDash val="solid"/>
              <a:round/>
              <a:headEnd w="med" len="med" type="none"/>
              <a:tailEnd w="med" len="med" type="none"/>
            </a:ln>
          </a:left>
          <a:right>
            <a:ln w="12700" cap="flat">
              <a:solidFill>
                <a:schemeClr val="lt1"/>
              </a:solidFill>
              <a:prstDash val="solid"/>
              <a:round/>
              <a:headEnd w="med" len="med" type="none"/>
              <a:tailEnd w="med" len="med" type="none"/>
            </a:ln>
          </a:right>
          <a:top>
            <a:ln w="12700" cap="flat">
              <a:solidFill>
                <a:schemeClr val="lt1"/>
              </a:solidFill>
              <a:prstDash val="solid"/>
              <a:round/>
              <a:headEnd w="med" len="med" type="none"/>
              <a:tailEnd w="med" len="med" type="none"/>
            </a:ln>
          </a:top>
          <a:bottom>
            <a:ln w="12700" cap="flat">
              <a:solidFill>
                <a:schemeClr val="lt1"/>
              </a:solidFill>
              <a:prstDash val="solid"/>
              <a:round/>
              <a:headEnd w="med" len="med" type="none"/>
              <a:tailEnd w="med" len="med" type="none"/>
            </a:ln>
          </a:bottom>
          <a:insideH>
            <a:ln w="12700" cap="flat">
              <a:solidFill>
                <a:schemeClr val="lt1"/>
              </a:solidFill>
              <a:prstDash val="solid"/>
              <a:round/>
              <a:headEnd w="med" len="med" type="none"/>
              <a:tailEnd w="med" len="med" type="none"/>
            </a:ln>
          </a:insideH>
          <a:insideV>
            <a:ln w="12700" cap="flat">
              <a:solidFill>
                <a:schemeClr val="lt1"/>
              </a:solidFill>
              <a:prstDash val="solid"/>
              <a:round/>
              <a:headEnd w="med" len="med" type="none"/>
              <a:tailEnd w="med" len="med" type="none"/>
            </a:ln>
          </a:insideV>
        </a:tcBdr>
        <a:fill>
          <a:solidFill>
            <a:srgbClr val="FAF8F1"/>
          </a:solidFill>
        </a:fill>
      </a:tcStyle>
    </a:wholeTbl>
    <a:band1H>
      <a:tcStyle>
        <a:fill>
          <a:solidFill>
            <a:srgbClr val="F5F0E0"/>
          </a:solidFill>
        </a:fill>
      </a:tcStyle>
    </a:band1H>
    <a:band1V>
      <a:tcStyle>
        <a:fill>
          <a:solidFill>
            <a:srgbClr val="F5F0E0"/>
          </a:solidFill>
        </a:fill>
      </a:tcStyle>
    </a:band1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w="38100" cap="flat">
              <a:solidFill>
                <a:schemeClr val="lt1"/>
              </a:solidFill>
              <a:prstDash val="solid"/>
              <a:round/>
              <a:headEnd w="med" len="med" type="none"/>
              <a:tailEnd w="med" len="med" type="none"/>
            </a:ln>
          </a:top>
        </a:tcBdr>
        <a:fill>
          <a:solidFill>
            <a:schemeClr val="accent1"/>
          </a:solidFill>
        </a:fill>
      </a:tcStyle>
    </a:lastRow>
    <a:firstRow>
      <a:tcTxStyle b="on" i="off">
        <a:font>
          <a:latin typeface="Calibri"/>
          <a:ea typeface="Calibri"/>
          <a:cs typeface="Calibri"/>
        </a:font>
        <a:schemeClr val="lt1"/>
      </a:tcTxStyle>
      <a:tcStyle>
        <a:tcBdr>
          <a:bottom>
            <a:ln w="38100" cap="flat">
              <a:solidFill>
                <a:schemeClr val="lt1"/>
              </a:solidFill>
              <a:prstDash val="solid"/>
              <a:round/>
              <a:headEnd w="med" len="med" type="none"/>
              <a:tailEnd w="med" len="med" type="none"/>
            </a:ln>
          </a:bottom>
        </a:tcBdr>
        <a:fill>
          <a:solidFill>
            <a:schemeClr val="accent1"/>
          </a:solidFill>
        </a:fill>
      </a:tcStyle>
    </a:firstRow>
  </a:tblStyle>
  <a:tblStyle styleName="Table_9" styleId="{0AE72EF3-D6D4-4881-A7FF-ECE53BED126C}">
    <a:wholeTbl>
      <a:tcTxStyle b="off" i="off">
        <a:font>
          <a:latin typeface="Calibri"/>
          <a:ea typeface="Calibri"/>
          <a:cs typeface="Calibri"/>
        </a:font>
        <a:schemeClr val="dk1"/>
      </a:tcTxStyle>
      <a:tcStyle>
        <a:tcBdr>
          <a:left>
            <a:ln w="12700" cap="flat">
              <a:solidFill>
                <a:schemeClr val="lt1"/>
              </a:solidFill>
              <a:prstDash val="solid"/>
              <a:round/>
              <a:headEnd w="med" len="med" type="none"/>
              <a:tailEnd w="med" len="med" type="none"/>
            </a:ln>
          </a:left>
          <a:right>
            <a:ln w="12700" cap="flat">
              <a:solidFill>
                <a:schemeClr val="lt1"/>
              </a:solidFill>
              <a:prstDash val="solid"/>
              <a:round/>
              <a:headEnd w="med" len="med" type="none"/>
              <a:tailEnd w="med" len="med" type="none"/>
            </a:ln>
          </a:right>
          <a:top>
            <a:ln w="12700" cap="flat">
              <a:solidFill>
                <a:schemeClr val="lt1"/>
              </a:solidFill>
              <a:prstDash val="solid"/>
              <a:round/>
              <a:headEnd w="med" len="med" type="none"/>
              <a:tailEnd w="med" len="med" type="none"/>
            </a:ln>
          </a:top>
          <a:bottom>
            <a:ln w="12700" cap="flat">
              <a:solidFill>
                <a:schemeClr val="lt1"/>
              </a:solidFill>
              <a:prstDash val="solid"/>
              <a:round/>
              <a:headEnd w="med" len="med" type="none"/>
              <a:tailEnd w="med" len="med" type="none"/>
            </a:ln>
          </a:bottom>
          <a:insideH>
            <a:ln w="12700" cap="flat">
              <a:solidFill>
                <a:schemeClr val="lt1"/>
              </a:solidFill>
              <a:prstDash val="solid"/>
              <a:round/>
              <a:headEnd w="med" len="med" type="none"/>
              <a:tailEnd w="med" len="med" type="none"/>
            </a:ln>
          </a:insideH>
          <a:insideV>
            <a:ln w="12700" cap="flat">
              <a:solidFill>
                <a:schemeClr val="lt1"/>
              </a:solidFill>
              <a:prstDash val="solid"/>
              <a:round/>
              <a:headEnd w="med" len="med" type="none"/>
              <a:tailEnd w="med" len="med" type="none"/>
            </a:ln>
          </a:insideV>
        </a:tcBdr>
        <a:fill>
          <a:solidFill>
            <a:srgbClr val="FAF8F1"/>
          </a:solidFill>
        </a:fill>
      </a:tcStyle>
    </a:wholeTbl>
    <a:band1H>
      <a:tcStyle>
        <a:fill>
          <a:solidFill>
            <a:srgbClr val="F5F0E0"/>
          </a:solidFill>
        </a:fill>
      </a:tcStyle>
    </a:band1H>
    <a:band1V>
      <a:tcStyle>
        <a:fill>
          <a:solidFill>
            <a:srgbClr val="F5F0E0"/>
          </a:solidFill>
        </a:fill>
      </a:tcStyle>
    </a:band1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w="38100" cap="flat">
              <a:solidFill>
                <a:schemeClr val="lt1"/>
              </a:solidFill>
              <a:prstDash val="solid"/>
              <a:round/>
              <a:headEnd w="med" len="med" type="none"/>
              <a:tailEnd w="med" len="med" type="none"/>
            </a:ln>
          </a:top>
        </a:tcBdr>
        <a:fill>
          <a:solidFill>
            <a:schemeClr val="accent1"/>
          </a:solidFill>
        </a:fill>
      </a:tcStyle>
    </a:lastRow>
    <a:firstRow>
      <a:tcTxStyle b="on" i="off">
        <a:font>
          <a:latin typeface="Calibri"/>
          <a:ea typeface="Calibri"/>
          <a:cs typeface="Calibri"/>
        </a:font>
        <a:schemeClr val="lt1"/>
      </a:tcTxStyle>
      <a:tcStyle>
        <a:tcBdr>
          <a:bottom>
            <a:ln w="38100" cap="flat">
              <a:solidFill>
                <a:schemeClr val="lt1"/>
              </a:solidFill>
              <a:prstDash val="solid"/>
              <a:round/>
              <a:headEnd w="med" len="med" type="none"/>
              <a:tailEnd w="med" len="med" type="none"/>
            </a:ln>
          </a:bottom>
        </a:tcBdr>
        <a:fill>
          <a:solidFill>
            <a:schemeClr val="accent1"/>
          </a:solidFill>
        </a:fill>
      </a:tcStyle>
    </a:firstRow>
  </a:tblStyle>
  <a:tblStyle styleName="Table_10" styleId="{1B6E84FA-427D-4055-B484-992196426862}">
    <a:wholeTbl>
      <a:tcTxStyle b="off" i="off">
        <a:font>
          <a:latin typeface="Calibri"/>
          <a:ea typeface="Calibri"/>
          <a:cs typeface="Calibri"/>
        </a:font>
        <a:schemeClr val="dk1"/>
      </a:tcTxStyle>
      <a:tcStyle>
        <a:tcBdr>
          <a:left>
            <a:ln w="12700" cap="flat">
              <a:solidFill>
                <a:schemeClr val="lt1"/>
              </a:solidFill>
              <a:prstDash val="solid"/>
              <a:round/>
              <a:headEnd w="med" len="med" type="none"/>
              <a:tailEnd w="med" len="med" type="none"/>
            </a:ln>
          </a:left>
          <a:right>
            <a:ln w="12700" cap="flat">
              <a:solidFill>
                <a:schemeClr val="lt1"/>
              </a:solidFill>
              <a:prstDash val="solid"/>
              <a:round/>
              <a:headEnd w="med" len="med" type="none"/>
              <a:tailEnd w="med" len="med" type="none"/>
            </a:ln>
          </a:right>
          <a:top>
            <a:ln w="12700" cap="flat">
              <a:solidFill>
                <a:schemeClr val="lt1"/>
              </a:solidFill>
              <a:prstDash val="solid"/>
              <a:round/>
              <a:headEnd w="med" len="med" type="none"/>
              <a:tailEnd w="med" len="med" type="none"/>
            </a:ln>
          </a:top>
          <a:bottom>
            <a:ln w="12700" cap="flat">
              <a:solidFill>
                <a:schemeClr val="lt1"/>
              </a:solidFill>
              <a:prstDash val="solid"/>
              <a:round/>
              <a:headEnd w="med" len="med" type="none"/>
              <a:tailEnd w="med" len="med" type="none"/>
            </a:ln>
          </a:bottom>
          <a:insideH>
            <a:ln w="12700" cap="flat">
              <a:solidFill>
                <a:schemeClr val="lt1"/>
              </a:solidFill>
              <a:prstDash val="solid"/>
              <a:round/>
              <a:headEnd w="med" len="med" type="none"/>
              <a:tailEnd w="med" len="med" type="none"/>
            </a:ln>
          </a:insideH>
          <a:insideV>
            <a:ln w="12700" cap="flat">
              <a:solidFill>
                <a:schemeClr val="lt1"/>
              </a:solidFill>
              <a:prstDash val="solid"/>
              <a:round/>
              <a:headEnd w="med" len="med" type="none"/>
              <a:tailEnd w="med" len="med" type="none"/>
            </a:ln>
          </a:insideV>
        </a:tcBdr>
        <a:fill>
          <a:solidFill>
            <a:srgbClr val="FAF8F1"/>
          </a:solidFill>
        </a:fill>
      </a:tcStyle>
    </a:wholeTbl>
    <a:band1H>
      <a:tcStyle>
        <a:fill>
          <a:solidFill>
            <a:srgbClr val="F5F0E0"/>
          </a:solidFill>
        </a:fill>
      </a:tcStyle>
    </a:band1H>
    <a:band1V>
      <a:tcStyle>
        <a:fill>
          <a:solidFill>
            <a:srgbClr val="F5F0E0"/>
          </a:solidFill>
        </a:fill>
      </a:tcStyle>
    </a:band1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w="38100" cap="flat">
              <a:solidFill>
                <a:schemeClr val="lt1"/>
              </a:solidFill>
              <a:prstDash val="solid"/>
              <a:round/>
              <a:headEnd w="med" len="med" type="none"/>
              <a:tailEnd w="med" len="med" type="none"/>
            </a:ln>
          </a:top>
        </a:tcBdr>
        <a:fill>
          <a:solidFill>
            <a:schemeClr val="accent1"/>
          </a:solidFill>
        </a:fill>
      </a:tcStyle>
    </a:lastRow>
    <a:firstRow>
      <a:tcTxStyle b="on" i="off">
        <a:font>
          <a:latin typeface="Calibri"/>
          <a:ea typeface="Calibri"/>
          <a:cs typeface="Calibri"/>
        </a:font>
        <a:schemeClr val="lt1"/>
      </a:tcTxStyle>
      <a:tcStyle>
        <a:tcBdr>
          <a:bottom>
            <a:ln w="38100" cap="flat">
              <a:solidFill>
                <a:schemeClr val="lt1"/>
              </a:solidFill>
              <a:prstDash val="solid"/>
              <a:round/>
              <a:headEnd w="med" len="med" type="none"/>
              <a:tailEnd w="med" len="med" type="none"/>
            </a:ln>
          </a:bottom>
        </a:tcBdr>
        <a:fill>
          <a:solidFill>
            <a:schemeClr val="accent1"/>
          </a:solidFill>
        </a:fill>
      </a:tcStyle>
    </a:firstRow>
  </a:tblStyle>
  <a:tblStyle styleName="Table_11" styleId="{EDEFE797-4AAC-4B7A-9BFE-B7DA0A31B269}">
    <a:wholeTbl>
      <a:tcTxStyle b="off" i="off">
        <a:font>
          <a:latin typeface="Calibri"/>
          <a:ea typeface="Calibri"/>
          <a:cs typeface="Calibri"/>
        </a:font>
        <a:schemeClr val="dk1"/>
      </a:tcTxStyle>
      <a:tcStyle>
        <a:tcBdr>
          <a:left>
            <a:ln w="12700" cap="flat">
              <a:solidFill>
                <a:schemeClr val="lt1"/>
              </a:solidFill>
              <a:prstDash val="solid"/>
              <a:round/>
              <a:headEnd w="med" len="med" type="none"/>
              <a:tailEnd w="med" len="med" type="none"/>
            </a:ln>
          </a:left>
          <a:right>
            <a:ln w="12700" cap="flat">
              <a:solidFill>
                <a:schemeClr val="lt1"/>
              </a:solidFill>
              <a:prstDash val="solid"/>
              <a:round/>
              <a:headEnd w="med" len="med" type="none"/>
              <a:tailEnd w="med" len="med" type="none"/>
            </a:ln>
          </a:right>
          <a:top>
            <a:ln w="12700" cap="flat">
              <a:solidFill>
                <a:schemeClr val="lt1"/>
              </a:solidFill>
              <a:prstDash val="solid"/>
              <a:round/>
              <a:headEnd w="med" len="med" type="none"/>
              <a:tailEnd w="med" len="med" type="none"/>
            </a:ln>
          </a:top>
          <a:bottom>
            <a:ln w="12700" cap="flat">
              <a:solidFill>
                <a:schemeClr val="lt1"/>
              </a:solidFill>
              <a:prstDash val="solid"/>
              <a:round/>
              <a:headEnd w="med" len="med" type="none"/>
              <a:tailEnd w="med" len="med" type="none"/>
            </a:ln>
          </a:bottom>
          <a:insideH>
            <a:ln w="12700" cap="flat">
              <a:solidFill>
                <a:schemeClr val="lt1"/>
              </a:solidFill>
              <a:prstDash val="solid"/>
              <a:round/>
              <a:headEnd w="med" len="med" type="none"/>
              <a:tailEnd w="med" len="med" type="none"/>
            </a:ln>
          </a:insideH>
          <a:insideV>
            <a:ln w="12700" cap="flat">
              <a:solidFill>
                <a:schemeClr val="lt1"/>
              </a:solidFill>
              <a:prstDash val="solid"/>
              <a:round/>
              <a:headEnd w="med" len="med" type="none"/>
              <a:tailEnd w="med" len="med" type="none"/>
            </a:ln>
          </a:insideV>
        </a:tcBdr>
        <a:fill>
          <a:solidFill>
            <a:srgbClr val="FAF8F1"/>
          </a:solidFill>
        </a:fill>
      </a:tcStyle>
    </a:wholeTbl>
    <a:band1H>
      <a:tcStyle>
        <a:fill>
          <a:solidFill>
            <a:srgbClr val="F5F0E0"/>
          </a:solidFill>
        </a:fill>
      </a:tcStyle>
    </a:band1H>
    <a:band1V>
      <a:tcStyle>
        <a:fill>
          <a:solidFill>
            <a:srgbClr val="F5F0E0"/>
          </a:solidFill>
        </a:fill>
      </a:tcStyle>
    </a:band1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w="38100" cap="flat">
              <a:solidFill>
                <a:schemeClr val="lt1"/>
              </a:solidFill>
              <a:prstDash val="solid"/>
              <a:round/>
              <a:headEnd w="med" len="med" type="none"/>
              <a:tailEnd w="med" len="med" type="none"/>
            </a:ln>
          </a:top>
        </a:tcBdr>
        <a:fill>
          <a:solidFill>
            <a:schemeClr val="accent1"/>
          </a:solidFill>
        </a:fill>
      </a:tcStyle>
    </a:lastRow>
    <a:firstRow>
      <a:tcTxStyle b="on" i="off">
        <a:font>
          <a:latin typeface="Calibri"/>
          <a:ea typeface="Calibri"/>
          <a:cs typeface="Calibri"/>
        </a:font>
        <a:schemeClr val="lt1"/>
      </a:tcTxStyle>
      <a:tcStyle>
        <a:tcBdr>
          <a:bottom>
            <a:ln w="38100" cap="flat">
              <a:solidFill>
                <a:schemeClr val="lt1"/>
              </a:solidFill>
              <a:prstDash val="solid"/>
              <a:round/>
              <a:headEnd w="med" len="med" type="none"/>
              <a:tailEnd w="med" len="med" type="none"/>
            </a:ln>
          </a:bottom>
        </a:tcBdr>
        <a:fill>
          <a:solidFill>
            <a:schemeClr val="accent1"/>
          </a:solidFill>
        </a:fill>
      </a:tcStyle>
    </a:firstRow>
  </a:tblStyle>
</a:tblStyleLst>
</file>

<file path=ppt/_rels/presentation.xml.rels><?xml version="1.0" encoding="UTF-8" standalone="yes"?><Relationships xmlns="http://schemas.openxmlformats.org/package/2006/relationships"><Relationship Target="slides/slide14.xml" Type="http://schemas.openxmlformats.org/officeDocument/2006/relationships/slide" Id="rId19"/><Relationship Target="slides/slide13.xml" Type="http://schemas.openxmlformats.org/officeDocument/2006/relationships/slide" Id="rId18"/><Relationship Target="slides/slide12.xml" Type="http://schemas.openxmlformats.org/officeDocument/2006/relationships/slide" Id="rId17"/><Relationship Target="slides/slide11.xml" Type="http://schemas.openxmlformats.org/officeDocument/2006/relationships/slide" Id="rId16"/><Relationship Target="slides/slide10.xml" Type="http://schemas.openxmlformats.org/officeDocument/2006/relationships/slide" Id="rId15"/><Relationship Target="slides/slide9.xml" Type="http://schemas.openxmlformats.org/officeDocument/2006/relationships/slide" Id="rId14"/><Relationship Target="slides/slide7.xml" Type="http://schemas.openxmlformats.org/officeDocument/2006/relationships/slide" Id="rId12"/><Relationship Target="slides/slide8.xml" Type="http://schemas.openxmlformats.org/officeDocument/2006/relationships/slide" Id="rId13"/><Relationship Target="slides/slide5.xml" Type="http://schemas.openxmlformats.org/officeDocument/2006/relationships/slide" Id="rId10"/><Relationship Target="slides/slide6.xml" Type="http://schemas.openxmlformats.org/officeDocument/2006/relationships/slide" Id="rId11"/><Relationship Target="slides/slide20.xml" Type="http://schemas.openxmlformats.org/officeDocument/2006/relationships/slide" Id="rId25"/><Relationship Target="presProps.xml" Type="http://schemas.openxmlformats.org/officeDocument/2006/relationships/presProps" Id="rId2"/><Relationship Target="slides/slide16.xml" Type="http://schemas.openxmlformats.org/officeDocument/2006/relationships/slide" Id="rId21"/><Relationship Target="theme/theme1.xml" Type="http://schemas.openxmlformats.org/officeDocument/2006/relationships/theme" Id="rId1"/><Relationship Target="slides/slide17.xml" Type="http://schemas.openxmlformats.org/officeDocument/2006/relationships/slide" Id="rId22"/><Relationship Target="slideMasters/slideMaster1.xml" Type="http://schemas.openxmlformats.org/officeDocument/2006/relationships/slideMaster" Id="rId4"/><Relationship Target="slides/slide18.xml" Type="http://schemas.openxmlformats.org/officeDocument/2006/relationships/slide" Id="rId23"/><Relationship Target="tableStyles.xml" Type="http://schemas.openxmlformats.org/officeDocument/2006/relationships/tableStyles" Id="rId3"/><Relationship Target="slides/slide19.xml" Type="http://schemas.openxmlformats.org/officeDocument/2006/relationships/slide" Id="rId24"/><Relationship Target="slides/slide15.xml" Type="http://schemas.openxmlformats.org/officeDocument/2006/relationships/slide" Id="rId20"/><Relationship Target="slides/slide4.xml" Type="http://schemas.openxmlformats.org/officeDocument/2006/relationships/slide" Id="rId9"/><Relationship Target="slides/slide1.xml" Type="http://schemas.openxmlformats.org/officeDocument/2006/relationships/slide" Id="rId6"/><Relationship Target="notesMasters/notesMaster1.xml" Type="http://schemas.openxmlformats.org/officeDocument/2006/relationships/notesMaster" Id="rId5"/><Relationship Target="slides/slide3.xml" Type="http://schemas.openxmlformats.org/officeDocument/2006/relationships/slide" Id="rId8"/><Relationship Target="slides/slide2.xml" Type="http://schemas.openxmlformats.org/officeDocument/2006/relationships/slide" Id="rId7"/></Relationships>
</file>

<file path=ppt/notesMasters/_rels/notesMaster1.xml.rels><?xml version="1.0" encoding="UTF-8" standalone="yes"?><Relationships xmlns="http://schemas.openxmlformats.org/package/2006/relationships"><Relationship Target="../theme/theme2.xml" Type="http://schemas.openxmlformats.org/officeDocument/2006/relationships/theme" Id="rId1"/></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 name="Shape 1"/>
        <p:cNvGrpSpPr/>
        <p:nvPr/>
      </p:nvGrpSpPr>
      <p:grpSpPr>
        <a:xfrm>
          <a:off y="0" x="0"/>
          <a:ext cy="0" cx="0"/>
          <a:chOff y="0" x="0"/>
          <a:chExt cy="0" cx="0"/>
        </a:xfrm>
      </p:grpSpPr>
      <p:sp>
        <p:nvSpPr>
          <p:cNvPr id="2" name="Shape 2"/>
          <p:cNvSpPr txBox="1"/>
          <p:nvPr>
            <p:ph idx="2" type="hdr"/>
          </p:nvPr>
        </p:nvSpPr>
        <p:spPr>
          <a:xfrm>
            <a:off y="0" x="0"/>
            <a:ext cy="457200" cx="2971799"/>
          </a:xfrm>
          <a:prstGeom prst="rect">
            <a:avLst/>
          </a:prstGeom>
          <a:noFill/>
          <a:ln>
            <a:noFill/>
          </a:ln>
        </p:spPr>
        <p:txBody>
          <a:bodyPr bIns="91425" rIns="91425" lIns="91425" tIns="91425" anchor="t" anchorCtr="0"/>
          <a:lstStyle>
            <a:lvl1pPr algn="l" rtl="0" marR="0" indent="0" marL="0">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3" name="Shape 3"/>
          <p:cNvSpPr txBox="1"/>
          <p:nvPr>
            <p:ph idx="10" type="dt"/>
          </p:nvPr>
        </p:nvSpPr>
        <p:spPr>
          <a:xfrm>
            <a:off y="0" x="3884612"/>
            <a:ext cy="457200" cx="2971799"/>
          </a:xfrm>
          <a:prstGeom prst="rect">
            <a:avLst/>
          </a:prstGeom>
          <a:noFill/>
          <a:ln>
            <a:noFill/>
          </a:ln>
        </p:spPr>
        <p:txBody>
          <a:bodyPr bIns="91425" rIns="91425" lIns="91425" tIns="91425" anchor="t" anchorCtr="0"/>
          <a:lstStyle>
            <a:lvl1pPr algn="r" rtl="0" marR="0" indent="0" marL="0">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4" name="Shape 4"/>
          <p:cNvSpPr/>
          <p:nvPr>
            <p:ph idx="3"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round/>
            <a:headEnd w="med" len="med" type="none"/>
            <a:tailEnd w="med" len="med" type="none"/>
          </a:ln>
        </p:spPr>
      </p:sp>
      <p:sp>
        <p:nvSpPr>
          <p:cNvPr id="5" name="Shape 5"/>
          <p:cNvSpPr txBox="1"/>
          <p:nvPr>
            <p:ph idx="1" type="body"/>
          </p:nvPr>
        </p:nvSpPr>
        <p:spPr>
          <a:xfrm>
            <a:off y="4343400" x="685800"/>
            <a:ext cy="4114800" cx="5486399"/>
          </a:xfrm>
          <a:prstGeom prst="rect">
            <a:avLst/>
          </a:prstGeom>
          <a:noFill/>
          <a:ln>
            <a:noFill/>
          </a:ln>
        </p:spPr>
        <p:txBody>
          <a:bodyPr bIns="91425" rIns="91425" lIns="91425" t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6" name="Shape 6"/>
          <p:cNvSpPr txBox="1"/>
          <p:nvPr>
            <p:ph idx="11" type="ftr"/>
          </p:nvPr>
        </p:nvSpPr>
        <p:spPr>
          <a:xfrm>
            <a:off y="8685213" x="0"/>
            <a:ext cy="457200" cx="2971799"/>
          </a:xfrm>
          <a:prstGeom prst="rect">
            <a:avLst/>
          </a:prstGeom>
          <a:noFill/>
          <a:ln>
            <a:noFill/>
          </a:ln>
        </p:spPr>
        <p:txBody>
          <a:bodyPr bIns="91425" rIns="91425" lIns="91425" tIns="91425" anchor="b" anchorCtr="0"/>
          <a:lstStyle>
            <a:lvl1pPr algn="l" rtl="0" marR="0" indent="0" marL="0">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7" name="Shape 7"/>
          <p:cNvSpPr txBox="1"/>
          <p:nvPr>
            <p:ph idx="12" type="sldNum"/>
          </p:nvPr>
        </p:nvSpPr>
        <p:spPr>
          <a:xfrm>
            <a:off y="8685213" x="3884612"/>
            <a:ext cy="457200" cx="2971799"/>
          </a:xfrm>
          <a:prstGeom prst="rect">
            <a:avLst/>
          </a:prstGeom>
          <a:noFill/>
          <a:ln>
            <a:noFill/>
          </a:ln>
        </p:spPr>
        <p:txBody>
          <a:bodyPr bIns="91425" rIns="91425" lIns="91425" tIns="91425" anchor="b" anchorCtr="0">
            <a:noAutofit/>
          </a:bodyPr>
          <a:lstStyle/>
          <a:p>
            <a:pPr lvl="0" indent="-88900" marL="0">
              <a:spcBef>
                <a:spcPts val="0"/>
              </a:spcBef>
              <a:buClr>
                <a:srgbClr val="000000"/>
              </a:buClr>
              <a:buFont typeface="Arial"/>
              <a:buChar char="●"/>
            </a:pPr>
            <a:r>
              <a:t/>
            </a:r>
            <a:endParaRPr/>
          </a:p>
          <a:p>
            <a:pPr lvl="1">
              <a:spcBef>
                <a:spcPts val="0"/>
              </a:spcBef>
              <a:buClr>
                <a:srgbClr val="000000"/>
              </a:buClr>
              <a:buFont typeface="Courier New"/>
              <a:buChar char="o"/>
            </a:pPr>
            <a:r>
              <a:t/>
            </a:r>
            <a:endParaRPr/>
          </a:p>
          <a:p>
            <a:pPr lvl="2">
              <a:spcBef>
                <a:spcPts val="0"/>
              </a:spcBef>
              <a:buClr>
                <a:srgbClr val="000000"/>
              </a:buClr>
              <a:buFont typeface="Wingdings"/>
              <a:buChar char="§"/>
            </a:pPr>
            <a:r>
              <a:t/>
            </a:r>
            <a:endParaRPr/>
          </a:p>
          <a:p>
            <a:pPr lvl="3">
              <a:spcBef>
                <a:spcPts val="0"/>
              </a:spcBef>
              <a:buClr>
                <a:srgbClr val="000000"/>
              </a:buClr>
              <a:buFont typeface="Arial"/>
              <a:buChar char="●"/>
            </a:pPr>
            <a:r>
              <a:t/>
            </a:r>
            <a:endParaRPr/>
          </a:p>
          <a:p>
            <a:pPr lvl="4">
              <a:spcBef>
                <a:spcPts val="0"/>
              </a:spcBef>
              <a:buClr>
                <a:srgbClr val="000000"/>
              </a:buClr>
              <a:buFont typeface="Courier New"/>
              <a:buChar char="o"/>
            </a:pPr>
            <a:r>
              <a:t/>
            </a:r>
            <a:endParaRPr/>
          </a:p>
          <a:p>
            <a:pPr lvl="5">
              <a:spcBef>
                <a:spcPts val="0"/>
              </a:spcBef>
              <a:buClr>
                <a:srgbClr val="000000"/>
              </a:buClr>
              <a:buFont typeface="Wingdings"/>
              <a:buChar char="§"/>
            </a:pPr>
            <a:r>
              <a:t/>
            </a:r>
            <a:endParaRPr/>
          </a:p>
          <a:p>
            <a:pPr lvl="6">
              <a:spcBef>
                <a:spcPts val="0"/>
              </a:spcBef>
              <a:buClr>
                <a:srgbClr val="000000"/>
              </a:buClr>
              <a:buFont typeface="Arial"/>
              <a:buChar char="●"/>
            </a:pPr>
            <a:r>
              <a:t/>
            </a:r>
            <a:endParaRPr/>
          </a:p>
          <a:p>
            <a:pPr lvl="7">
              <a:spcBef>
                <a:spcPts val="0"/>
              </a:spcBef>
              <a:buClr>
                <a:srgbClr val="000000"/>
              </a:buClr>
              <a:buFont typeface="Courier New"/>
              <a:buChar char="o"/>
            </a:pPr>
            <a:r>
              <a:t/>
            </a:r>
            <a:endParaRPr/>
          </a:p>
          <a:p>
            <a:pPr lvl="8">
              <a:spcBef>
                <a:spcPts val="0"/>
              </a:spcBef>
              <a:buClr>
                <a:srgbClr val="000000"/>
              </a:buClr>
              <a:buFont typeface="Wingdings"/>
              <a:buChar char="§"/>
            </a:pPr>
            <a:r>
              <a:t/>
            </a:r>
            <a:endParaRPr/>
          </a:p>
        </p:txBody>
      </p:sp>
    </p:spTree>
  </p:cSld>
  <p:clrMap accent2="accent2" accent3="accent3" accent4="accent4" accent5="accent5" accent6="accent6" hlink="hlink" tx2="lt2" tx1="dk1" bg2="dk2" bg1="lt1" folHlink="folHlink" accent1="accent1"/>
</p:notesMaster>
</file>

<file path=ppt/notesSlides/_rels/notesSlide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9" name="Shape 89"/>
        <p:cNvGrpSpPr/>
        <p:nvPr/>
      </p:nvGrpSpPr>
      <p:grpSpPr>
        <a:xfrm>
          <a:off y="0" x="0"/>
          <a:ext cy="0" cx="0"/>
          <a:chOff y="0" x="0"/>
          <a:chExt cy="0" cx="0"/>
        </a:xfrm>
      </p:grpSpPr>
      <p:sp>
        <p:nvSpPr>
          <p:cNvPr id="90" name="Shape 90"/>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91" name="Shape 91"/>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56" name="Shape 156"/>
        <p:cNvGrpSpPr/>
        <p:nvPr/>
      </p:nvGrpSpPr>
      <p:grpSpPr>
        <a:xfrm>
          <a:off y="0" x="0"/>
          <a:ext cy="0" cx="0"/>
          <a:chOff y="0" x="0"/>
          <a:chExt cy="0" cx="0"/>
        </a:xfrm>
      </p:grpSpPr>
      <p:sp>
        <p:nvSpPr>
          <p:cNvPr id="157" name="Shape 157"/>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58" name="Shape 158"/>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63" name="Shape 163"/>
        <p:cNvGrpSpPr/>
        <p:nvPr/>
      </p:nvGrpSpPr>
      <p:grpSpPr>
        <a:xfrm>
          <a:off y="0" x="0"/>
          <a:ext cy="0" cx="0"/>
          <a:chOff y="0" x="0"/>
          <a:chExt cy="0" cx="0"/>
        </a:xfrm>
      </p:grpSpPr>
      <p:sp>
        <p:nvSpPr>
          <p:cNvPr id="164" name="Shape 164"/>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65" name="Shape 165"/>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70" name="Shape 170"/>
        <p:cNvGrpSpPr/>
        <p:nvPr/>
      </p:nvGrpSpPr>
      <p:grpSpPr>
        <a:xfrm>
          <a:off y="0" x="0"/>
          <a:ext cy="0" cx="0"/>
          <a:chOff y="0" x="0"/>
          <a:chExt cy="0" cx="0"/>
        </a:xfrm>
      </p:grpSpPr>
      <p:sp>
        <p:nvSpPr>
          <p:cNvPr id="171" name="Shape 171"/>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72" name="Shape 172"/>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77" name="Shape 177"/>
        <p:cNvGrpSpPr/>
        <p:nvPr/>
      </p:nvGrpSpPr>
      <p:grpSpPr>
        <a:xfrm>
          <a:off y="0" x="0"/>
          <a:ext cy="0" cx="0"/>
          <a:chOff y="0" x="0"/>
          <a:chExt cy="0" cx="0"/>
        </a:xfrm>
      </p:grpSpPr>
      <p:sp>
        <p:nvSpPr>
          <p:cNvPr id="178" name="Shape 178"/>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79" name="Shape 179"/>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84" name="Shape 184"/>
        <p:cNvGrpSpPr/>
        <p:nvPr/>
      </p:nvGrpSpPr>
      <p:grpSpPr>
        <a:xfrm>
          <a:off y="0" x="0"/>
          <a:ext cy="0" cx="0"/>
          <a:chOff y="0" x="0"/>
          <a:chExt cy="0" cx="0"/>
        </a:xfrm>
      </p:grpSpPr>
      <p:sp>
        <p:nvSpPr>
          <p:cNvPr id="185" name="Shape 185"/>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86" name="Shape 186"/>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91" name="Shape 191"/>
        <p:cNvGrpSpPr/>
        <p:nvPr/>
      </p:nvGrpSpPr>
      <p:grpSpPr>
        <a:xfrm>
          <a:off y="0" x="0"/>
          <a:ext cy="0" cx="0"/>
          <a:chOff y="0" x="0"/>
          <a:chExt cy="0" cx="0"/>
        </a:xfrm>
      </p:grpSpPr>
      <p:sp>
        <p:nvSpPr>
          <p:cNvPr id="192" name="Shape 192"/>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93" name="Shape 193"/>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98" name="Shape 198"/>
        <p:cNvGrpSpPr/>
        <p:nvPr/>
      </p:nvGrpSpPr>
      <p:grpSpPr>
        <a:xfrm>
          <a:off y="0" x="0"/>
          <a:ext cy="0" cx="0"/>
          <a:chOff y="0" x="0"/>
          <a:chExt cy="0" cx="0"/>
        </a:xfrm>
      </p:grpSpPr>
      <p:sp>
        <p:nvSpPr>
          <p:cNvPr id="199" name="Shape 199"/>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00" name="Shape 200"/>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05" name="Shape 205"/>
        <p:cNvGrpSpPr/>
        <p:nvPr/>
      </p:nvGrpSpPr>
      <p:grpSpPr>
        <a:xfrm>
          <a:off y="0" x="0"/>
          <a:ext cy="0" cx="0"/>
          <a:chOff y="0" x="0"/>
          <a:chExt cy="0" cx="0"/>
        </a:xfrm>
      </p:grpSpPr>
      <p:sp>
        <p:nvSpPr>
          <p:cNvPr id="206" name="Shape 206"/>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07" name="Shape 207"/>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11" name="Shape 211"/>
        <p:cNvGrpSpPr/>
        <p:nvPr/>
      </p:nvGrpSpPr>
      <p:grpSpPr>
        <a:xfrm>
          <a:off y="0" x="0"/>
          <a:ext cy="0" cx="0"/>
          <a:chOff y="0" x="0"/>
          <a:chExt cy="0" cx="0"/>
        </a:xfrm>
      </p:grpSpPr>
      <p:sp>
        <p:nvSpPr>
          <p:cNvPr id="212" name="Shape 212"/>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13" name="Shape 213"/>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18" name="Shape 218"/>
        <p:cNvGrpSpPr/>
        <p:nvPr/>
      </p:nvGrpSpPr>
      <p:grpSpPr>
        <a:xfrm>
          <a:off y="0" x="0"/>
          <a:ext cy="0" cx="0"/>
          <a:chOff y="0" x="0"/>
          <a:chExt cy="0" cx="0"/>
        </a:xfrm>
      </p:grpSpPr>
      <p:sp>
        <p:nvSpPr>
          <p:cNvPr id="219" name="Shape 219"/>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20" name="Shape 220"/>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5" name="Shape 95"/>
        <p:cNvGrpSpPr/>
        <p:nvPr/>
      </p:nvGrpSpPr>
      <p:grpSpPr>
        <a:xfrm>
          <a:off y="0" x="0"/>
          <a:ext cy="0" cx="0"/>
          <a:chOff y="0" x="0"/>
          <a:chExt cy="0" cx="0"/>
        </a:xfrm>
      </p:grpSpPr>
      <p:sp>
        <p:nvSpPr>
          <p:cNvPr id="96" name="Shape 96"/>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97" name="Shape 97"/>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24" name="Shape 224"/>
        <p:cNvGrpSpPr/>
        <p:nvPr/>
      </p:nvGrpSpPr>
      <p:grpSpPr>
        <a:xfrm>
          <a:off y="0" x="0"/>
          <a:ext cy="0" cx="0"/>
          <a:chOff y="0" x="0"/>
          <a:chExt cy="0" cx="0"/>
        </a:xfrm>
      </p:grpSpPr>
      <p:sp>
        <p:nvSpPr>
          <p:cNvPr id="225" name="Shape 225"/>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26" name="Shape 226"/>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02" name="Shape 102"/>
        <p:cNvGrpSpPr/>
        <p:nvPr/>
      </p:nvGrpSpPr>
      <p:grpSpPr>
        <a:xfrm>
          <a:off y="0" x="0"/>
          <a:ext cy="0" cx="0"/>
          <a:chOff y="0" x="0"/>
          <a:chExt cy="0" cx="0"/>
        </a:xfrm>
      </p:grpSpPr>
      <p:sp>
        <p:nvSpPr>
          <p:cNvPr id="103" name="Shape 103"/>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04" name="Shape 104"/>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08" name="Shape 108"/>
        <p:cNvGrpSpPr/>
        <p:nvPr/>
      </p:nvGrpSpPr>
      <p:grpSpPr>
        <a:xfrm>
          <a:off y="0" x="0"/>
          <a:ext cy="0" cx="0"/>
          <a:chOff y="0" x="0"/>
          <a:chExt cy="0" cx="0"/>
        </a:xfrm>
      </p:grpSpPr>
      <p:sp>
        <p:nvSpPr>
          <p:cNvPr id="109" name="Shape 109"/>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10" name="Shape 110"/>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15" name="Shape 115"/>
        <p:cNvGrpSpPr/>
        <p:nvPr/>
      </p:nvGrpSpPr>
      <p:grpSpPr>
        <a:xfrm>
          <a:off y="0" x="0"/>
          <a:ext cy="0" cx="0"/>
          <a:chOff y="0" x="0"/>
          <a:chExt cy="0" cx="0"/>
        </a:xfrm>
      </p:grpSpPr>
      <p:sp>
        <p:nvSpPr>
          <p:cNvPr id="116" name="Shape 116"/>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17" name="Shape 117"/>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22" name="Shape 122"/>
        <p:cNvGrpSpPr/>
        <p:nvPr/>
      </p:nvGrpSpPr>
      <p:grpSpPr>
        <a:xfrm>
          <a:off y="0" x="0"/>
          <a:ext cy="0" cx="0"/>
          <a:chOff y="0" x="0"/>
          <a:chExt cy="0" cx="0"/>
        </a:xfrm>
      </p:grpSpPr>
      <p:sp>
        <p:nvSpPr>
          <p:cNvPr id="123" name="Shape 123"/>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24" name="Shape 124"/>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29" name="Shape 129"/>
        <p:cNvGrpSpPr/>
        <p:nvPr/>
      </p:nvGrpSpPr>
      <p:grpSpPr>
        <a:xfrm>
          <a:off y="0" x="0"/>
          <a:ext cy="0" cx="0"/>
          <a:chOff y="0" x="0"/>
          <a:chExt cy="0" cx="0"/>
        </a:xfrm>
      </p:grpSpPr>
      <p:sp>
        <p:nvSpPr>
          <p:cNvPr id="130" name="Shape 130"/>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31" name="Shape 131"/>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36" name="Shape 136"/>
        <p:cNvGrpSpPr/>
        <p:nvPr/>
      </p:nvGrpSpPr>
      <p:grpSpPr>
        <a:xfrm>
          <a:off y="0" x="0"/>
          <a:ext cy="0" cx="0"/>
          <a:chOff y="0" x="0"/>
          <a:chExt cy="0" cx="0"/>
        </a:xfrm>
      </p:grpSpPr>
      <p:sp>
        <p:nvSpPr>
          <p:cNvPr id="137" name="Shape 137"/>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38" name="Shape 138"/>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49" name="Shape 149"/>
        <p:cNvGrpSpPr/>
        <p:nvPr/>
      </p:nvGrpSpPr>
      <p:grpSpPr>
        <a:xfrm>
          <a:off y="0" x="0"/>
          <a:ext cy="0" cx="0"/>
          <a:chOff y="0" x="0"/>
          <a:chExt cy="0" cx="0"/>
        </a:xfrm>
      </p:grpSpPr>
      <p:sp>
        <p:nvSpPr>
          <p:cNvPr id="150" name="Shape 150"/>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51" name="Shape 151"/>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slideLayouts/_rels/slideLayout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0.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7.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8.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9.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Title Slide">
    <p:spTree>
      <p:nvGrpSpPr>
        <p:cNvPr id="16" name="Shape 16"/>
        <p:cNvGrpSpPr/>
        <p:nvPr/>
      </p:nvGrpSpPr>
      <p:grpSpPr>
        <a:xfrm>
          <a:off y="0" x="0"/>
          <a:ext cy="0" cx="0"/>
          <a:chOff y="0" x="0"/>
          <a:chExt cy="0" cx="0"/>
        </a:xfrm>
      </p:grpSpPr>
      <p:sp>
        <p:nvSpPr>
          <p:cNvPr id="17" name="Shape 17"/>
          <p:cNvSpPr txBox="1"/>
          <p:nvPr>
            <p:ph type="title"/>
          </p:nvPr>
        </p:nvSpPr>
        <p:spPr>
          <a:xfrm>
            <a:off y="1116417" x="436583"/>
            <a:ext cy="3508744" cx="8250216"/>
          </a:xfrm>
          <a:prstGeom prst="rect">
            <a:avLst/>
          </a:prstGeom>
          <a:noFill/>
          <a:ln>
            <a:noFill/>
          </a:ln>
        </p:spPr>
        <p:txBody>
          <a:bodyPr bIns="91425" rIns="91425" lIns="91425" tIns="91425" anchor="t"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57" name="Shape 57"/>
        <p:cNvGrpSpPr/>
        <p:nvPr/>
      </p:nvGrpSpPr>
      <p:grpSpPr>
        <a:xfrm>
          <a:off y="0" x="0"/>
          <a:ext cy="0" cx="0"/>
          <a:chOff y="0" x="0"/>
          <a:chExt cy="0" cx="0"/>
        </a:xfrm>
      </p:grpSpPr>
      <p:sp>
        <p:nvSpPr>
          <p:cNvPr id="58" name="Shape 58"/>
          <p:cNvSpPr txBox="1"/>
          <p:nvPr>
            <p:ph type="title"/>
          </p:nvPr>
        </p:nvSpPr>
        <p:spPr>
          <a:xfrm>
            <a:off y="205979" x="457200"/>
            <a:ext cy="857250" cx="8229600"/>
          </a:xfrm>
          <a:prstGeom prst="rect">
            <a:avLst/>
          </a:prstGeom>
          <a:noFill/>
          <a:ln>
            <a:noFill/>
          </a:ln>
        </p:spPr>
        <p:txBody>
          <a:bodyPr bIns="91425" rIns="91425" lIns="91425" tIns="91425" anchor="t" anchorCtr="0"/>
          <a:lstStyle>
            <a:lvl1pPr algn="r" rtl="0">
              <a:spcBef>
                <a:spcPts val="0"/>
              </a:spcBef>
              <a:spcAft>
                <a:spcPts val="0"/>
              </a:spcAft>
              <a:defRPr/>
            </a:lvl1pPr>
            <a:lvl2pPr algn="r" rtl="0">
              <a:spcBef>
                <a:spcPts val="0"/>
              </a:spcBef>
              <a:spcAft>
                <a:spcPts val="0"/>
              </a:spcAft>
              <a:defRPr/>
            </a:lvl2pPr>
            <a:lvl3pPr algn="r" rtl="0">
              <a:spcBef>
                <a:spcPts val="0"/>
              </a:spcBef>
              <a:spcAft>
                <a:spcPts val="0"/>
              </a:spcAft>
              <a:defRPr/>
            </a:lvl3pPr>
            <a:lvl4pPr algn="r" rtl="0">
              <a:spcBef>
                <a:spcPts val="0"/>
              </a:spcBef>
              <a:spcAft>
                <a:spcPts val="0"/>
              </a:spcAft>
              <a:defRPr/>
            </a:lvl4pPr>
            <a:lvl5pPr algn="r" rtl="0">
              <a:spcBef>
                <a:spcPts val="0"/>
              </a:spcBef>
              <a:spcAft>
                <a:spcPts val="0"/>
              </a:spcAft>
              <a:defRPr/>
            </a:lvl5pPr>
            <a:lvl6pPr algn="r" rtl="0" marL="457200">
              <a:spcBef>
                <a:spcPts val="0"/>
              </a:spcBef>
              <a:spcAft>
                <a:spcPts val="0"/>
              </a:spcAft>
              <a:defRPr/>
            </a:lvl6pPr>
            <a:lvl7pPr algn="r" rtl="0" marL="914400">
              <a:spcBef>
                <a:spcPts val="0"/>
              </a:spcBef>
              <a:spcAft>
                <a:spcPts val="0"/>
              </a:spcAft>
              <a:defRPr/>
            </a:lvl7pPr>
            <a:lvl8pPr algn="r" rtl="0" marL="1371600">
              <a:spcBef>
                <a:spcPts val="0"/>
              </a:spcBef>
              <a:spcAft>
                <a:spcPts val="0"/>
              </a:spcAft>
              <a:defRPr/>
            </a:lvl8pPr>
            <a:lvl9pPr algn="r" rtl="0" marL="1828800">
              <a:spcBef>
                <a:spcPts val="0"/>
              </a:spcBef>
              <a:spcAft>
                <a:spcPts val="0"/>
              </a:spcAft>
              <a:defRPr/>
            </a:lvl9pPr>
          </a:lstStyle>
          <a:p/>
        </p:txBody>
      </p:sp>
      <p:sp>
        <p:nvSpPr>
          <p:cNvPr id="59" name="Shape 59"/>
          <p:cNvSpPr txBox="1"/>
          <p:nvPr>
            <p:ph idx="1" type="body"/>
          </p:nvPr>
        </p:nvSpPr>
        <p:spPr>
          <a:xfrm rot="5400000">
            <a:off y="-1217413" x="2874763"/>
            <a:ext cy="8229600" cx="3394472"/>
          </a:xfrm>
          <a:prstGeom prst="rect">
            <a:avLst/>
          </a:prstGeom>
          <a:noFill/>
          <a:ln>
            <a:noFill/>
          </a:ln>
        </p:spPr>
        <p:txBody>
          <a:bodyPr bIns="91425" rIns="91425" lIns="91425" tIns="91425" anchor="t" anchorCtr="0"/>
          <a:lstStyle>
            <a:lvl1pPr algn="r" rtl="0" indent="-139700" marL="342900">
              <a:spcBef>
                <a:spcPts val="640"/>
              </a:spcBef>
              <a:spcAft>
                <a:spcPts val="0"/>
              </a:spcAft>
              <a:buClr>
                <a:schemeClr val="dk1"/>
              </a:buClr>
              <a:buFont typeface="Calibri"/>
              <a:buChar char="•"/>
              <a:defRPr/>
            </a:lvl1pPr>
            <a:lvl2pPr algn="r" rtl="0" indent="-107950" marL="742950">
              <a:spcBef>
                <a:spcPts val="560"/>
              </a:spcBef>
              <a:spcAft>
                <a:spcPts val="0"/>
              </a:spcAft>
              <a:buClr>
                <a:schemeClr val="dk1"/>
              </a:buClr>
              <a:buFont typeface="Calibri"/>
              <a:buChar char="–"/>
              <a:defRPr/>
            </a:lvl2pPr>
            <a:lvl3pPr algn="r" rtl="0" indent="-76200" marL="1143000">
              <a:spcBef>
                <a:spcPts val="480"/>
              </a:spcBef>
              <a:spcAft>
                <a:spcPts val="0"/>
              </a:spcAft>
              <a:buClr>
                <a:schemeClr val="dk1"/>
              </a:buClr>
              <a:buFont typeface="Calibri"/>
              <a:buChar char="•"/>
              <a:defRPr/>
            </a:lvl3pPr>
            <a:lvl4pPr algn="r" rtl="0" indent="-101600" marL="1600200">
              <a:spcBef>
                <a:spcPts val="400"/>
              </a:spcBef>
              <a:spcAft>
                <a:spcPts val="0"/>
              </a:spcAft>
              <a:buClr>
                <a:schemeClr val="dk1"/>
              </a:buClr>
              <a:buFont typeface="Calibri"/>
              <a:buChar char="–"/>
              <a:defRPr/>
            </a:lvl4pPr>
            <a:lvl5pPr algn="r" rtl="0" indent="-101600" marL="2057400">
              <a:spcBef>
                <a:spcPts val="400"/>
              </a:spcBef>
              <a:spcAft>
                <a:spcPts val="0"/>
              </a:spcAft>
              <a:buClr>
                <a:schemeClr val="dk1"/>
              </a:buClr>
              <a:buFont typeface="Calibri"/>
              <a:buChar char="»"/>
              <a:defRPr/>
            </a:lvl5pPr>
            <a:lvl6pPr algn="l" rtl="0" indent="-101600" marL="2514600">
              <a:spcBef>
                <a:spcPts val="400"/>
              </a:spcBef>
              <a:buClr>
                <a:schemeClr val="dk1"/>
              </a:buClr>
              <a:buFont typeface="Calibri"/>
              <a:buChar char="•"/>
              <a:defRPr/>
            </a:lvl6pPr>
            <a:lvl7pPr algn="l" rtl="0" indent="-101600" marL="2971800">
              <a:spcBef>
                <a:spcPts val="400"/>
              </a:spcBef>
              <a:buClr>
                <a:schemeClr val="dk1"/>
              </a:buClr>
              <a:buFont typeface="Calibri"/>
              <a:buChar char="•"/>
              <a:defRPr/>
            </a:lvl7pPr>
            <a:lvl8pPr algn="l" rtl="0" indent="-101600" marL="3429000">
              <a:spcBef>
                <a:spcPts val="400"/>
              </a:spcBef>
              <a:buClr>
                <a:schemeClr val="dk1"/>
              </a:buClr>
              <a:buFont typeface="Calibri"/>
              <a:buChar char="•"/>
              <a:defRPr/>
            </a:lvl8pPr>
            <a:lvl9pPr algn="l" rtl="0" indent="-101600" marL="3886200">
              <a:spcBef>
                <a:spcPts val="400"/>
              </a:spcBef>
              <a:buClr>
                <a:schemeClr val="dk1"/>
              </a:buClr>
              <a:buFont typeface="Calibri"/>
              <a:buChar char="•"/>
              <a:defRPr/>
            </a:lvl9pPr>
          </a:lstStyle>
          <a:p/>
        </p:txBody>
      </p:sp>
      <p:sp>
        <p:nvSpPr>
          <p:cNvPr id="60" name="Shape 60"/>
          <p:cNvSpPr txBox="1"/>
          <p:nvPr>
            <p:ph idx="12" type="sldNum"/>
          </p:nvPr>
        </p:nvSpPr>
        <p:spPr>
          <a:xfrm>
            <a:off y="4782742" x="1943100"/>
            <a:ext cy="273843" cx="527537"/>
          </a:xfrm>
          <a:prstGeom prst="rect">
            <a:avLst/>
          </a:prstGeom>
          <a:noFill/>
          <a:ln>
            <a:noFill/>
          </a:ln>
        </p:spPr>
        <p:txBody>
          <a:bodyPr bIns="91425" rIns="91425" lIns="91425" tIns="91425" anchor="t"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61" name="Shape 61"/>
        <p:cNvGrpSpPr/>
        <p:nvPr/>
      </p:nvGrpSpPr>
      <p:grpSpPr>
        <a:xfrm>
          <a:off y="0" x="0"/>
          <a:ext cy="0" cx="0"/>
          <a:chOff y="0" x="0"/>
          <a:chExt cy="0" cx="0"/>
        </a:xfrm>
      </p:grpSpPr>
      <p:sp>
        <p:nvSpPr>
          <p:cNvPr id="62" name="Shape 62"/>
          <p:cNvSpPr txBox="1"/>
          <p:nvPr>
            <p:ph type="title"/>
          </p:nvPr>
        </p:nvSpPr>
        <p:spPr>
          <a:xfrm rot="5400000">
            <a:off y="1285876" x="6101952"/>
            <a:ext cy="2228850" cx="4388643"/>
          </a:xfrm>
          <a:prstGeom prst="rect">
            <a:avLst/>
          </a:prstGeom>
          <a:noFill/>
          <a:ln>
            <a:noFill/>
          </a:ln>
        </p:spPr>
        <p:txBody>
          <a:bodyPr bIns="91425" rIns="91425" lIns="91425" tIns="91425" anchor="t" anchorCtr="0"/>
          <a:lstStyle>
            <a:lvl1pPr algn="r" rtl="0">
              <a:spcBef>
                <a:spcPts val="0"/>
              </a:spcBef>
              <a:spcAft>
                <a:spcPts val="0"/>
              </a:spcAft>
              <a:defRPr/>
            </a:lvl1pPr>
            <a:lvl2pPr algn="r" rtl="0">
              <a:spcBef>
                <a:spcPts val="0"/>
              </a:spcBef>
              <a:spcAft>
                <a:spcPts val="0"/>
              </a:spcAft>
              <a:defRPr/>
            </a:lvl2pPr>
            <a:lvl3pPr algn="r" rtl="0">
              <a:spcBef>
                <a:spcPts val="0"/>
              </a:spcBef>
              <a:spcAft>
                <a:spcPts val="0"/>
              </a:spcAft>
              <a:defRPr/>
            </a:lvl3pPr>
            <a:lvl4pPr algn="r" rtl="0">
              <a:spcBef>
                <a:spcPts val="0"/>
              </a:spcBef>
              <a:spcAft>
                <a:spcPts val="0"/>
              </a:spcAft>
              <a:defRPr/>
            </a:lvl4pPr>
            <a:lvl5pPr algn="r" rtl="0">
              <a:spcBef>
                <a:spcPts val="0"/>
              </a:spcBef>
              <a:spcAft>
                <a:spcPts val="0"/>
              </a:spcAft>
              <a:defRPr/>
            </a:lvl5pPr>
            <a:lvl6pPr algn="r" rtl="0" marL="457200">
              <a:spcBef>
                <a:spcPts val="0"/>
              </a:spcBef>
              <a:spcAft>
                <a:spcPts val="0"/>
              </a:spcAft>
              <a:defRPr/>
            </a:lvl6pPr>
            <a:lvl7pPr algn="r" rtl="0" marL="914400">
              <a:spcBef>
                <a:spcPts val="0"/>
              </a:spcBef>
              <a:spcAft>
                <a:spcPts val="0"/>
              </a:spcAft>
              <a:defRPr/>
            </a:lvl7pPr>
            <a:lvl8pPr algn="r" rtl="0" marL="1371600">
              <a:spcBef>
                <a:spcPts val="0"/>
              </a:spcBef>
              <a:spcAft>
                <a:spcPts val="0"/>
              </a:spcAft>
              <a:defRPr/>
            </a:lvl8pPr>
            <a:lvl9pPr algn="r" rtl="0" marL="1828800">
              <a:spcBef>
                <a:spcPts val="0"/>
              </a:spcBef>
              <a:spcAft>
                <a:spcPts val="0"/>
              </a:spcAft>
              <a:defRPr/>
            </a:lvl9pPr>
          </a:lstStyle>
          <a:p/>
        </p:txBody>
      </p:sp>
      <p:sp>
        <p:nvSpPr>
          <p:cNvPr id="63" name="Shape 63"/>
          <p:cNvSpPr txBox="1"/>
          <p:nvPr>
            <p:ph idx="1" type="body"/>
          </p:nvPr>
        </p:nvSpPr>
        <p:spPr>
          <a:xfrm rot="5400000">
            <a:off y="-866773" x="1568053"/>
            <a:ext cy="6534150" cx="4388643"/>
          </a:xfrm>
          <a:prstGeom prst="rect">
            <a:avLst/>
          </a:prstGeom>
          <a:noFill/>
          <a:ln>
            <a:noFill/>
          </a:ln>
        </p:spPr>
        <p:txBody>
          <a:bodyPr bIns="91425" rIns="91425" lIns="91425" tIns="91425" anchor="t" anchorCtr="0"/>
          <a:lstStyle>
            <a:lvl1pPr algn="r" rtl="0" indent="-139700" marL="342900">
              <a:spcBef>
                <a:spcPts val="640"/>
              </a:spcBef>
              <a:spcAft>
                <a:spcPts val="0"/>
              </a:spcAft>
              <a:buClr>
                <a:schemeClr val="dk1"/>
              </a:buClr>
              <a:buFont typeface="Calibri"/>
              <a:buChar char="•"/>
              <a:defRPr/>
            </a:lvl1pPr>
            <a:lvl2pPr algn="r" rtl="0" indent="-107950" marL="742950">
              <a:spcBef>
                <a:spcPts val="560"/>
              </a:spcBef>
              <a:spcAft>
                <a:spcPts val="0"/>
              </a:spcAft>
              <a:buClr>
                <a:schemeClr val="dk1"/>
              </a:buClr>
              <a:buFont typeface="Calibri"/>
              <a:buChar char="–"/>
              <a:defRPr/>
            </a:lvl2pPr>
            <a:lvl3pPr algn="r" rtl="0" indent="-76200" marL="1143000">
              <a:spcBef>
                <a:spcPts val="480"/>
              </a:spcBef>
              <a:spcAft>
                <a:spcPts val="0"/>
              </a:spcAft>
              <a:buClr>
                <a:schemeClr val="dk1"/>
              </a:buClr>
              <a:buFont typeface="Calibri"/>
              <a:buChar char="•"/>
              <a:defRPr/>
            </a:lvl3pPr>
            <a:lvl4pPr algn="r" rtl="0" indent="-101600" marL="1600200">
              <a:spcBef>
                <a:spcPts val="400"/>
              </a:spcBef>
              <a:spcAft>
                <a:spcPts val="0"/>
              </a:spcAft>
              <a:buClr>
                <a:schemeClr val="dk1"/>
              </a:buClr>
              <a:buFont typeface="Calibri"/>
              <a:buChar char="–"/>
              <a:defRPr/>
            </a:lvl4pPr>
            <a:lvl5pPr algn="r" rtl="0" indent="-101600" marL="2057400">
              <a:spcBef>
                <a:spcPts val="400"/>
              </a:spcBef>
              <a:spcAft>
                <a:spcPts val="0"/>
              </a:spcAft>
              <a:buClr>
                <a:schemeClr val="dk1"/>
              </a:buClr>
              <a:buFont typeface="Calibri"/>
              <a:buChar char="»"/>
              <a:defRPr/>
            </a:lvl5pPr>
            <a:lvl6pPr algn="l" rtl="0" indent="-101600" marL="2514600">
              <a:spcBef>
                <a:spcPts val="400"/>
              </a:spcBef>
              <a:buClr>
                <a:schemeClr val="dk1"/>
              </a:buClr>
              <a:buFont typeface="Calibri"/>
              <a:buChar char="•"/>
              <a:defRPr/>
            </a:lvl6pPr>
            <a:lvl7pPr algn="l" rtl="0" indent="-101600" marL="2971800">
              <a:spcBef>
                <a:spcPts val="400"/>
              </a:spcBef>
              <a:buClr>
                <a:schemeClr val="dk1"/>
              </a:buClr>
              <a:buFont typeface="Calibri"/>
              <a:buChar char="•"/>
              <a:defRPr/>
            </a:lvl7pPr>
            <a:lvl8pPr algn="l" rtl="0" indent="-101600" marL="3429000">
              <a:spcBef>
                <a:spcPts val="400"/>
              </a:spcBef>
              <a:buClr>
                <a:schemeClr val="dk1"/>
              </a:buClr>
              <a:buFont typeface="Calibri"/>
              <a:buChar char="•"/>
              <a:defRPr/>
            </a:lvl8pPr>
            <a:lvl9pPr algn="l" rtl="0" indent="-101600" marL="3886200">
              <a:spcBef>
                <a:spcPts val="400"/>
              </a:spcBef>
              <a:buClr>
                <a:schemeClr val="dk1"/>
              </a:buClr>
              <a:buFont typeface="Calibri"/>
              <a:buChar char="•"/>
              <a:defRPr/>
            </a:lvl9pPr>
          </a:lstStyle>
          <a:p/>
        </p:txBody>
      </p:sp>
      <p:sp>
        <p:nvSpPr>
          <p:cNvPr id="64" name="Shape 64"/>
          <p:cNvSpPr txBox="1"/>
          <p:nvPr>
            <p:ph idx="12" type="sldNum"/>
          </p:nvPr>
        </p:nvSpPr>
        <p:spPr>
          <a:xfrm>
            <a:off y="4782742" x="1943100"/>
            <a:ext cy="273843" cx="527537"/>
          </a:xfrm>
          <a:prstGeom prst="rect">
            <a:avLst/>
          </a:prstGeom>
          <a:noFill/>
          <a:ln>
            <a:noFill/>
          </a:ln>
        </p:spPr>
        <p:txBody>
          <a:bodyPr bIns="91425" rIns="91425" lIns="91425" tIns="91425" anchor="t"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1_Title Slide">
    <p:spTree>
      <p:nvGrpSpPr>
        <p:cNvPr id="65" name="Shape 65"/>
        <p:cNvGrpSpPr/>
        <p:nvPr/>
      </p:nvGrpSpPr>
      <p:grpSpPr>
        <a:xfrm>
          <a:off y="0" x="0"/>
          <a:ext cy="0" cx="0"/>
          <a:chOff y="0" x="0"/>
          <a:chExt cy="0" cx="0"/>
        </a:xfrm>
      </p:grpSpPr>
      <p:sp>
        <p:nvSpPr>
          <p:cNvPr id="66" name="Shape 66"/>
          <p:cNvSpPr/>
          <p:nvPr/>
        </p:nvSpPr>
        <p:spPr>
          <a:xfrm>
            <a:off y="2971800" x="5410200"/>
            <a:ext cy="20574" cx="3063240"/>
          </a:xfrm>
          <a:prstGeom prst="roundRect">
            <a:avLst>
              <a:gd fmla="val 16667" name="adj"/>
            </a:avLst>
          </a:prstGeom>
          <a:solidFill>
            <a:schemeClr val="lt1"/>
          </a:solidFill>
          <a:ln>
            <a:noFill/>
          </a:ln>
        </p:spPr>
        <p:txBody>
          <a:bodyPr bIns="45700" rIns="91425" lIns="91425" tIns="45700" anchor="ctr" anchorCtr="0">
            <a:noAutofit/>
          </a:bodyPr>
          <a:lstStyle/>
          <a:p>
            <a:pPr algn="ctr" rtl="0" lvl="0" marR="0" indent="0" marL="0">
              <a:spcBef>
                <a:spcPts val="0"/>
              </a:spcBef>
              <a:buNone/>
            </a:pPr>
            <a:r>
              <a:t/>
            </a:r>
            <a:endParaRPr strike="noStrike" u="none" b="0" cap="none" baseline="0" sz="1800" i="0">
              <a:solidFill>
                <a:schemeClr val="lt1"/>
              </a:solidFill>
              <a:latin typeface="Calibri"/>
              <a:ea typeface="Calibri"/>
              <a:cs typeface="Calibri"/>
              <a:sym typeface="Calibri"/>
            </a:endParaRPr>
          </a:p>
        </p:txBody>
      </p:sp>
      <p:sp>
        <p:nvSpPr>
          <p:cNvPr id="67" name="Shape 67"/>
          <p:cNvSpPr txBox="1"/>
          <p:nvPr>
            <p:ph type="ctrTitle"/>
          </p:nvPr>
        </p:nvSpPr>
        <p:spPr>
          <a:xfrm>
            <a:off y="1200150" x="152400"/>
            <a:ext cy="571500" cx="5333999"/>
          </a:xfrm>
          <a:prstGeom prst="rect">
            <a:avLst/>
          </a:prstGeom>
          <a:noFill/>
          <a:ln>
            <a:noFill/>
          </a:ln>
        </p:spPr>
        <p:txBody>
          <a:bodyPr bIns="91425" rIns="91425" lIns="91425" tIns="91425" anchor="t" anchorCtr="0"/>
          <a:lstStyle>
            <a:lvl1pPr algn="r" rtl="0" marR="0" indent="0" marL="0">
              <a:spcBef>
                <a:spcPts val="0"/>
              </a:spcBef>
              <a:spcAft>
                <a:spcPts val="0"/>
              </a:spcAft>
              <a:defRPr/>
            </a:lvl1pPr>
            <a:lvl2pPr algn="r" rtl="0" marR="0" indent="0" marL="0">
              <a:spcBef>
                <a:spcPts val="0"/>
              </a:spcBef>
              <a:spcAft>
                <a:spcPts val="0"/>
              </a:spcAft>
              <a:defRPr/>
            </a:lvl2pPr>
            <a:lvl3pPr algn="r" rtl="0" marR="0" indent="0" marL="0">
              <a:spcBef>
                <a:spcPts val="0"/>
              </a:spcBef>
              <a:spcAft>
                <a:spcPts val="0"/>
              </a:spcAft>
              <a:defRPr/>
            </a:lvl3pPr>
            <a:lvl4pPr algn="r" rtl="0" marR="0" indent="0" marL="0">
              <a:spcBef>
                <a:spcPts val="0"/>
              </a:spcBef>
              <a:spcAft>
                <a:spcPts val="0"/>
              </a:spcAft>
              <a:defRPr/>
            </a:lvl4pPr>
            <a:lvl5pPr algn="r" rtl="0" marR="0" indent="0" marL="0">
              <a:spcBef>
                <a:spcPts val="0"/>
              </a:spcBef>
              <a:spcAft>
                <a:spcPts val="0"/>
              </a:spcAft>
              <a:defRPr/>
            </a:lvl5pPr>
            <a:lvl6pPr algn="r" rtl="0" marR="0" indent="0" marL="457200">
              <a:spcBef>
                <a:spcPts val="0"/>
              </a:spcBef>
              <a:spcAft>
                <a:spcPts val="0"/>
              </a:spcAft>
              <a:defRPr/>
            </a:lvl6pPr>
            <a:lvl7pPr algn="r" rtl="0" marR="0" indent="0" marL="914400">
              <a:spcBef>
                <a:spcPts val="0"/>
              </a:spcBef>
              <a:spcAft>
                <a:spcPts val="0"/>
              </a:spcAft>
              <a:defRPr/>
            </a:lvl7pPr>
            <a:lvl8pPr algn="r" rtl="0" marR="0" indent="0" marL="1371600">
              <a:spcBef>
                <a:spcPts val="0"/>
              </a:spcBef>
              <a:spcAft>
                <a:spcPts val="0"/>
              </a:spcAft>
              <a:defRPr/>
            </a:lvl8pPr>
            <a:lvl9pPr algn="r" rtl="0" marR="0" indent="0" marL="1828800">
              <a:spcBef>
                <a:spcPts val="0"/>
              </a:spcBef>
              <a:spcAft>
                <a:spcPts val="0"/>
              </a:spcAft>
              <a:defRPr/>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2_Title Slide">
    <p:spTree>
      <p:nvGrpSpPr>
        <p:cNvPr id="68" name="Shape 68"/>
        <p:cNvGrpSpPr/>
        <p:nvPr/>
      </p:nvGrpSpPr>
      <p:grpSpPr>
        <a:xfrm>
          <a:off y="0" x="0"/>
          <a:ext cy="0" cx="0"/>
          <a:chOff y="0" x="0"/>
          <a:chExt cy="0" cx="0"/>
        </a:xfrm>
      </p:grpSpPr>
      <p:sp>
        <p:nvSpPr>
          <p:cNvPr id="69" name="Shape 69"/>
          <p:cNvSpPr txBox="1"/>
          <p:nvPr>
            <p:ph type="ctrTitle"/>
          </p:nvPr>
        </p:nvSpPr>
        <p:spPr>
          <a:xfrm>
            <a:off y="1597819" x="685800"/>
            <a:ext cy="1102518" cx="7772400"/>
          </a:xfrm>
          <a:prstGeom prst="rect">
            <a:avLst/>
          </a:prstGeom>
          <a:noFill/>
          <a:ln>
            <a:noFill/>
          </a:ln>
        </p:spPr>
        <p:txBody>
          <a:bodyPr bIns="91425" rIns="91425" lIns="91425" tIns="91425" anchor="t" anchorCtr="0"/>
          <a:lstStyle>
            <a:lvl1pPr algn="l" rtl="0" marR="0" indent="0" marL="0">
              <a:spcBef>
                <a:spcPts val="0"/>
              </a:spcBef>
              <a:spcAft>
                <a:spcPts val="0"/>
              </a:spcAft>
              <a:defRPr/>
            </a:lvl1pPr>
            <a:lvl2pPr algn="r" rtl="0" marR="0" indent="0" marL="0">
              <a:spcBef>
                <a:spcPts val="0"/>
              </a:spcBef>
              <a:spcAft>
                <a:spcPts val="0"/>
              </a:spcAft>
              <a:defRPr/>
            </a:lvl2pPr>
            <a:lvl3pPr algn="r" rtl="0" marR="0" indent="0" marL="0">
              <a:spcBef>
                <a:spcPts val="0"/>
              </a:spcBef>
              <a:spcAft>
                <a:spcPts val="0"/>
              </a:spcAft>
              <a:defRPr/>
            </a:lvl3pPr>
            <a:lvl4pPr algn="r" rtl="0" marR="0" indent="0" marL="0">
              <a:spcBef>
                <a:spcPts val="0"/>
              </a:spcBef>
              <a:spcAft>
                <a:spcPts val="0"/>
              </a:spcAft>
              <a:defRPr/>
            </a:lvl4pPr>
            <a:lvl5pPr algn="r" rtl="0" marR="0" indent="0" marL="0">
              <a:spcBef>
                <a:spcPts val="0"/>
              </a:spcBef>
              <a:spcAft>
                <a:spcPts val="0"/>
              </a:spcAft>
              <a:defRPr/>
            </a:lvl5pPr>
            <a:lvl6pPr algn="r" rtl="0" marR="0" indent="0" marL="457200">
              <a:spcBef>
                <a:spcPts val="0"/>
              </a:spcBef>
              <a:spcAft>
                <a:spcPts val="0"/>
              </a:spcAft>
              <a:defRPr/>
            </a:lvl6pPr>
            <a:lvl7pPr algn="r" rtl="0" marR="0" indent="0" marL="914400">
              <a:spcBef>
                <a:spcPts val="0"/>
              </a:spcBef>
              <a:spcAft>
                <a:spcPts val="0"/>
              </a:spcAft>
              <a:defRPr/>
            </a:lvl7pPr>
            <a:lvl8pPr algn="r" rtl="0" marR="0" indent="0" marL="1371600">
              <a:spcBef>
                <a:spcPts val="0"/>
              </a:spcBef>
              <a:spcAft>
                <a:spcPts val="0"/>
              </a:spcAft>
              <a:defRPr/>
            </a:lvl8pPr>
            <a:lvl9pPr algn="r" rtl="0" marR="0" indent="0" marL="1828800">
              <a:spcBef>
                <a:spcPts val="0"/>
              </a:spcBef>
              <a:spcAft>
                <a:spcPts val="0"/>
              </a:spcAft>
              <a:defRPr/>
            </a:lvl9pPr>
          </a:lstStyle>
          <a:p/>
        </p:txBody>
      </p:sp>
      <p:sp>
        <p:nvSpPr>
          <p:cNvPr id="70" name="Shape 70"/>
          <p:cNvSpPr txBox="1"/>
          <p:nvPr>
            <p:ph idx="10" type="dt"/>
          </p:nvPr>
        </p:nvSpPr>
        <p:spPr>
          <a:xfrm>
            <a:off y="4767262" x="457200"/>
            <a:ext cy="273843" cx="21335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71" name="Shape 71"/>
          <p:cNvSpPr txBox="1"/>
          <p:nvPr>
            <p:ph idx="11" type="ftr"/>
          </p:nvPr>
        </p:nvSpPr>
        <p:spPr>
          <a:xfrm>
            <a:off y="4767262" x="3124200"/>
            <a:ext cy="273843" cx="2895600"/>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72" name="Shape 72"/>
          <p:cNvSpPr txBox="1"/>
          <p:nvPr>
            <p:ph idx="12" type="sldNum"/>
          </p:nvPr>
        </p:nvSpPr>
        <p:spPr>
          <a:xfrm>
            <a:off y="4767262" x="6553200"/>
            <a:ext cy="273843" cx="2133599"/>
          </a:xfrm>
          <a:prstGeom prst="rect">
            <a:avLst/>
          </a:prstGeom>
          <a:noFill/>
          <a:ln>
            <a:noFill/>
          </a:ln>
        </p:spPr>
        <p:txBody>
          <a:bodyPr bIns="91425" rIns="91425" lIns="91425" tIns="91425" anchor="t"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4_Title Slide">
    <p:spTree>
      <p:nvGrpSpPr>
        <p:cNvPr id="73" name="Shape 73"/>
        <p:cNvGrpSpPr/>
        <p:nvPr/>
      </p:nvGrpSpPr>
      <p:grpSpPr>
        <a:xfrm>
          <a:off y="0" x="0"/>
          <a:ext cy="0" cx="0"/>
          <a:chOff y="0" x="0"/>
          <a:chExt cy="0" cx="0"/>
        </a:xfrm>
      </p:grpSpPr>
      <p:sp>
        <p:nvSpPr>
          <p:cNvPr id="74" name="Shape 74"/>
          <p:cNvSpPr txBox="1"/>
          <p:nvPr>
            <p:ph type="ctrTitle"/>
          </p:nvPr>
        </p:nvSpPr>
        <p:spPr>
          <a:xfrm>
            <a:off y="1597819" x="685800"/>
            <a:ext cy="1102518" cx="7772400"/>
          </a:xfrm>
          <a:prstGeom prst="rect">
            <a:avLst/>
          </a:prstGeom>
          <a:noFill/>
          <a:ln>
            <a:noFill/>
          </a:ln>
        </p:spPr>
        <p:txBody>
          <a:bodyPr bIns="91425" rIns="91425" lIns="91425" tIns="91425" anchor="t" anchorCtr="0"/>
          <a:lstStyle>
            <a:lvl1pPr algn="l" rtl="0" marR="0" indent="0" marL="0">
              <a:spcBef>
                <a:spcPts val="0"/>
              </a:spcBef>
              <a:spcAft>
                <a:spcPts val="0"/>
              </a:spcAft>
              <a:defRPr/>
            </a:lvl1pPr>
            <a:lvl2pPr algn="r" rtl="0" marR="0" indent="0" marL="0">
              <a:spcBef>
                <a:spcPts val="0"/>
              </a:spcBef>
              <a:spcAft>
                <a:spcPts val="0"/>
              </a:spcAft>
              <a:defRPr/>
            </a:lvl2pPr>
            <a:lvl3pPr algn="r" rtl="0" marR="0" indent="0" marL="0">
              <a:spcBef>
                <a:spcPts val="0"/>
              </a:spcBef>
              <a:spcAft>
                <a:spcPts val="0"/>
              </a:spcAft>
              <a:defRPr/>
            </a:lvl3pPr>
            <a:lvl4pPr algn="r" rtl="0" marR="0" indent="0" marL="0">
              <a:spcBef>
                <a:spcPts val="0"/>
              </a:spcBef>
              <a:spcAft>
                <a:spcPts val="0"/>
              </a:spcAft>
              <a:defRPr/>
            </a:lvl4pPr>
            <a:lvl5pPr algn="r" rtl="0" marR="0" indent="0" marL="0">
              <a:spcBef>
                <a:spcPts val="0"/>
              </a:spcBef>
              <a:spcAft>
                <a:spcPts val="0"/>
              </a:spcAft>
              <a:defRPr/>
            </a:lvl5pPr>
            <a:lvl6pPr algn="r" rtl="0" marR="0" indent="0" marL="457200">
              <a:spcBef>
                <a:spcPts val="0"/>
              </a:spcBef>
              <a:spcAft>
                <a:spcPts val="0"/>
              </a:spcAft>
              <a:defRPr/>
            </a:lvl6pPr>
            <a:lvl7pPr algn="r" rtl="0" marR="0" indent="0" marL="914400">
              <a:spcBef>
                <a:spcPts val="0"/>
              </a:spcBef>
              <a:spcAft>
                <a:spcPts val="0"/>
              </a:spcAft>
              <a:defRPr/>
            </a:lvl7pPr>
            <a:lvl8pPr algn="r" rtl="0" marR="0" indent="0" marL="1371600">
              <a:spcBef>
                <a:spcPts val="0"/>
              </a:spcBef>
              <a:spcAft>
                <a:spcPts val="0"/>
              </a:spcAft>
              <a:defRPr/>
            </a:lvl8pPr>
            <a:lvl9pPr algn="r" rtl="0" marR="0" indent="0" marL="1828800">
              <a:spcBef>
                <a:spcPts val="0"/>
              </a:spcBef>
              <a:spcAft>
                <a:spcPts val="0"/>
              </a:spcAft>
              <a:defRPr/>
            </a:lvl9pPr>
          </a:lstStyle>
          <a:p/>
        </p:txBody>
      </p:sp>
      <p:sp>
        <p:nvSpPr>
          <p:cNvPr id="75" name="Shape 75"/>
          <p:cNvSpPr txBox="1"/>
          <p:nvPr>
            <p:ph idx="10" type="dt"/>
          </p:nvPr>
        </p:nvSpPr>
        <p:spPr>
          <a:xfrm>
            <a:off y="4767262" x="457200"/>
            <a:ext cy="273843" cx="21335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76" name="Shape 76"/>
          <p:cNvSpPr txBox="1"/>
          <p:nvPr>
            <p:ph idx="11" type="ftr"/>
          </p:nvPr>
        </p:nvSpPr>
        <p:spPr>
          <a:xfrm>
            <a:off y="4767262" x="3124200"/>
            <a:ext cy="273843" cx="2895600"/>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77" name="Shape 77"/>
          <p:cNvSpPr txBox="1"/>
          <p:nvPr>
            <p:ph idx="12" type="sldNum"/>
          </p:nvPr>
        </p:nvSpPr>
        <p:spPr>
          <a:xfrm>
            <a:off y="4767262" x="6553200"/>
            <a:ext cy="273843" cx="2133599"/>
          </a:xfrm>
          <a:prstGeom prst="rect">
            <a:avLst/>
          </a:prstGeom>
          <a:noFill/>
          <a:ln>
            <a:noFill/>
          </a:ln>
        </p:spPr>
        <p:txBody>
          <a:bodyPr bIns="91425" rIns="91425" lIns="91425" tIns="91425" anchor="t"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3_Title Slide">
    <p:spTree>
      <p:nvGrpSpPr>
        <p:cNvPr id="78" name="Shape 78"/>
        <p:cNvGrpSpPr/>
        <p:nvPr/>
      </p:nvGrpSpPr>
      <p:grpSpPr>
        <a:xfrm>
          <a:off y="0" x="0"/>
          <a:ext cy="0" cx="0"/>
          <a:chOff y="0" x="0"/>
          <a:chExt cy="0" cx="0"/>
        </a:xfrm>
      </p:grpSpPr>
      <p:sp>
        <p:nvSpPr>
          <p:cNvPr id="79" name="Shape 79"/>
          <p:cNvSpPr/>
          <p:nvPr/>
        </p:nvSpPr>
        <p:spPr>
          <a:xfrm>
            <a:off y="2971800" x="5410200"/>
            <a:ext cy="20574" cx="3063240"/>
          </a:xfrm>
          <a:prstGeom prst="roundRect">
            <a:avLst>
              <a:gd fmla="val 16667" name="adj"/>
            </a:avLst>
          </a:prstGeom>
          <a:solidFill>
            <a:schemeClr val="lt1"/>
          </a:solidFill>
          <a:ln>
            <a:noFill/>
          </a:ln>
        </p:spPr>
        <p:txBody>
          <a:bodyPr bIns="45700" rIns="91425" lIns="91425" tIns="45700" anchor="ctr" anchorCtr="0">
            <a:noAutofit/>
          </a:bodyPr>
          <a:lstStyle/>
          <a:p>
            <a:pPr algn="ctr" rtl="0" lvl="0" marR="0" indent="0" marL="0">
              <a:spcBef>
                <a:spcPts val="0"/>
              </a:spcBef>
              <a:buNone/>
            </a:pPr>
            <a:r>
              <a:t/>
            </a:r>
            <a:endParaRPr strike="noStrike" u="none" b="0" cap="none" baseline="0" sz="1800" i="0">
              <a:solidFill>
                <a:schemeClr val="lt1"/>
              </a:solidFill>
              <a:latin typeface="Calibri"/>
              <a:ea typeface="Calibri"/>
              <a:cs typeface="Calibri"/>
              <a:sym typeface="Calibri"/>
            </a:endParaRPr>
          </a:p>
        </p:txBody>
      </p:sp>
      <p:sp>
        <p:nvSpPr>
          <p:cNvPr id="80" name="Shape 80"/>
          <p:cNvSpPr txBox="1"/>
          <p:nvPr>
            <p:ph type="ctrTitle"/>
          </p:nvPr>
        </p:nvSpPr>
        <p:spPr>
          <a:xfrm>
            <a:off y="1200150" x="152400"/>
            <a:ext cy="571500" cx="5333999"/>
          </a:xfrm>
          <a:prstGeom prst="rect">
            <a:avLst/>
          </a:prstGeom>
          <a:noFill/>
          <a:ln>
            <a:noFill/>
          </a:ln>
        </p:spPr>
        <p:txBody>
          <a:bodyPr bIns="91425" rIns="91425" lIns="91425" tIns="91425" anchor="t" anchorCtr="0"/>
          <a:lstStyle>
            <a:lvl1pPr algn="r" rtl="0" marR="0" indent="0" marL="0">
              <a:spcBef>
                <a:spcPts val="0"/>
              </a:spcBef>
              <a:spcAft>
                <a:spcPts val="0"/>
              </a:spcAft>
              <a:defRPr/>
            </a:lvl1pPr>
            <a:lvl2pPr algn="r" rtl="0" marR="0" indent="0" marL="0">
              <a:spcBef>
                <a:spcPts val="0"/>
              </a:spcBef>
              <a:spcAft>
                <a:spcPts val="0"/>
              </a:spcAft>
              <a:defRPr/>
            </a:lvl2pPr>
            <a:lvl3pPr algn="r" rtl="0" marR="0" indent="0" marL="0">
              <a:spcBef>
                <a:spcPts val="0"/>
              </a:spcBef>
              <a:spcAft>
                <a:spcPts val="0"/>
              </a:spcAft>
              <a:defRPr/>
            </a:lvl3pPr>
            <a:lvl4pPr algn="r" rtl="0" marR="0" indent="0" marL="0">
              <a:spcBef>
                <a:spcPts val="0"/>
              </a:spcBef>
              <a:spcAft>
                <a:spcPts val="0"/>
              </a:spcAft>
              <a:defRPr/>
            </a:lvl4pPr>
            <a:lvl5pPr algn="r" rtl="0" marR="0" indent="0" marL="0">
              <a:spcBef>
                <a:spcPts val="0"/>
              </a:spcBef>
              <a:spcAft>
                <a:spcPts val="0"/>
              </a:spcAft>
              <a:defRPr/>
            </a:lvl5pPr>
            <a:lvl6pPr algn="r" rtl="0" marR="0" indent="0" marL="457200">
              <a:spcBef>
                <a:spcPts val="0"/>
              </a:spcBef>
              <a:spcAft>
                <a:spcPts val="0"/>
              </a:spcAft>
              <a:defRPr/>
            </a:lvl6pPr>
            <a:lvl7pPr algn="r" rtl="0" marR="0" indent="0" marL="914400">
              <a:spcBef>
                <a:spcPts val="0"/>
              </a:spcBef>
              <a:spcAft>
                <a:spcPts val="0"/>
              </a:spcAft>
              <a:defRPr/>
            </a:lvl7pPr>
            <a:lvl8pPr algn="r" rtl="0" marR="0" indent="0" marL="1371600">
              <a:spcBef>
                <a:spcPts val="0"/>
              </a:spcBef>
              <a:spcAft>
                <a:spcPts val="0"/>
              </a:spcAft>
              <a:defRPr/>
            </a:lvl8pPr>
            <a:lvl9pPr algn="r" rtl="0" marR="0" indent="0" marL="1828800">
              <a:spcBef>
                <a:spcPts val="0"/>
              </a:spcBef>
              <a:spcAft>
                <a:spcPts val="0"/>
              </a:spcAft>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5_Title Slide">
    <p:spTree>
      <p:nvGrpSpPr>
        <p:cNvPr id="81" name="Shape 81"/>
        <p:cNvGrpSpPr/>
        <p:nvPr/>
      </p:nvGrpSpPr>
      <p:grpSpPr>
        <a:xfrm>
          <a:off y="0" x="0"/>
          <a:ext cy="0" cx="0"/>
          <a:chOff y="0" x="0"/>
          <a:chExt cy="0" cx="0"/>
        </a:xfrm>
      </p:grpSpPr>
      <p:sp>
        <p:nvSpPr>
          <p:cNvPr id="82" name="Shape 82"/>
          <p:cNvSpPr txBox="1"/>
          <p:nvPr>
            <p:ph type="ctrTitle"/>
          </p:nvPr>
        </p:nvSpPr>
        <p:spPr>
          <a:xfrm>
            <a:off y="1028700" x="533400"/>
            <a:ext cy="1371599" cx="7851648"/>
          </a:xfrm>
          <a:prstGeom prst="rect">
            <a:avLst/>
          </a:prstGeom>
          <a:noFill/>
          <a:ln>
            <a:noFill/>
          </a:ln>
        </p:spPr>
        <p:txBody>
          <a:bodyPr bIns="91425" rIns="91425" lIns="91425" tIns="91425" anchor="b" anchorCtr="0"/>
          <a:lstStyle>
            <a:lvl1pPr algn="r" rtl="0" marR="0" indent="0" marL="0">
              <a:spcBef>
                <a:spcPts val="0"/>
              </a:spcBef>
              <a:spcAft>
                <a:spcPts val="0"/>
              </a:spcAft>
              <a:buClr>
                <a:srgbClr val="98CEE2"/>
              </a:buClr>
              <a:buFont typeface="Calibri"/>
              <a:buNone/>
              <a:defRPr/>
            </a:lvl1pPr>
            <a:lvl2pPr algn="r" rtl="0" marR="0" indent="0" marL="0">
              <a:spcBef>
                <a:spcPts val="0"/>
              </a:spcBef>
              <a:spcAft>
                <a:spcPts val="0"/>
              </a:spcAft>
              <a:defRPr/>
            </a:lvl2pPr>
            <a:lvl3pPr algn="r" rtl="0" marR="0" indent="0" marL="0">
              <a:spcBef>
                <a:spcPts val="0"/>
              </a:spcBef>
              <a:spcAft>
                <a:spcPts val="0"/>
              </a:spcAft>
              <a:defRPr/>
            </a:lvl3pPr>
            <a:lvl4pPr algn="r" rtl="0" marR="0" indent="0" marL="0">
              <a:spcBef>
                <a:spcPts val="0"/>
              </a:spcBef>
              <a:spcAft>
                <a:spcPts val="0"/>
              </a:spcAft>
              <a:defRPr/>
            </a:lvl4pPr>
            <a:lvl5pPr algn="r" rtl="0" marR="0" indent="0" marL="0">
              <a:spcBef>
                <a:spcPts val="0"/>
              </a:spcBef>
              <a:spcAft>
                <a:spcPts val="0"/>
              </a:spcAft>
              <a:defRPr/>
            </a:lvl5pPr>
            <a:lvl6pPr algn="r" rtl="0" marR="0" indent="0" marL="457200">
              <a:spcBef>
                <a:spcPts val="0"/>
              </a:spcBef>
              <a:spcAft>
                <a:spcPts val="0"/>
              </a:spcAft>
              <a:defRPr/>
            </a:lvl6pPr>
            <a:lvl7pPr algn="r" rtl="0" marR="0" indent="0" marL="914400">
              <a:spcBef>
                <a:spcPts val="0"/>
              </a:spcBef>
              <a:spcAft>
                <a:spcPts val="0"/>
              </a:spcAft>
              <a:defRPr/>
            </a:lvl7pPr>
            <a:lvl8pPr algn="r" rtl="0" marR="0" indent="0" marL="1371600">
              <a:spcBef>
                <a:spcPts val="0"/>
              </a:spcBef>
              <a:spcAft>
                <a:spcPts val="0"/>
              </a:spcAft>
              <a:defRPr/>
            </a:lvl8pPr>
            <a:lvl9pPr algn="r" rtl="0" marR="0" indent="0" marL="1828800">
              <a:spcBef>
                <a:spcPts val="0"/>
              </a:spcBef>
              <a:spcAft>
                <a:spcPts val="0"/>
              </a:spcAft>
              <a:defRPr/>
            </a:lvl9pPr>
          </a:lstStyle>
          <a:p/>
        </p:txBody>
      </p:sp>
      <p:sp>
        <p:nvSpPr>
          <p:cNvPr id="83" name="Shape 83"/>
          <p:cNvSpPr txBox="1"/>
          <p:nvPr>
            <p:ph idx="1" type="subTitle"/>
          </p:nvPr>
        </p:nvSpPr>
        <p:spPr>
          <a:xfrm>
            <a:off y="2421401" x="533400"/>
            <a:ext cy="1314449" cx="7854696"/>
          </a:xfrm>
          <a:prstGeom prst="rect">
            <a:avLst/>
          </a:prstGeom>
          <a:noFill/>
          <a:ln>
            <a:noFill/>
          </a:ln>
        </p:spPr>
        <p:txBody>
          <a:bodyPr bIns="91425" rIns="91425" lIns="91425" tIns="91425" anchor="t" anchorCtr="0"/>
          <a:lstStyle>
            <a:lvl1pPr algn="r" rtl="0" marR="45720" indent="0" marL="0">
              <a:spcBef>
                <a:spcPts val="640"/>
              </a:spcBef>
              <a:spcAft>
                <a:spcPts val="0"/>
              </a:spcAft>
              <a:buClr>
                <a:schemeClr val="lt1"/>
              </a:buClr>
              <a:buFont typeface="Calibri"/>
              <a:buNone/>
              <a:defRPr/>
            </a:lvl1pPr>
            <a:lvl2pPr algn="ctr" rtl="0" marR="0" indent="0" marL="457200">
              <a:spcBef>
                <a:spcPts val="560"/>
              </a:spcBef>
              <a:spcAft>
                <a:spcPts val="0"/>
              </a:spcAft>
              <a:buClr>
                <a:schemeClr val="lt1"/>
              </a:buClr>
              <a:buFont typeface="Calibri"/>
              <a:buNone/>
              <a:defRPr/>
            </a:lvl2pPr>
            <a:lvl3pPr algn="ctr" rtl="0" marR="0" indent="0" marL="914400">
              <a:spcBef>
                <a:spcPts val="480"/>
              </a:spcBef>
              <a:spcAft>
                <a:spcPts val="0"/>
              </a:spcAft>
              <a:buClr>
                <a:schemeClr val="lt1"/>
              </a:buClr>
              <a:buFont typeface="Calibri"/>
              <a:buNone/>
              <a:defRPr/>
            </a:lvl3pPr>
            <a:lvl4pPr algn="ctr" rtl="0" marR="0" indent="0" marL="1371600">
              <a:spcBef>
                <a:spcPts val="400"/>
              </a:spcBef>
              <a:spcAft>
                <a:spcPts val="0"/>
              </a:spcAft>
              <a:buClr>
                <a:schemeClr val="lt1"/>
              </a:buClr>
              <a:buFont typeface="Calibri"/>
              <a:buNone/>
              <a:defRPr/>
            </a:lvl4pPr>
            <a:lvl5pPr algn="ctr" rtl="0" marR="0" indent="0" marL="1828800">
              <a:spcBef>
                <a:spcPts val="400"/>
              </a:spcBef>
              <a:spcAft>
                <a:spcPts val="0"/>
              </a:spcAft>
              <a:buClr>
                <a:schemeClr val="lt1"/>
              </a:buClr>
              <a:buFont typeface="Calibri"/>
              <a:buNone/>
              <a:defRPr/>
            </a:lvl5pPr>
            <a:lvl6pPr algn="ctr" rtl="0" marR="0" indent="0" marL="2286000">
              <a:spcBef>
                <a:spcPts val="400"/>
              </a:spcBef>
              <a:buClr>
                <a:schemeClr val="lt1"/>
              </a:buClr>
              <a:buFont typeface="Calibri"/>
              <a:buNone/>
              <a:defRPr/>
            </a:lvl6pPr>
            <a:lvl7pPr algn="ctr" rtl="0" marR="0" indent="0" marL="2743200">
              <a:spcBef>
                <a:spcPts val="400"/>
              </a:spcBef>
              <a:buClr>
                <a:schemeClr val="lt1"/>
              </a:buClr>
              <a:buFont typeface="Calibri"/>
              <a:buNone/>
              <a:defRPr/>
            </a:lvl7pPr>
            <a:lvl8pPr algn="ctr" rtl="0" marR="0" indent="0" marL="3200400">
              <a:spcBef>
                <a:spcPts val="400"/>
              </a:spcBef>
              <a:buClr>
                <a:schemeClr val="lt1"/>
              </a:buClr>
              <a:buFont typeface="Calibri"/>
              <a:buNone/>
              <a:defRPr/>
            </a:lvl8pPr>
            <a:lvl9pPr algn="ctr" rtl="0" marR="0" indent="0" marL="3657600">
              <a:spcBef>
                <a:spcPts val="400"/>
              </a:spcBef>
              <a:buClr>
                <a:schemeClr val="lt1"/>
              </a:buClr>
              <a:buFont typeface="Calibri"/>
              <a:buNone/>
              <a:defRPr/>
            </a:lvl9pPr>
          </a:lstStyle>
          <a:p/>
        </p:txBody>
      </p:sp>
      <p:sp>
        <p:nvSpPr>
          <p:cNvPr id="84" name="Shape 84"/>
          <p:cNvSpPr txBox="1"/>
          <p:nvPr>
            <p:ph idx="10" type="dt"/>
          </p:nvPr>
        </p:nvSpPr>
        <p:spPr>
          <a:xfrm>
            <a:off y="4767262" x="457200"/>
            <a:ext cy="273843" cx="21335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85" name="Shape 85"/>
          <p:cNvSpPr txBox="1"/>
          <p:nvPr>
            <p:ph idx="11" type="ftr"/>
          </p:nvPr>
        </p:nvSpPr>
        <p:spPr>
          <a:xfrm>
            <a:off y="4767262" x="2667000"/>
            <a:ext cy="273843" cx="33527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86" name="Shape 86"/>
          <p:cNvSpPr txBox="1"/>
          <p:nvPr>
            <p:ph idx="12" type="sldNum"/>
          </p:nvPr>
        </p:nvSpPr>
        <p:spPr>
          <a:xfrm>
            <a:off y="4767262" x="7924800"/>
            <a:ext cy="273843" cx="762000"/>
          </a:xfrm>
          <a:prstGeom prst="rect">
            <a:avLst/>
          </a:prstGeom>
          <a:noFill/>
          <a:ln>
            <a:noFill/>
          </a:ln>
        </p:spPr>
        <p:txBody>
          <a:bodyPr bIns="91425" rIns="91425" lIns="91425" tIns="91425" anchor="t"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Title and Content">
    <p:spTree>
      <p:nvGrpSpPr>
        <p:cNvPr id="18" name="Shape 18"/>
        <p:cNvGrpSpPr/>
        <p:nvPr/>
      </p:nvGrpSpPr>
      <p:grpSpPr>
        <a:xfrm>
          <a:off y="0" x="0"/>
          <a:ext cy="0" cx="0"/>
          <a:chOff y="0" x="0"/>
          <a:chExt cy="0" cx="0"/>
        </a:xfrm>
      </p:grpSpPr>
      <p:sp>
        <p:nvSpPr>
          <p:cNvPr id="19" name="Shape 19"/>
          <p:cNvSpPr/>
          <p:nvPr/>
        </p:nvSpPr>
        <p:spPr>
          <a:xfrm>
            <a:off y="202570" x="0"/>
            <a:ext cy="288036" cx="281354"/>
          </a:xfrm>
          <a:prstGeom prst="rect">
            <a:avLst/>
          </a:prstGeom>
          <a:solidFill>
            <a:srgbClr val="002060"/>
          </a:solidFill>
          <a:ln>
            <a:noFill/>
          </a:ln>
        </p:spPr>
        <p:txBody>
          <a:bodyPr bIns="45700" rIns="91425" lIns="91425" tIns="45700" anchor="ctr" anchorCtr="0">
            <a:noAutofit/>
          </a:bodyPr>
          <a:lstStyle/>
          <a:p>
            <a:pPr algn="ctr" rtl="0" lvl="0" marR="0" indent="0" marL="0">
              <a:spcBef>
                <a:spcPts val="0"/>
              </a:spcBef>
              <a:spcAft>
                <a:spcPts val="0"/>
              </a:spcAft>
              <a:buNone/>
            </a:pPr>
            <a:r>
              <a:t/>
            </a:r>
            <a:endParaRPr strike="noStrike" u="none" b="0" cap="none" baseline="0" sz="1800" i="0">
              <a:solidFill>
                <a:schemeClr val="lt1"/>
              </a:solidFill>
              <a:latin typeface="Calibri"/>
              <a:ea typeface="Calibri"/>
              <a:cs typeface="Calibri"/>
              <a:sym typeface="Calibri"/>
            </a:endParaRPr>
          </a:p>
        </p:txBody>
      </p:sp>
      <p:cxnSp>
        <p:nvCxnSpPr>
          <p:cNvPr id="20" name="Shape 20"/>
          <p:cNvCxnSpPr/>
          <p:nvPr/>
        </p:nvCxnSpPr>
        <p:spPr>
          <a:xfrm>
            <a:off y="490606" x="0"/>
            <a:ext cy="0" cx="9144000"/>
          </a:xfrm>
          <a:prstGeom prst="straightConnector1">
            <a:avLst/>
          </a:prstGeom>
          <a:noFill/>
          <a:ln w="57150" cap="flat">
            <a:solidFill>
              <a:srgbClr val="FF9900"/>
            </a:solidFill>
            <a:prstDash val="solid"/>
            <a:round/>
            <a:headEnd w="med" len="med" type="none"/>
            <a:tailEnd w="med" len="med" type="none"/>
          </a:ln>
        </p:spPr>
      </p:cxnSp>
      <p:sp>
        <p:nvSpPr>
          <p:cNvPr id="21" name="Shape 21"/>
          <p:cNvSpPr/>
          <p:nvPr/>
        </p:nvSpPr>
        <p:spPr>
          <a:xfrm>
            <a:off y="0" x="0"/>
            <a:ext cy="226219" cx="281354"/>
          </a:xfrm>
          <a:prstGeom prst="rect">
            <a:avLst/>
          </a:prstGeom>
          <a:solidFill>
            <a:srgbClr val="FF9900"/>
          </a:solidFill>
          <a:ln>
            <a:noFill/>
          </a:ln>
        </p:spPr>
        <p:txBody>
          <a:bodyPr bIns="45700" rIns="91425" lIns="91425" tIns="45700" anchor="ctr" anchorCtr="0">
            <a:noAutofit/>
          </a:bodyPr>
          <a:lstStyle/>
          <a:p>
            <a:pPr algn="ctr" rtl="0" lvl="0" marR="0" indent="0" marL="0">
              <a:spcBef>
                <a:spcPts val="0"/>
              </a:spcBef>
              <a:spcAft>
                <a:spcPts val="0"/>
              </a:spcAft>
              <a:buNone/>
            </a:pPr>
            <a:r>
              <a:t/>
            </a:r>
            <a:endParaRPr strike="noStrike" u="none" b="0" cap="none" baseline="0" sz="1800" i="0">
              <a:solidFill>
                <a:schemeClr val="lt1"/>
              </a:solidFill>
              <a:latin typeface="Calibri"/>
              <a:ea typeface="Calibri"/>
              <a:cs typeface="Calibri"/>
              <a:sym typeface="Calibri"/>
            </a:endParaRPr>
          </a:p>
        </p:txBody>
      </p:sp>
      <p:sp>
        <p:nvSpPr>
          <p:cNvPr id="22" name="Shape 22"/>
          <p:cNvSpPr txBox="1"/>
          <p:nvPr>
            <p:ph idx="1" type="body"/>
          </p:nvPr>
        </p:nvSpPr>
        <p:spPr>
          <a:xfrm>
            <a:off y="628650" x="457200"/>
            <a:ext cy="3394472" cx="8229600"/>
          </a:xfrm>
          <a:prstGeom prst="rect">
            <a:avLst/>
          </a:prstGeom>
          <a:noFill/>
          <a:ln>
            <a:noFill/>
          </a:ln>
        </p:spPr>
        <p:txBody>
          <a:bodyPr bIns="91425" rIns="91425" lIns="91425" tIns="91425" anchor="t" anchorCtr="0"/>
          <a:lstStyle>
            <a:lvl1pPr algn="l" rtl="0">
              <a:spcBef>
                <a:spcPts val="0"/>
              </a:spcBef>
              <a:buClr>
                <a:srgbClr val="002060"/>
              </a:buClr>
              <a:buFont typeface="PT Sans"/>
              <a:buNone/>
              <a:defRPr/>
            </a:lvl1pPr>
            <a:lvl2pPr algn="l" rtl="0">
              <a:spcBef>
                <a:spcPts val="0"/>
              </a:spcBef>
              <a:buClr>
                <a:srgbClr val="002060"/>
              </a:buClr>
              <a:buFont typeface="Calibri"/>
              <a:buChar char="–"/>
              <a:defRPr/>
            </a:lvl2pPr>
            <a:lvl3pPr algn="l" rtl="0" indent="-184150" marL="1200150">
              <a:spcBef>
                <a:spcPts val="0"/>
              </a:spcBef>
              <a:buClr>
                <a:srgbClr val="002060"/>
              </a:buClr>
              <a:buFont typeface="Calibri"/>
              <a:buChar char="–"/>
              <a:defRPr/>
            </a:lvl3pPr>
            <a:lvl4pPr algn="l" rtl="0" indent="-196850" marL="1657350">
              <a:spcBef>
                <a:spcPts val="0"/>
              </a:spcBef>
              <a:buClr>
                <a:srgbClr val="002060"/>
              </a:buClr>
              <a:buFont typeface="Calibri"/>
              <a:buChar char="–"/>
              <a:defRPr/>
            </a:lvl4pPr>
            <a:lvl5pPr algn="l" rtl="0">
              <a:spcBef>
                <a:spcPts val="0"/>
              </a:spcBef>
              <a:buClr>
                <a:srgbClr val="002060"/>
              </a:buClr>
              <a:buFont typeface="Calibri"/>
              <a:buChar char="–"/>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23" name="Shape 23"/>
          <p:cNvSpPr txBox="1"/>
          <p:nvPr>
            <p:ph type="title"/>
          </p:nvPr>
        </p:nvSpPr>
        <p:spPr>
          <a:xfrm>
            <a:off y="2006" x="446891"/>
            <a:ext cy="488600" cx="8250216"/>
          </a:xfrm>
          <a:prstGeom prst="rect">
            <a:avLst/>
          </a:prstGeom>
          <a:noFill/>
          <a:ln>
            <a:noFill/>
          </a:ln>
        </p:spPr>
        <p:txBody>
          <a:bodyPr bIns="91425" rIns="91425" lIns="91425" tIns="91425" anchor="t"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cxnSp>
        <p:nvCxnSpPr>
          <p:cNvPr id="24" name="Shape 24"/>
          <p:cNvCxnSpPr/>
          <p:nvPr/>
        </p:nvCxnSpPr>
        <p:spPr>
          <a:xfrm>
            <a:off y="4617326" x="0"/>
            <a:ext cy="0" cx="9144000"/>
          </a:xfrm>
          <a:prstGeom prst="straightConnector1">
            <a:avLst/>
          </a:prstGeom>
          <a:noFill/>
          <a:ln w="57150" cap="flat">
            <a:solidFill>
              <a:srgbClr val="002060"/>
            </a:solidFill>
            <a:prstDash val="solid"/>
            <a:round/>
            <a:headEnd w="med" len="med" type="none"/>
            <a:tailEnd w="med" len="med" type="none"/>
          </a:ln>
        </p:spPr>
      </p:cxn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25" name="Shape 25"/>
        <p:cNvGrpSpPr/>
        <p:nvPr/>
      </p:nvGrpSpPr>
      <p:grpSpPr>
        <a:xfrm>
          <a:off y="0" x="0"/>
          <a:ext cy="0" cx="0"/>
          <a:chOff y="0" x="0"/>
          <a:chExt cy="0" cx="0"/>
        </a:xfrm>
      </p:grpSpPr>
      <p:sp>
        <p:nvSpPr>
          <p:cNvPr id="26" name="Shape 26"/>
          <p:cNvSpPr txBox="1"/>
          <p:nvPr>
            <p:ph type="title"/>
          </p:nvPr>
        </p:nvSpPr>
        <p:spPr>
          <a:xfrm>
            <a:off y="3305176" x="722312"/>
            <a:ext cy="1021555" cx="7772400"/>
          </a:xfrm>
          <a:prstGeom prst="rect">
            <a:avLst/>
          </a:prstGeom>
          <a:noFill/>
          <a:ln>
            <a:noFill/>
          </a:ln>
        </p:spPr>
        <p:txBody>
          <a:bodyPr bIns="91425" rIns="91425" lIns="91425" tIns="91425" anchor="t"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27" name="Shape 27"/>
          <p:cNvSpPr txBox="1"/>
          <p:nvPr>
            <p:ph idx="1" type="body"/>
          </p:nvPr>
        </p:nvSpPr>
        <p:spPr>
          <a:xfrm>
            <a:off y="2180034" x="722312"/>
            <a:ext cy="1125140" cx="7772400"/>
          </a:xfrm>
          <a:prstGeom prst="rect">
            <a:avLst/>
          </a:prstGeom>
          <a:noFill/>
          <a:ln>
            <a:noFill/>
          </a:ln>
        </p:spPr>
        <p:txBody>
          <a:bodyPr bIns="91425" rIns="91425" lIns="91425" tIns="91425" anchor="b" anchorCtr="0"/>
          <a:lstStyle>
            <a:lvl1pPr rtl="0" indent="0" marL="0">
              <a:spcBef>
                <a:spcPts val="0"/>
              </a:spcBef>
              <a:buClr>
                <a:srgbClr val="888888"/>
              </a:buClr>
              <a:buFont typeface="Calibri"/>
              <a:buNone/>
              <a:defRPr/>
            </a:lvl1pPr>
            <a:lvl2pPr rtl="0" indent="0" marL="457200">
              <a:spcBef>
                <a:spcPts val="0"/>
              </a:spcBef>
              <a:buClr>
                <a:srgbClr val="888888"/>
              </a:buClr>
              <a:buFont typeface="Calibri"/>
              <a:buNone/>
              <a:defRPr/>
            </a:lvl2pPr>
            <a:lvl3pPr rtl="0" indent="0" marL="914400">
              <a:spcBef>
                <a:spcPts val="0"/>
              </a:spcBef>
              <a:buClr>
                <a:srgbClr val="888888"/>
              </a:buClr>
              <a:buFont typeface="Calibri"/>
              <a:buNone/>
              <a:defRPr/>
            </a:lvl3pPr>
            <a:lvl4pPr rtl="0" indent="0" marL="1371600">
              <a:spcBef>
                <a:spcPts val="0"/>
              </a:spcBef>
              <a:buClr>
                <a:srgbClr val="888888"/>
              </a:buClr>
              <a:buFont typeface="Calibri"/>
              <a:buNone/>
              <a:defRPr/>
            </a:lvl4pPr>
            <a:lvl5pPr rtl="0" indent="0" marL="1828800">
              <a:spcBef>
                <a:spcPts val="0"/>
              </a:spcBef>
              <a:buClr>
                <a:srgbClr val="888888"/>
              </a:buClr>
              <a:buFont typeface="Calibri"/>
              <a:buNone/>
              <a:defRPr/>
            </a:lvl5pPr>
            <a:lvl6pPr rtl="0" indent="0" marL="2286000">
              <a:spcBef>
                <a:spcPts val="0"/>
              </a:spcBef>
              <a:buClr>
                <a:srgbClr val="888888"/>
              </a:buClr>
              <a:buFont typeface="Calibri"/>
              <a:buNone/>
              <a:defRPr/>
            </a:lvl6pPr>
            <a:lvl7pPr rtl="0" indent="0" marL="2743200">
              <a:spcBef>
                <a:spcPts val="0"/>
              </a:spcBef>
              <a:buClr>
                <a:srgbClr val="888888"/>
              </a:buClr>
              <a:buFont typeface="Calibri"/>
              <a:buNone/>
              <a:defRPr/>
            </a:lvl7pPr>
            <a:lvl8pPr rtl="0" indent="0" marL="3200400">
              <a:spcBef>
                <a:spcPts val="0"/>
              </a:spcBef>
              <a:buClr>
                <a:srgbClr val="888888"/>
              </a:buClr>
              <a:buFont typeface="Calibri"/>
              <a:buNone/>
              <a:defRPr/>
            </a:lvl8pPr>
            <a:lvl9pPr rtl="0" indent="0" marL="3657600">
              <a:spcBef>
                <a:spcPts val="0"/>
              </a:spcBef>
              <a:buClr>
                <a:srgbClr val="888888"/>
              </a:buClr>
              <a:buFont typeface="Calibri"/>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Two Content">
    <p:spTree>
      <p:nvGrpSpPr>
        <p:cNvPr id="28" name="Shape 28"/>
        <p:cNvGrpSpPr/>
        <p:nvPr/>
      </p:nvGrpSpPr>
      <p:grpSpPr>
        <a:xfrm>
          <a:off y="0" x="0"/>
          <a:ext cy="0" cx="0"/>
          <a:chOff y="0" x="0"/>
          <a:chExt cy="0" cx="0"/>
        </a:xfrm>
      </p:grpSpPr>
      <p:sp>
        <p:nvSpPr>
          <p:cNvPr id="29" name="Shape 29"/>
          <p:cNvSpPr/>
          <p:nvPr/>
        </p:nvSpPr>
        <p:spPr>
          <a:xfrm>
            <a:off y="210740" x="8699989"/>
            <a:ext cy="817959" cx="281354"/>
          </a:xfrm>
          <a:prstGeom prst="rect">
            <a:avLst/>
          </a:prstGeom>
          <a:solidFill>
            <a:schemeClr val="accent1"/>
          </a:solidFill>
          <a:ln>
            <a:noFill/>
          </a:ln>
        </p:spPr>
        <p:txBody>
          <a:bodyPr bIns="45700" rIns="91425" lIns="91425" tIns="45700" anchor="ctr" anchorCtr="0">
            <a:noAutofit/>
          </a:bodyPr>
          <a:lstStyle/>
          <a:p>
            <a:pPr algn="ctr" rtl="0" lvl="0" marR="0" indent="0" marL="0">
              <a:spcBef>
                <a:spcPts val="0"/>
              </a:spcBef>
              <a:spcAft>
                <a:spcPts val="0"/>
              </a:spcAft>
              <a:buNone/>
            </a:pPr>
            <a:r>
              <a:t/>
            </a:r>
            <a:endParaRPr strike="noStrike" u="none" b="0" cap="none" baseline="0" sz="1800" i="0">
              <a:solidFill>
                <a:schemeClr val="lt1"/>
              </a:solidFill>
              <a:latin typeface="Calibri"/>
              <a:ea typeface="Calibri"/>
              <a:cs typeface="Calibri"/>
              <a:sym typeface="Calibri"/>
            </a:endParaRPr>
          </a:p>
        </p:txBody>
      </p:sp>
      <p:cxnSp>
        <p:nvCxnSpPr>
          <p:cNvPr id="30" name="Shape 30"/>
          <p:cNvCxnSpPr/>
          <p:nvPr/>
        </p:nvCxnSpPr>
        <p:spPr>
          <a:xfrm>
            <a:off y="1023937" x="383931"/>
            <a:ext cy="4763" cx="8581292"/>
          </a:xfrm>
          <a:prstGeom prst="straightConnector1">
            <a:avLst/>
          </a:prstGeom>
          <a:noFill/>
          <a:ln w="9525" cap="flat">
            <a:solidFill>
              <a:srgbClr val="CCB661"/>
            </a:solidFill>
            <a:prstDash val="solid"/>
            <a:round/>
            <a:headEnd w="med" len="med" type="none"/>
            <a:tailEnd w="med" len="med" type="none"/>
          </a:ln>
        </p:spPr>
      </p:cxnSp>
      <p:sp>
        <p:nvSpPr>
          <p:cNvPr id="31" name="Shape 31"/>
          <p:cNvSpPr/>
          <p:nvPr/>
        </p:nvSpPr>
        <p:spPr>
          <a:xfrm>
            <a:off y="0" x="8699989"/>
            <a:ext cy="226219" cx="281354"/>
          </a:xfrm>
          <a:prstGeom prst="rect">
            <a:avLst/>
          </a:prstGeom>
          <a:solidFill>
            <a:schemeClr val="accent6"/>
          </a:solidFill>
          <a:ln>
            <a:noFill/>
          </a:ln>
        </p:spPr>
        <p:txBody>
          <a:bodyPr bIns="45700" rIns="91425" lIns="91425" tIns="45700" anchor="ctr" anchorCtr="0">
            <a:noAutofit/>
          </a:bodyPr>
          <a:lstStyle/>
          <a:p>
            <a:pPr algn="ctr" rtl="0" lvl="0" marR="0" indent="0" marL="0">
              <a:spcBef>
                <a:spcPts val="0"/>
              </a:spcBef>
              <a:spcAft>
                <a:spcPts val="0"/>
              </a:spcAft>
              <a:buNone/>
            </a:pPr>
            <a:r>
              <a:t/>
            </a:r>
            <a:endParaRPr strike="noStrike" u="none" b="0" cap="none" baseline="0" sz="1800" i="0">
              <a:solidFill>
                <a:schemeClr val="lt1"/>
              </a:solidFill>
              <a:latin typeface="Calibri"/>
              <a:ea typeface="Calibri"/>
              <a:cs typeface="Calibri"/>
              <a:sym typeface="Calibri"/>
            </a:endParaRPr>
          </a:p>
        </p:txBody>
      </p:sp>
      <p:sp>
        <p:nvSpPr>
          <p:cNvPr id="32" name="Shape 32"/>
          <p:cNvSpPr txBox="1"/>
          <p:nvPr>
            <p:ph type="title"/>
          </p:nvPr>
        </p:nvSpPr>
        <p:spPr>
          <a:xfrm>
            <a:off y="205979" x="457200"/>
            <a:ext cy="857250" cx="8229600"/>
          </a:xfrm>
          <a:prstGeom prst="rect">
            <a:avLst/>
          </a:prstGeom>
          <a:noFill/>
          <a:ln>
            <a:noFill/>
          </a:ln>
        </p:spPr>
        <p:txBody>
          <a:bodyPr bIns="91425" rIns="91425" lIns="91425" tIns="91425" anchor="t" anchorCtr="0"/>
          <a:lstStyle>
            <a:lvl1pPr algn="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3" name="Shape 33"/>
          <p:cNvSpPr txBox="1"/>
          <p:nvPr>
            <p:ph idx="1" type="body"/>
          </p:nvPr>
        </p:nvSpPr>
        <p:spPr>
          <a:xfrm>
            <a:off y="1200151" x="4638685"/>
            <a:ext cy="3394472" cx="4051494"/>
          </a:xfrm>
          <a:prstGeom prst="rect">
            <a:avLst/>
          </a:prstGeom>
          <a:noFill/>
          <a:ln>
            <a:noFill/>
          </a:ln>
        </p:spPr>
        <p:txBody>
          <a:bodyPr bIns="91425" rIns="91425" lIns="91425" tIns="91425" anchor="t" anchorCtr="0"/>
          <a:lstStyle>
            <a:lvl1pPr algn="r" rtl="1" marR="0" indent="-171450" marL="171450">
              <a:lnSpc>
                <a:spcPct val="100000"/>
              </a:lnSpc>
              <a:spcBef>
                <a:spcPts val="560"/>
              </a:spcBef>
              <a:spcAft>
                <a:spcPts val="0"/>
              </a:spcAft>
              <a:buFont typeface="Calibri"/>
              <a:buNone/>
              <a:defRPr/>
            </a:lvl1pPr>
            <a:lvl2pPr algn="r" rtl="0" marR="0" indent="-285750" marL="742950">
              <a:lnSpc>
                <a:spcPct val="100000"/>
              </a:lnSpc>
              <a:spcBef>
                <a:spcPts val="480"/>
              </a:spcBef>
              <a:spcAft>
                <a:spcPts val="0"/>
              </a:spcAft>
              <a:buFont typeface="Calibri"/>
              <a:buNone/>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4" name="Shape 34"/>
          <p:cNvSpPr txBox="1"/>
          <p:nvPr>
            <p:ph idx="2" type="body"/>
          </p:nvPr>
        </p:nvSpPr>
        <p:spPr>
          <a:xfrm>
            <a:off y="1200151" x="422031"/>
            <a:ext cy="3394472" cx="4051494"/>
          </a:xfrm>
          <a:prstGeom prst="rect">
            <a:avLst/>
          </a:prstGeom>
          <a:noFill/>
          <a:ln>
            <a:noFill/>
          </a:ln>
        </p:spPr>
        <p:txBody>
          <a:bodyPr bIns="91425" rIns="91425" lIns="91425" tIns="91425" anchor="t" anchorCtr="0"/>
          <a:lstStyle>
            <a:lvl1pPr algn="r" rtl="1" marR="0" indent="-171450" marL="171450">
              <a:lnSpc>
                <a:spcPct val="100000"/>
              </a:lnSpc>
              <a:spcBef>
                <a:spcPts val="560"/>
              </a:spcBef>
              <a:spcAft>
                <a:spcPts val="0"/>
              </a:spcAft>
              <a:buFont typeface="Calibri"/>
              <a:buNone/>
              <a:defRPr/>
            </a:lvl1pPr>
            <a:lvl2pPr algn="r" rtl="0" marR="0" indent="-285750" marL="742950">
              <a:lnSpc>
                <a:spcPct val="100000"/>
              </a:lnSpc>
              <a:spcBef>
                <a:spcPts val="480"/>
              </a:spcBef>
              <a:spcAft>
                <a:spcPts val="0"/>
              </a:spcAft>
              <a:buFont typeface="Calibri"/>
              <a:buNone/>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35" name="Shape 35"/>
        <p:cNvGrpSpPr/>
        <p:nvPr/>
      </p:nvGrpSpPr>
      <p:grpSpPr>
        <a:xfrm>
          <a:off y="0" x="0"/>
          <a:ext cy="0" cx="0"/>
          <a:chOff y="0" x="0"/>
          <a:chExt cy="0" cx="0"/>
        </a:xfrm>
      </p:grpSpPr>
      <p:sp>
        <p:nvSpPr>
          <p:cNvPr id="36" name="Shape 36"/>
          <p:cNvSpPr txBox="1"/>
          <p:nvPr>
            <p:ph type="title"/>
          </p:nvPr>
        </p:nvSpPr>
        <p:spPr>
          <a:xfrm>
            <a:off y="205979" x="457200"/>
            <a:ext cy="857250" cx="8229600"/>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7" name="Shape 37"/>
          <p:cNvSpPr txBox="1"/>
          <p:nvPr>
            <p:ph idx="1" type="body"/>
          </p:nvPr>
        </p:nvSpPr>
        <p:spPr>
          <a:xfrm>
            <a:off y="1151334" x="457200"/>
            <a:ext cy="479821" cx="4040187"/>
          </a:xfrm>
          <a:prstGeom prst="rect">
            <a:avLst/>
          </a:prstGeom>
          <a:noFill/>
          <a:ln>
            <a:noFill/>
          </a:ln>
        </p:spPr>
        <p:txBody>
          <a:bodyPr bIns="91425" rIns="91425" lIns="91425" tIns="91425" anchor="b" anchorCtr="0"/>
          <a:lstStyle>
            <a:lvl1pPr rtl="0" indent="0" marL="0">
              <a:spcBef>
                <a:spcPts val="0"/>
              </a:spcBef>
              <a:buFont typeface="Calibri"/>
              <a:buNone/>
              <a:defRPr/>
            </a:lvl1pPr>
            <a:lvl2pPr rtl="0" indent="0" marL="457200">
              <a:spcBef>
                <a:spcPts val="0"/>
              </a:spcBef>
              <a:buFont typeface="Calibri"/>
              <a:buNone/>
              <a:defRPr/>
            </a:lvl2pPr>
            <a:lvl3pPr rtl="0" indent="0" marL="914400">
              <a:spcBef>
                <a:spcPts val="0"/>
              </a:spcBef>
              <a:buFont typeface="Calibri"/>
              <a:buNone/>
              <a:defRPr/>
            </a:lvl3pPr>
            <a:lvl4pPr rtl="0" indent="0" marL="1371600">
              <a:spcBef>
                <a:spcPts val="0"/>
              </a:spcBef>
              <a:buFont typeface="Calibri"/>
              <a:buNone/>
              <a:defRPr/>
            </a:lvl4pPr>
            <a:lvl5pPr rtl="0" indent="0" marL="1828800">
              <a:spcBef>
                <a:spcPts val="0"/>
              </a:spcBef>
              <a:buFont typeface="Calibri"/>
              <a:buNone/>
              <a:defRPr/>
            </a:lvl5pPr>
            <a:lvl6pPr rtl="0" indent="0" marL="2286000">
              <a:spcBef>
                <a:spcPts val="0"/>
              </a:spcBef>
              <a:buFont typeface="Calibri"/>
              <a:buNone/>
              <a:defRPr/>
            </a:lvl6pPr>
            <a:lvl7pPr rtl="0" indent="0" marL="2743200">
              <a:spcBef>
                <a:spcPts val="0"/>
              </a:spcBef>
              <a:buFont typeface="Calibri"/>
              <a:buNone/>
              <a:defRPr/>
            </a:lvl7pPr>
            <a:lvl8pPr rtl="0" indent="0" marL="3200400">
              <a:spcBef>
                <a:spcPts val="0"/>
              </a:spcBef>
              <a:buFont typeface="Calibri"/>
              <a:buNone/>
              <a:defRPr/>
            </a:lvl8pPr>
            <a:lvl9pPr rtl="0" indent="0" marL="3657600">
              <a:spcBef>
                <a:spcPts val="0"/>
              </a:spcBef>
              <a:buFont typeface="Calibri"/>
              <a:buNone/>
              <a:defRPr/>
            </a:lvl9pPr>
          </a:lstStyle>
          <a:p/>
        </p:txBody>
      </p:sp>
      <p:sp>
        <p:nvSpPr>
          <p:cNvPr id="38" name="Shape 38"/>
          <p:cNvSpPr txBox="1"/>
          <p:nvPr>
            <p:ph idx="2" type="body"/>
          </p:nvPr>
        </p:nvSpPr>
        <p:spPr>
          <a:xfrm>
            <a:off y="1631155" x="457200"/>
            <a:ext cy="2963465" cx="4040187"/>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9" name="Shape 39"/>
          <p:cNvSpPr txBox="1"/>
          <p:nvPr>
            <p:ph idx="3" type="body"/>
          </p:nvPr>
        </p:nvSpPr>
        <p:spPr>
          <a:xfrm>
            <a:off y="1151334" x="4645026"/>
            <a:ext cy="479821" cx="4041774"/>
          </a:xfrm>
          <a:prstGeom prst="rect">
            <a:avLst/>
          </a:prstGeom>
          <a:noFill/>
          <a:ln>
            <a:noFill/>
          </a:ln>
        </p:spPr>
        <p:txBody>
          <a:bodyPr bIns="91425" rIns="91425" lIns="91425" tIns="91425" anchor="b" anchorCtr="0"/>
          <a:lstStyle>
            <a:lvl1pPr rtl="0" indent="0" marL="0">
              <a:spcBef>
                <a:spcPts val="0"/>
              </a:spcBef>
              <a:buFont typeface="Calibri"/>
              <a:buNone/>
              <a:defRPr/>
            </a:lvl1pPr>
            <a:lvl2pPr rtl="0" indent="0" marL="457200">
              <a:spcBef>
                <a:spcPts val="0"/>
              </a:spcBef>
              <a:buFont typeface="Calibri"/>
              <a:buNone/>
              <a:defRPr/>
            </a:lvl2pPr>
            <a:lvl3pPr rtl="0" indent="0" marL="914400">
              <a:spcBef>
                <a:spcPts val="0"/>
              </a:spcBef>
              <a:buFont typeface="Calibri"/>
              <a:buNone/>
              <a:defRPr/>
            </a:lvl3pPr>
            <a:lvl4pPr rtl="0" indent="0" marL="1371600">
              <a:spcBef>
                <a:spcPts val="0"/>
              </a:spcBef>
              <a:buFont typeface="Calibri"/>
              <a:buNone/>
              <a:defRPr/>
            </a:lvl4pPr>
            <a:lvl5pPr rtl="0" indent="0" marL="1828800">
              <a:spcBef>
                <a:spcPts val="0"/>
              </a:spcBef>
              <a:buFont typeface="Calibri"/>
              <a:buNone/>
              <a:defRPr/>
            </a:lvl5pPr>
            <a:lvl6pPr rtl="0" indent="0" marL="2286000">
              <a:spcBef>
                <a:spcPts val="0"/>
              </a:spcBef>
              <a:buFont typeface="Calibri"/>
              <a:buNone/>
              <a:defRPr/>
            </a:lvl6pPr>
            <a:lvl7pPr rtl="0" indent="0" marL="2743200">
              <a:spcBef>
                <a:spcPts val="0"/>
              </a:spcBef>
              <a:buFont typeface="Calibri"/>
              <a:buNone/>
              <a:defRPr/>
            </a:lvl7pPr>
            <a:lvl8pPr rtl="0" indent="0" marL="3200400">
              <a:spcBef>
                <a:spcPts val="0"/>
              </a:spcBef>
              <a:buFont typeface="Calibri"/>
              <a:buNone/>
              <a:defRPr/>
            </a:lvl8pPr>
            <a:lvl9pPr rtl="0" indent="0" marL="3657600">
              <a:spcBef>
                <a:spcPts val="0"/>
              </a:spcBef>
              <a:buFont typeface="Calibri"/>
              <a:buNone/>
              <a:defRPr/>
            </a:lvl9pPr>
          </a:lstStyle>
          <a:p/>
        </p:txBody>
      </p:sp>
      <p:sp>
        <p:nvSpPr>
          <p:cNvPr id="40" name="Shape 40"/>
          <p:cNvSpPr txBox="1"/>
          <p:nvPr>
            <p:ph idx="4" type="body"/>
          </p:nvPr>
        </p:nvSpPr>
        <p:spPr>
          <a:xfrm>
            <a:off y="1631155" x="4645026"/>
            <a:ext cy="2963465" cx="4041774"/>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41" name="Shape 41"/>
          <p:cNvSpPr/>
          <p:nvPr/>
        </p:nvSpPr>
        <p:spPr>
          <a:xfrm>
            <a:off y="4775596" x="4501662"/>
            <a:ext cy="338554" cx="681597"/>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0" cap="none" baseline="0" sz="1600" lang="en-US" i="0">
                <a:solidFill>
                  <a:schemeClr val="lt1"/>
                </a:solidFill>
                <a:latin typeface="Calibri"/>
                <a:ea typeface="Calibri"/>
                <a:cs typeface="Calibri"/>
                <a:sym typeface="Calibri"/>
              </a:rPr>
              <a:t>[        ]</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42" name="Shape 42"/>
        <p:cNvGrpSpPr/>
        <p:nvPr/>
      </p:nvGrpSpPr>
      <p:grpSpPr>
        <a:xfrm>
          <a:off y="0" x="0"/>
          <a:ext cy="0" cx="0"/>
          <a:chOff y="0" x="0"/>
          <a:chExt cy="0" cx="0"/>
        </a:xfrm>
      </p:grpSpPr>
      <p:sp>
        <p:nvSpPr>
          <p:cNvPr id="43" name="Shape 43"/>
          <p:cNvSpPr txBox="1"/>
          <p:nvPr>
            <p:ph type="title"/>
          </p:nvPr>
        </p:nvSpPr>
        <p:spPr>
          <a:xfrm>
            <a:off y="205979" x="457200"/>
            <a:ext cy="857250" cx="8229600"/>
          </a:xfrm>
          <a:prstGeom prst="rect">
            <a:avLst/>
          </a:prstGeom>
          <a:noFill/>
          <a:ln>
            <a:noFill/>
          </a:ln>
        </p:spPr>
        <p:txBody>
          <a:bodyPr bIns="91425" rIns="91425" lIns="91425" tIns="91425" anchor="t" anchorCtr="0"/>
          <a:lstStyle>
            <a:lvl1pPr algn="r" rtl="0">
              <a:spcBef>
                <a:spcPts val="0"/>
              </a:spcBef>
              <a:spcAft>
                <a:spcPts val="0"/>
              </a:spcAft>
              <a:defRPr/>
            </a:lvl1pPr>
            <a:lvl2pPr algn="r" rtl="0">
              <a:spcBef>
                <a:spcPts val="0"/>
              </a:spcBef>
              <a:spcAft>
                <a:spcPts val="0"/>
              </a:spcAft>
              <a:defRPr/>
            </a:lvl2pPr>
            <a:lvl3pPr algn="r" rtl="0">
              <a:spcBef>
                <a:spcPts val="0"/>
              </a:spcBef>
              <a:spcAft>
                <a:spcPts val="0"/>
              </a:spcAft>
              <a:defRPr/>
            </a:lvl3pPr>
            <a:lvl4pPr algn="r" rtl="0">
              <a:spcBef>
                <a:spcPts val="0"/>
              </a:spcBef>
              <a:spcAft>
                <a:spcPts val="0"/>
              </a:spcAft>
              <a:defRPr/>
            </a:lvl4pPr>
            <a:lvl5pPr algn="r" rtl="0">
              <a:spcBef>
                <a:spcPts val="0"/>
              </a:spcBef>
              <a:spcAft>
                <a:spcPts val="0"/>
              </a:spcAft>
              <a:defRPr/>
            </a:lvl5pPr>
            <a:lvl6pPr algn="r" rtl="0" marL="457200">
              <a:spcBef>
                <a:spcPts val="0"/>
              </a:spcBef>
              <a:spcAft>
                <a:spcPts val="0"/>
              </a:spcAft>
              <a:defRPr/>
            </a:lvl6pPr>
            <a:lvl7pPr algn="r" rtl="0" marL="914400">
              <a:spcBef>
                <a:spcPts val="0"/>
              </a:spcBef>
              <a:spcAft>
                <a:spcPts val="0"/>
              </a:spcAft>
              <a:defRPr/>
            </a:lvl7pPr>
            <a:lvl8pPr algn="r" rtl="0" marL="1371600">
              <a:spcBef>
                <a:spcPts val="0"/>
              </a:spcBef>
              <a:spcAft>
                <a:spcPts val="0"/>
              </a:spcAft>
              <a:defRPr/>
            </a:lvl8pPr>
            <a:lvl9pPr algn="r" rtl="0" marL="1828800">
              <a:spcBef>
                <a:spcPts val="0"/>
              </a:spcBef>
              <a:spcAft>
                <a:spcPts val="0"/>
              </a:spcAft>
              <a:defRPr/>
            </a:lvl9pPr>
          </a:lstStyle>
          <a:p/>
        </p:txBody>
      </p:sp>
      <p:sp>
        <p:nvSpPr>
          <p:cNvPr id="44" name="Shape 44"/>
          <p:cNvSpPr/>
          <p:nvPr/>
        </p:nvSpPr>
        <p:spPr>
          <a:xfrm>
            <a:off y="4775596" x="4501662"/>
            <a:ext cy="338554" cx="681597"/>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0" cap="none" baseline="0" sz="1600" lang="en-US" i="0">
                <a:solidFill>
                  <a:schemeClr val="lt1"/>
                </a:solidFill>
                <a:latin typeface="Calibri"/>
                <a:ea typeface="Calibri"/>
                <a:cs typeface="Calibri"/>
                <a:sym typeface="Calibri"/>
              </a:rPr>
              <a:t>[        ]</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Blank">
    <p:spTree>
      <p:nvGrpSpPr>
        <p:cNvPr id="45" name="Shape 45"/>
        <p:cNvGrpSpPr/>
        <p:nvPr/>
      </p:nvGrpSpPr>
      <p:grpSpPr>
        <a:xfrm>
          <a:off y="0" x="0"/>
          <a:ext cy="0" cx="0"/>
          <a:chOff y="0" x="0"/>
          <a:chExt cy="0" cx="0"/>
        </a:xfrm>
      </p:grpSpPr>
      <p:sp>
        <p:nvSpPr>
          <p:cNvPr id="46" name="Shape 46"/>
          <p:cNvSpPr txBox="1"/>
          <p:nvPr>
            <p:ph type="title"/>
          </p:nvPr>
        </p:nvSpPr>
        <p:spPr>
          <a:xfrm>
            <a:off y="-28667" x="457200"/>
            <a:ext cy="488600" cx="8250216"/>
          </a:xfrm>
          <a:prstGeom prst="rect">
            <a:avLst/>
          </a:prstGeom>
          <a:noFill/>
          <a:ln>
            <a:noFill/>
          </a:ln>
        </p:spPr>
        <p:txBody>
          <a:bodyPr bIns="91425" rIns="91425" lIns="91425" tIns="91425" anchor="t"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47" name="Shape 47"/>
        <p:cNvGrpSpPr/>
        <p:nvPr/>
      </p:nvGrpSpPr>
      <p:grpSpPr>
        <a:xfrm>
          <a:off y="0" x="0"/>
          <a:ext cy="0" cx="0"/>
          <a:chOff y="0" x="0"/>
          <a:chExt cy="0" cx="0"/>
        </a:xfrm>
      </p:grpSpPr>
      <p:sp>
        <p:nvSpPr>
          <p:cNvPr id="48" name="Shape 48"/>
          <p:cNvSpPr txBox="1"/>
          <p:nvPr>
            <p:ph type="title"/>
          </p:nvPr>
        </p:nvSpPr>
        <p:spPr>
          <a:xfrm>
            <a:off y="204786" x="457200"/>
            <a:ext cy="871538" cx="3008313"/>
          </a:xfrm>
          <a:prstGeom prst="rect">
            <a:avLst/>
          </a:prstGeom>
          <a:noFill/>
          <a:ln>
            <a:noFill/>
          </a:ln>
        </p:spPr>
        <p:txBody>
          <a:bodyPr bIns="91425" rIns="91425" lIns="91425" t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49" name="Shape 49"/>
          <p:cNvSpPr txBox="1"/>
          <p:nvPr>
            <p:ph idx="1" type="body"/>
          </p:nvPr>
        </p:nvSpPr>
        <p:spPr>
          <a:xfrm>
            <a:off y="204789" x="3575051"/>
            <a:ext cy="4389834" cx="5111750"/>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50" name="Shape 50"/>
          <p:cNvSpPr txBox="1"/>
          <p:nvPr>
            <p:ph idx="2" type="body"/>
          </p:nvPr>
        </p:nvSpPr>
        <p:spPr>
          <a:xfrm>
            <a:off y="1076326" x="457200"/>
            <a:ext cy="3518296" cx="3008313"/>
          </a:xfrm>
          <a:prstGeom prst="rect">
            <a:avLst/>
          </a:prstGeom>
          <a:noFill/>
          <a:ln>
            <a:noFill/>
          </a:ln>
        </p:spPr>
        <p:txBody>
          <a:bodyPr bIns="91425" rIns="91425" lIns="91425" tIns="91425" anchor="t" anchorCtr="0"/>
          <a:lstStyle>
            <a:lvl1pPr rtl="0" indent="0" marL="0">
              <a:spcBef>
                <a:spcPts val="0"/>
              </a:spcBef>
              <a:buFont typeface="Calibri"/>
              <a:buNone/>
              <a:defRPr/>
            </a:lvl1pPr>
            <a:lvl2pPr rtl="0" indent="0" marL="457200">
              <a:spcBef>
                <a:spcPts val="0"/>
              </a:spcBef>
              <a:buFont typeface="Calibri"/>
              <a:buNone/>
              <a:defRPr/>
            </a:lvl2pPr>
            <a:lvl3pPr rtl="0" indent="0" marL="914400">
              <a:spcBef>
                <a:spcPts val="0"/>
              </a:spcBef>
              <a:buFont typeface="Calibri"/>
              <a:buNone/>
              <a:defRPr/>
            </a:lvl3pPr>
            <a:lvl4pPr rtl="0" indent="0" marL="1371600">
              <a:spcBef>
                <a:spcPts val="0"/>
              </a:spcBef>
              <a:buFont typeface="Calibri"/>
              <a:buNone/>
              <a:defRPr/>
            </a:lvl4pPr>
            <a:lvl5pPr rtl="0" indent="0" marL="1828800">
              <a:spcBef>
                <a:spcPts val="0"/>
              </a:spcBef>
              <a:buFont typeface="Calibri"/>
              <a:buNone/>
              <a:defRPr/>
            </a:lvl5pPr>
            <a:lvl6pPr rtl="0" indent="0" marL="2286000">
              <a:spcBef>
                <a:spcPts val="0"/>
              </a:spcBef>
              <a:buFont typeface="Calibri"/>
              <a:buNone/>
              <a:defRPr/>
            </a:lvl6pPr>
            <a:lvl7pPr rtl="0" indent="0" marL="2743200">
              <a:spcBef>
                <a:spcPts val="0"/>
              </a:spcBef>
              <a:buFont typeface="Calibri"/>
              <a:buNone/>
              <a:defRPr/>
            </a:lvl7pPr>
            <a:lvl8pPr rtl="0" indent="0" marL="3200400">
              <a:spcBef>
                <a:spcPts val="0"/>
              </a:spcBef>
              <a:buFont typeface="Calibri"/>
              <a:buNone/>
              <a:defRPr/>
            </a:lvl8pPr>
            <a:lvl9pPr rtl="0" indent="0" marL="3657600">
              <a:spcBef>
                <a:spcPts val="0"/>
              </a:spcBef>
              <a:buFont typeface="Calibri"/>
              <a:buNone/>
              <a:defRPr/>
            </a:lvl9pPr>
          </a:lstStyle>
          <a:p/>
        </p:txBody>
      </p:sp>
      <p:sp>
        <p:nvSpPr>
          <p:cNvPr id="51" name="Shape 51"/>
          <p:cNvSpPr txBox="1"/>
          <p:nvPr>
            <p:ph idx="12" type="sldNum"/>
          </p:nvPr>
        </p:nvSpPr>
        <p:spPr>
          <a:xfrm>
            <a:off y="4782742" x="1943100"/>
            <a:ext cy="273843" cx="527537"/>
          </a:xfrm>
          <a:prstGeom prst="rect">
            <a:avLst/>
          </a:prstGeom>
          <a:noFill/>
          <a:ln>
            <a:noFill/>
          </a:ln>
        </p:spPr>
        <p:txBody>
          <a:bodyPr bIns="91425" rIns="91425" lIns="91425" tIns="91425" anchor="t"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52" name="Shape 52"/>
        <p:cNvGrpSpPr/>
        <p:nvPr/>
      </p:nvGrpSpPr>
      <p:grpSpPr>
        <a:xfrm>
          <a:off y="0" x="0"/>
          <a:ext cy="0" cx="0"/>
          <a:chOff y="0" x="0"/>
          <a:chExt cy="0" cx="0"/>
        </a:xfrm>
      </p:grpSpPr>
      <p:sp>
        <p:nvSpPr>
          <p:cNvPr id="53" name="Shape 53"/>
          <p:cNvSpPr txBox="1"/>
          <p:nvPr>
            <p:ph type="title"/>
          </p:nvPr>
        </p:nvSpPr>
        <p:spPr>
          <a:xfrm>
            <a:off y="3600450" x="1792288"/>
            <a:ext cy="425053" cx="5486399"/>
          </a:xfrm>
          <a:prstGeom prst="rect">
            <a:avLst/>
          </a:prstGeom>
          <a:noFill/>
          <a:ln>
            <a:noFill/>
          </a:ln>
        </p:spPr>
        <p:txBody>
          <a:bodyPr bIns="91425" rIns="91425" lIns="91425" t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54" name="Shape 54"/>
          <p:cNvSpPr/>
          <p:nvPr>
            <p:ph idx="2" type="pic"/>
          </p:nvPr>
        </p:nvSpPr>
        <p:spPr>
          <a:xfrm>
            <a:off y="459581" x="1792288"/>
            <a:ext cy="3086099" cx="5486399"/>
          </a:xfrm>
          <a:prstGeom prst="rect">
            <a:avLst/>
          </a:prstGeom>
          <a:noFill/>
          <a:ln>
            <a:noFill/>
          </a:ln>
        </p:spPr>
      </p:sp>
      <p:sp>
        <p:nvSpPr>
          <p:cNvPr id="55" name="Shape 55"/>
          <p:cNvSpPr txBox="1"/>
          <p:nvPr>
            <p:ph idx="1" type="body"/>
          </p:nvPr>
        </p:nvSpPr>
        <p:spPr>
          <a:xfrm>
            <a:off y="4025503" x="1792288"/>
            <a:ext cy="603647" cx="5486399"/>
          </a:xfrm>
          <a:prstGeom prst="rect">
            <a:avLst/>
          </a:prstGeom>
          <a:noFill/>
          <a:ln>
            <a:noFill/>
          </a:ln>
        </p:spPr>
        <p:txBody>
          <a:bodyPr bIns="91425" rIns="91425" lIns="91425" tIns="91425" anchor="t" anchorCtr="0"/>
          <a:lstStyle>
            <a:lvl1pPr rtl="0" indent="0" marL="0">
              <a:spcBef>
                <a:spcPts val="0"/>
              </a:spcBef>
              <a:buFont typeface="Calibri"/>
              <a:buNone/>
              <a:defRPr/>
            </a:lvl1pPr>
            <a:lvl2pPr rtl="0" indent="0" marL="457200">
              <a:spcBef>
                <a:spcPts val="0"/>
              </a:spcBef>
              <a:buFont typeface="Calibri"/>
              <a:buNone/>
              <a:defRPr/>
            </a:lvl2pPr>
            <a:lvl3pPr rtl="0" indent="0" marL="914400">
              <a:spcBef>
                <a:spcPts val="0"/>
              </a:spcBef>
              <a:buFont typeface="Calibri"/>
              <a:buNone/>
              <a:defRPr/>
            </a:lvl3pPr>
            <a:lvl4pPr rtl="0" indent="0" marL="1371600">
              <a:spcBef>
                <a:spcPts val="0"/>
              </a:spcBef>
              <a:buFont typeface="Calibri"/>
              <a:buNone/>
              <a:defRPr/>
            </a:lvl4pPr>
            <a:lvl5pPr rtl="0" indent="0" marL="1828800">
              <a:spcBef>
                <a:spcPts val="0"/>
              </a:spcBef>
              <a:buFont typeface="Calibri"/>
              <a:buNone/>
              <a:defRPr/>
            </a:lvl5pPr>
            <a:lvl6pPr rtl="0" indent="0" marL="2286000">
              <a:spcBef>
                <a:spcPts val="0"/>
              </a:spcBef>
              <a:buFont typeface="Calibri"/>
              <a:buNone/>
              <a:defRPr/>
            </a:lvl6pPr>
            <a:lvl7pPr rtl="0" indent="0" marL="2743200">
              <a:spcBef>
                <a:spcPts val="0"/>
              </a:spcBef>
              <a:buFont typeface="Calibri"/>
              <a:buNone/>
              <a:defRPr/>
            </a:lvl7pPr>
            <a:lvl8pPr rtl="0" indent="0" marL="3200400">
              <a:spcBef>
                <a:spcPts val="0"/>
              </a:spcBef>
              <a:buFont typeface="Calibri"/>
              <a:buNone/>
              <a:defRPr/>
            </a:lvl8pPr>
            <a:lvl9pPr rtl="0" indent="0" marL="3657600">
              <a:spcBef>
                <a:spcPts val="0"/>
              </a:spcBef>
              <a:buFont typeface="Calibri"/>
              <a:buNone/>
              <a:defRPr/>
            </a:lvl9pPr>
          </a:lstStyle>
          <a:p/>
        </p:txBody>
      </p:sp>
      <p:sp>
        <p:nvSpPr>
          <p:cNvPr id="56" name="Shape 56"/>
          <p:cNvSpPr txBox="1"/>
          <p:nvPr>
            <p:ph idx="12" type="sldNum"/>
          </p:nvPr>
        </p:nvSpPr>
        <p:spPr>
          <a:xfrm>
            <a:off y="4782742" x="1943100"/>
            <a:ext cy="273843" cx="527537"/>
          </a:xfrm>
          <a:prstGeom prst="rect">
            <a:avLst/>
          </a:prstGeom>
          <a:noFill/>
          <a:ln>
            <a:noFill/>
          </a:ln>
        </p:spPr>
        <p:txBody>
          <a:bodyPr bIns="91425" rIns="91425" lIns="91425" tIns="91425" anchor="t"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Ovr>
    <a:masterClrMapping/>
  </p:clrMapOvr>
</p:sldLayout>
</file>

<file path=ppt/slideMasters/_rels/slideMaster1.xml.rels><?xml version="1.0" encoding="UTF-8" standalone="yes"?><Relationships xmlns="http://schemas.openxmlformats.org/package/2006/relationships"><Relationship Target="../theme/theme3.xml" Type="http://schemas.openxmlformats.org/officeDocument/2006/relationships/theme" Id="rId18"/><Relationship Target="../slideLayouts/slideLayout16.xml" Type="http://schemas.openxmlformats.org/officeDocument/2006/relationships/slideLayout" Id="rId17"/><Relationship Target="../slideLayouts/slideLayout15.xml" Type="http://schemas.openxmlformats.org/officeDocument/2006/relationships/slideLayout" Id="rId16"/><Relationship Target="../slideLayouts/slideLayout14.xml" Type="http://schemas.openxmlformats.org/officeDocument/2006/relationships/slideLayout" Id="rId15"/><Relationship Target="../slideLayouts/slideLayout13.xml" Type="http://schemas.openxmlformats.org/officeDocument/2006/relationships/slideLayout" Id="rId14"/><Relationship Target="../slideLayouts/slideLayout1.xml" Type="http://schemas.openxmlformats.org/officeDocument/2006/relationships/slideLayout" Id="rId2"/><Relationship Target="../slideLayouts/slideLayout11.xml" Type="http://schemas.openxmlformats.org/officeDocument/2006/relationships/slideLayout" Id="rId12"/><Relationship Target="../slideLayouts/slideLayout12.xml" Type="http://schemas.openxmlformats.org/officeDocument/2006/relationships/slideLayout" Id="rId13"/><Relationship Target="../media/image00.png" Type="http://schemas.openxmlformats.org/officeDocument/2006/relationships/image" Id="rId1"/><Relationship Target="../slideLayouts/slideLayout3.xml" Type="http://schemas.openxmlformats.org/officeDocument/2006/relationships/slideLayout" Id="rId4"/><Relationship Target="../slideLayouts/slideLayout9.xml" Type="http://schemas.openxmlformats.org/officeDocument/2006/relationships/slideLayout" Id="rId10"/><Relationship Target="../slideLayouts/slideLayout2.xml" Type="http://schemas.openxmlformats.org/officeDocument/2006/relationships/slideLayout" Id="rId3"/><Relationship Target="../slideLayouts/slideLayout10.xml" Type="http://schemas.openxmlformats.org/officeDocument/2006/relationships/slideLayout" Id="rId11"/><Relationship Target="../slideLayouts/slideLayout8.xml" Type="http://schemas.openxmlformats.org/officeDocument/2006/relationships/slideLayout" Id="rId9"/><Relationship Target="../slideLayouts/slideLayout5.xml" Type="http://schemas.openxmlformats.org/officeDocument/2006/relationships/slideLayout" Id="rId6"/><Relationship Target="../slideLayouts/slideLayout4.xml" Type="http://schemas.openxmlformats.org/officeDocument/2006/relationships/slideLayout" Id="rId5"/><Relationship Target="../slideLayouts/slideLayout7.xml" Type="http://schemas.openxmlformats.org/officeDocument/2006/relationships/slideLayout" Id="rId8"/><Relationship Target="../slideLayouts/slideLayout6.xml" Type="http://schemas.openxmlformats.org/officeDocument/2006/relationships/slideLayout" Id="rId7"/></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8" name="Shape 8"/>
        <p:cNvGrpSpPr/>
        <p:nvPr/>
      </p:nvGrpSpPr>
      <p:grpSpPr>
        <a:xfrm>
          <a:off y="0" x="0"/>
          <a:ext cy="0" cx="0"/>
          <a:chOff y="0" x="0"/>
          <a:chExt cy="0" cx="0"/>
        </a:xfrm>
      </p:grpSpPr>
      <p:sp>
        <p:nvSpPr>
          <p:cNvPr id="9" name="Shape 9"/>
          <p:cNvSpPr/>
          <p:nvPr/>
        </p:nvSpPr>
        <p:spPr>
          <a:xfrm>
            <a:off y="4629150" x="0"/>
            <a:ext cy="514350" cx="9144000"/>
          </a:xfrm>
          <a:prstGeom prst="rect">
            <a:avLst/>
          </a:prstGeom>
          <a:solidFill>
            <a:srgbClr val="C0CDEB"/>
          </a:solidFill>
          <a:ln>
            <a:noFill/>
          </a:ln>
        </p:spPr>
        <p:txBody>
          <a:bodyPr bIns="51550" rIns="103125" lIns="103125" tIns="51550" anchor="ctr" anchorCtr="0">
            <a:noAutofit/>
          </a:bodyPr>
          <a:lstStyle/>
          <a:p>
            <a:pPr algn="ctr" rtl="0" lvl="0" marR="0" indent="0" marL="0">
              <a:spcBef>
                <a:spcPts val="0"/>
              </a:spcBef>
              <a:spcAft>
                <a:spcPts val="0"/>
              </a:spcAft>
              <a:buNone/>
            </a:pPr>
            <a:r>
              <a:t/>
            </a:r>
            <a:endParaRPr strike="noStrike" u="none" b="0" cap="none" baseline="0" sz="1800" i="0">
              <a:solidFill>
                <a:schemeClr val="lt1"/>
              </a:solidFill>
              <a:latin typeface="Calibri"/>
              <a:ea typeface="Calibri"/>
              <a:cs typeface="Calibri"/>
              <a:sym typeface="Calibri"/>
            </a:endParaRPr>
          </a:p>
        </p:txBody>
      </p:sp>
      <p:sp>
        <p:nvSpPr>
          <p:cNvPr id="10" name="Shape 10"/>
          <p:cNvSpPr/>
          <p:nvPr/>
        </p:nvSpPr>
        <p:spPr>
          <a:xfrm>
            <a:off y="202570" x="0"/>
            <a:ext cy="288036" cx="281354"/>
          </a:xfrm>
          <a:prstGeom prst="rect">
            <a:avLst/>
          </a:prstGeom>
          <a:solidFill>
            <a:srgbClr val="002060"/>
          </a:solidFill>
          <a:ln>
            <a:noFill/>
          </a:ln>
        </p:spPr>
        <p:txBody>
          <a:bodyPr bIns="45700" rIns="91425" lIns="91425" tIns="45700" anchor="ctr" anchorCtr="0">
            <a:noAutofit/>
          </a:bodyPr>
          <a:lstStyle/>
          <a:p>
            <a:pPr algn="ctr" rtl="0" lvl="0" marR="0" indent="0" marL="0">
              <a:spcBef>
                <a:spcPts val="0"/>
              </a:spcBef>
              <a:spcAft>
                <a:spcPts val="0"/>
              </a:spcAft>
              <a:buNone/>
            </a:pPr>
            <a:r>
              <a:t/>
            </a:r>
            <a:endParaRPr strike="noStrike" u="none" b="0" cap="none" baseline="0" sz="1800" i="0">
              <a:solidFill>
                <a:schemeClr val="lt1"/>
              </a:solidFill>
              <a:latin typeface="Calibri"/>
              <a:ea typeface="Calibri"/>
              <a:cs typeface="Calibri"/>
              <a:sym typeface="Calibri"/>
            </a:endParaRPr>
          </a:p>
        </p:txBody>
      </p:sp>
      <p:sp>
        <p:nvSpPr>
          <p:cNvPr id="11" name="Shape 11"/>
          <p:cNvSpPr/>
          <p:nvPr/>
        </p:nvSpPr>
        <p:spPr>
          <a:xfrm>
            <a:off y="0" x="0"/>
            <a:ext cy="226219" cx="281354"/>
          </a:xfrm>
          <a:prstGeom prst="rect">
            <a:avLst/>
          </a:prstGeom>
          <a:solidFill>
            <a:srgbClr val="FF9900"/>
          </a:solidFill>
          <a:ln>
            <a:noFill/>
          </a:ln>
        </p:spPr>
        <p:txBody>
          <a:bodyPr bIns="45700" rIns="91425" lIns="91425" tIns="45700" anchor="ctr" anchorCtr="0">
            <a:noAutofit/>
          </a:bodyPr>
          <a:lstStyle/>
          <a:p>
            <a:pPr algn="ctr" rtl="0" lvl="0" marR="0" indent="0" marL="0">
              <a:spcBef>
                <a:spcPts val="0"/>
              </a:spcBef>
              <a:spcAft>
                <a:spcPts val="0"/>
              </a:spcAft>
              <a:buNone/>
            </a:pPr>
            <a:r>
              <a:t/>
            </a:r>
            <a:endParaRPr strike="noStrike" u="none" b="0" cap="none" baseline="0" sz="1800" i="0">
              <a:solidFill>
                <a:schemeClr val="lt1"/>
              </a:solidFill>
              <a:latin typeface="Calibri"/>
              <a:ea typeface="Calibri"/>
              <a:cs typeface="Calibri"/>
              <a:sym typeface="Calibri"/>
            </a:endParaRPr>
          </a:p>
        </p:txBody>
      </p:sp>
      <p:cxnSp>
        <p:nvCxnSpPr>
          <p:cNvPr id="12" name="Shape 12"/>
          <p:cNvCxnSpPr/>
          <p:nvPr/>
        </p:nvCxnSpPr>
        <p:spPr>
          <a:xfrm>
            <a:off y="490606" x="0"/>
            <a:ext cy="0" cx="9144000"/>
          </a:xfrm>
          <a:prstGeom prst="straightConnector1">
            <a:avLst/>
          </a:prstGeom>
          <a:noFill/>
          <a:ln w="57150" cap="flat">
            <a:solidFill>
              <a:srgbClr val="FF9900"/>
            </a:solidFill>
            <a:prstDash val="solid"/>
            <a:round/>
            <a:headEnd w="med" len="med" type="none"/>
            <a:tailEnd w="med" len="med" type="none"/>
          </a:ln>
        </p:spPr>
      </p:cxnSp>
      <p:sp>
        <p:nvSpPr>
          <p:cNvPr id="13" name="Shape 13"/>
          <p:cNvSpPr txBox="1"/>
          <p:nvPr/>
        </p:nvSpPr>
        <p:spPr>
          <a:xfrm>
            <a:off y="4701657" x="8313024"/>
            <a:ext cy="369332" cx="520178"/>
          </a:xfrm>
          <a:prstGeom prst="rect">
            <a:avLst/>
          </a:prstGeom>
          <a:noFill/>
          <a:ln>
            <a:noFill/>
          </a:ln>
        </p:spPr>
        <p:txBody>
          <a:bodyPr bIns="45700" rIns="91425" lIns="91425" tIns="45700" anchor="t" anchorCtr="0">
            <a:noAutofit/>
          </a:bodyPr>
          <a:lstStyle/>
          <a:p>
            <a:pPr algn="l" rtl="0" lvl="0" marR="0" indent="0" marL="0">
              <a:spcBef>
                <a:spcPts val="0"/>
              </a:spcBef>
              <a:buSzPct val="25000"/>
              <a:buNone/>
            </a:pPr>
            <a:r>
              <a:rPr lang="en-US"/>
              <a:t> </a:t>
            </a:r>
          </a:p>
        </p:txBody>
      </p:sp>
      <p:sp>
        <p:nvSpPr>
          <p:cNvPr id="14" name="Shape 14"/>
          <p:cNvSpPr/>
          <p:nvPr/>
        </p:nvSpPr>
        <p:spPr>
          <a:xfrm>
            <a:off y="4674726" x="838200"/>
            <a:ext cy="423197" cx="2952750"/>
          </a:xfrm>
          <a:prstGeom prst="rect">
            <a:avLst/>
          </a:prstGeom>
          <a:blipFill rotWithShape="1">
            <a:blip r:embed="rId1">
              <a:alphaModFix/>
            </a:blip>
            <a:stretch>
              <a:fillRect t="0" b="0" r="0" l="0"/>
            </a:stretch>
          </a:blipFill>
          <a:ln>
            <a:noFill/>
          </a:ln>
        </p:spPr>
        <p:txBody>
          <a:bodyPr bIns="45700" rIns="91425" lIns="91425" tIns="45700" anchor="t" anchorCtr="0">
            <a:noAutofit/>
          </a:bodyPr>
          <a:lstStyle/>
          <a:p>
            <a:pPr algn="l" rtl="0" lvl="0" marR="0" indent="0" marL="0">
              <a:spcBef>
                <a:spcPts val="0"/>
              </a:spcBef>
              <a:spcAft>
                <a:spcPts val="0"/>
              </a:spcAft>
              <a:buNone/>
            </a:pPr>
            <a:r>
              <a:t/>
            </a:r>
            <a:endParaRPr strike="noStrike" u="none" b="1" cap="none" baseline="0" sz="1600" i="0">
              <a:solidFill>
                <a:schemeClr val="lt1"/>
              </a:solidFill>
              <a:latin typeface="Calibri"/>
              <a:ea typeface="Calibri"/>
              <a:cs typeface="Calibri"/>
              <a:sym typeface="Calibri"/>
            </a:endParaRPr>
          </a:p>
        </p:txBody>
      </p:sp>
      <p:sp>
        <p:nvSpPr>
          <p:cNvPr id="15" name="Shape 15"/>
          <p:cNvSpPr/>
          <p:nvPr/>
        </p:nvSpPr>
        <p:spPr>
          <a:xfrm>
            <a:off y="4701657" x="4572000"/>
            <a:ext cy="369332" cx="310360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1800" lang="en-US" i="0">
                <a:solidFill>
                  <a:srgbClr val="002060"/>
                </a:solidFill>
                <a:latin typeface="Calibri"/>
                <a:ea typeface="Calibri"/>
                <a:cs typeface="Calibri"/>
                <a:sym typeface="Calibri"/>
              </a:rPr>
              <a:t>IT 110: Computer Organization</a:t>
            </a:r>
          </a:p>
        </p:txBody>
      </p:sp>
    </p:spTree>
  </p:cSld>
  <p:clrMap accent2="accent2" accent3="accent3" accent4="accent4" accent5="accent5" accent6="accent6" hlink="hlink" tx2="lt2" tx1="dk1" bg2="dk2" bg1="lt1" folHlink="folHlink" accent1="accent1"/>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 id="2147483661" r:id="rId15"/>
    <p:sldLayoutId id="2147483662" r:id="rId16"/>
    <p:sldLayoutId id="2147483663" r:id="rId17"/>
  </p:sldLayoutIdLst>
  <p:hf dt="0" ftr="0" sldNum="0" hdr="0"/>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arget="../notesSlides/notesSlide1.xml" Type="http://schemas.openxmlformats.org/officeDocument/2006/relationships/notesSlide" Id="rId2"/><Relationship Target="../slideLayouts/slideLayout13.xml" Type="http://schemas.openxmlformats.org/officeDocument/2006/relationships/slideLayout" Id="rId1"/></Relationships>
</file>

<file path=ppt/slides/_rels/slide10.xml.rels><?xml version="1.0" encoding="UTF-8" standalone="yes"?><Relationships xmlns="http://schemas.openxmlformats.org/package/2006/relationships"><Relationship Target="../notesSlides/notesSlide10.xml" Type="http://schemas.openxmlformats.org/officeDocument/2006/relationships/notesSlide" Id="rId2"/><Relationship Target="../slideLayouts/slideLayout2.xml" Type="http://schemas.openxmlformats.org/officeDocument/2006/relationships/slideLayout" Id="rId1"/></Relationships>
</file>

<file path=ppt/slides/_rels/slide11.xml.rels><?xml version="1.0" encoding="UTF-8" standalone="yes"?><Relationships xmlns="http://schemas.openxmlformats.org/package/2006/relationships"><Relationship Target="../notesSlides/notesSlide11.xml" Type="http://schemas.openxmlformats.org/officeDocument/2006/relationships/notesSlide" Id="rId2"/><Relationship Target="../slideLayouts/slideLayout2.xml" Type="http://schemas.openxmlformats.org/officeDocument/2006/relationships/slideLayout" Id="rId1"/></Relationships>
</file>

<file path=ppt/slides/_rels/slide12.xml.rels><?xml version="1.0" encoding="UTF-8" standalone="yes"?><Relationships xmlns="http://schemas.openxmlformats.org/package/2006/relationships"><Relationship Target="../notesSlides/notesSlide12.xml" Type="http://schemas.openxmlformats.org/officeDocument/2006/relationships/notesSlide" Id="rId2"/><Relationship Target="../slideLayouts/slideLayout2.xml" Type="http://schemas.openxmlformats.org/officeDocument/2006/relationships/slideLayout" Id="rId1"/></Relationships>
</file>

<file path=ppt/slides/_rels/slide13.xml.rels><?xml version="1.0" encoding="UTF-8" standalone="yes"?><Relationships xmlns="http://schemas.openxmlformats.org/package/2006/relationships"><Relationship Target="../notesSlides/notesSlide13.xml" Type="http://schemas.openxmlformats.org/officeDocument/2006/relationships/notesSlide" Id="rId2"/><Relationship Target="../slideLayouts/slideLayout2.xml" Type="http://schemas.openxmlformats.org/officeDocument/2006/relationships/slideLayout" Id="rId1"/></Relationships>
</file>

<file path=ppt/slides/_rels/slide14.xml.rels><?xml version="1.0" encoding="UTF-8" standalone="yes"?><Relationships xmlns="http://schemas.openxmlformats.org/package/2006/relationships"><Relationship Target="../notesSlides/notesSlide14.xml" Type="http://schemas.openxmlformats.org/officeDocument/2006/relationships/notesSlide" Id="rId2"/><Relationship Target="../slideLayouts/slideLayout2.xml" Type="http://schemas.openxmlformats.org/officeDocument/2006/relationships/slideLayout" Id="rId1"/></Relationships>
</file>

<file path=ppt/slides/_rels/slide15.xml.rels><?xml version="1.0" encoding="UTF-8" standalone="yes"?><Relationships xmlns="http://schemas.openxmlformats.org/package/2006/relationships"><Relationship Target="../notesSlides/notesSlide15.xml" Type="http://schemas.openxmlformats.org/officeDocument/2006/relationships/notesSlide" Id="rId2"/><Relationship Target="../slideLayouts/slideLayout2.xml" Type="http://schemas.openxmlformats.org/officeDocument/2006/relationships/slideLayout" Id="rId1"/></Relationships>
</file>

<file path=ppt/slides/_rels/slide16.xml.rels><?xml version="1.0" encoding="UTF-8" standalone="yes"?><Relationships xmlns="http://schemas.openxmlformats.org/package/2006/relationships"><Relationship Target="../notesSlides/notesSlide16.xml" Type="http://schemas.openxmlformats.org/officeDocument/2006/relationships/notesSlide" Id="rId2"/><Relationship Target="../slideLayouts/slideLayout2.xml" Type="http://schemas.openxmlformats.org/officeDocument/2006/relationships/slideLayout" Id="rId1"/></Relationships>
</file>

<file path=ppt/slides/_rels/slide17.xml.rels><?xml version="1.0" encoding="UTF-8" standalone="yes"?><Relationships xmlns="http://schemas.openxmlformats.org/package/2006/relationships"><Relationship Target="../notesSlides/notesSlide17.xml" Type="http://schemas.openxmlformats.org/officeDocument/2006/relationships/notesSlide" Id="rId2"/><Relationship Target="../slideLayouts/slideLayout2.xml" Type="http://schemas.openxmlformats.org/officeDocument/2006/relationships/slideLayout" Id="rId1"/></Relationships>
</file>

<file path=ppt/slides/_rels/slide18.xml.rels><?xml version="1.0" encoding="UTF-8" standalone="yes"?><Relationships xmlns="http://schemas.openxmlformats.org/package/2006/relationships"><Relationship Target="../notesSlides/notesSlide18.xml" Type="http://schemas.openxmlformats.org/officeDocument/2006/relationships/notesSlide" Id="rId2"/><Relationship Target="../slideLayouts/slideLayout2.xml" Type="http://schemas.openxmlformats.org/officeDocument/2006/relationships/slideLayout" Id="rId1"/></Relationships>
</file>

<file path=ppt/slides/_rels/slide19.xml.rels><?xml version="1.0" encoding="UTF-8" standalone="yes"?><Relationships xmlns="http://schemas.openxmlformats.org/package/2006/relationships"><Relationship Target="../notesSlides/notesSlide19.xml" Type="http://schemas.openxmlformats.org/officeDocument/2006/relationships/notesSlide" Id="rId2"/><Relationship Target="../slideLayouts/slideLayout2.xml" Type="http://schemas.openxmlformats.org/officeDocument/2006/relationships/slideLayout" Id="rId1"/></Relationships>
</file>

<file path=ppt/slides/_rels/slide2.xml.rels><?xml version="1.0" encoding="UTF-8" standalone="yes"?><Relationships xmlns="http://schemas.openxmlformats.org/package/2006/relationships"><Relationship Target="../notesSlides/notesSlide2.xml" Type="http://schemas.openxmlformats.org/officeDocument/2006/relationships/notesSlide" Id="rId2"/><Relationship Target="../slideLayouts/slideLayout2.xml" Type="http://schemas.openxmlformats.org/officeDocument/2006/relationships/slideLayout" Id="rId1"/></Relationships>
</file>

<file path=ppt/slides/_rels/slide20.xml.rels><?xml version="1.0" encoding="UTF-8" standalone="yes"?><Relationships xmlns="http://schemas.openxmlformats.org/package/2006/relationships"><Relationship Target="../notesSlides/notesSlide20.xml" Type="http://schemas.openxmlformats.org/officeDocument/2006/relationships/notesSlide" Id="rId2"/><Relationship Target="../slideLayouts/slideLayout2.xml" Type="http://schemas.openxmlformats.org/officeDocument/2006/relationships/slideLayout" Id="rId1"/></Relationships>
</file>

<file path=ppt/slides/_rels/slide3.xml.rels><?xml version="1.0" encoding="UTF-8" standalone="yes"?><Relationships xmlns="http://schemas.openxmlformats.org/package/2006/relationships"><Relationship Target="../notesSlides/notesSlide3.xml" Type="http://schemas.openxmlformats.org/officeDocument/2006/relationships/notesSlide" Id="rId2"/><Relationship Target="../slideLayouts/slideLayout2.xml" Type="http://schemas.openxmlformats.org/officeDocument/2006/relationships/slideLayout" Id="rId1"/></Relationships>
</file>

<file path=ppt/slides/_rels/slide4.xml.rels><?xml version="1.0" encoding="UTF-8" standalone="yes"?><Relationships xmlns="http://schemas.openxmlformats.org/package/2006/relationships"><Relationship Target="../notesSlides/notesSlide4.xml" Type="http://schemas.openxmlformats.org/officeDocument/2006/relationships/notesSlide" Id="rId2"/><Relationship Target="../slideLayouts/slideLayout2.xml" Type="http://schemas.openxmlformats.org/officeDocument/2006/relationships/slideLayout" Id="rId1"/></Relationships>
</file>

<file path=ppt/slides/_rels/slide5.xml.rels><?xml version="1.0" encoding="UTF-8" standalone="yes"?><Relationships xmlns="http://schemas.openxmlformats.org/package/2006/relationships"><Relationship Target="../notesSlides/notesSlide5.xml" Type="http://schemas.openxmlformats.org/officeDocument/2006/relationships/notesSlide" Id="rId2"/><Relationship Target="../slideLayouts/slideLayout2.xml" Type="http://schemas.openxmlformats.org/officeDocument/2006/relationships/slideLayout" Id="rId1"/></Relationships>
</file>

<file path=ppt/slides/_rels/slide6.xml.rels><?xml version="1.0" encoding="UTF-8" standalone="yes"?><Relationships xmlns="http://schemas.openxmlformats.org/package/2006/relationships"><Relationship Target="../notesSlides/notesSlide6.xml" Type="http://schemas.openxmlformats.org/officeDocument/2006/relationships/notesSlide" Id="rId2"/><Relationship Target="../slideLayouts/slideLayout2.xml" Type="http://schemas.openxmlformats.org/officeDocument/2006/relationships/slideLayout" Id="rId1"/></Relationships>
</file>

<file path=ppt/slides/_rels/slide7.xml.rels><?xml version="1.0" encoding="UTF-8" standalone="yes"?><Relationships xmlns="http://schemas.openxmlformats.org/package/2006/relationships"><Relationship Target="../notesSlides/notesSlide7.xml" Type="http://schemas.openxmlformats.org/officeDocument/2006/relationships/notesSlide" Id="rId2"/><Relationship Target="../slideLayouts/slideLayout2.xml" Type="http://schemas.openxmlformats.org/officeDocument/2006/relationships/slideLayout" Id="rId1"/></Relationships>
</file>

<file path=ppt/slides/_rels/slide8.xml.rels><?xml version="1.0" encoding="UTF-8" standalone="yes"?><Relationships xmlns="http://schemas.openxmlformats.org/package/2006/relationships"><Relationship Target="../notesSlides/notesSlide8.xml" Type="http://schemas.openxmlformats.org/officeDocument/2006/relationships/notesSlide" Id="rId2"/><Relationship Target="../slideLayouts/slideLayout2.xml" Type="http://schemas.openxmlformats.org/officeDocument/2006/relationships/slideLayout" Id="rId1"/></Relationships>
</file>

<file path=ppt/slides/_rels/slide9.xml.rels><?xml version="1.0" encoding="UTF-8" standalone="yes"?><Relationships xmlns="http://schemas.openxmlformats.org/package/2006/relationships"><Relationship Target="../notesSlides/notesSlide9.xml" Type="http://schemas.openxmlformats.org/officeDocument/2006/relationships/notesSlide" Id="rId2"/><Relationship Target="../slideLayouts/slideLayout2.xml" Type="http://schemas.openxmlformats.org/officeDocument/2006/relationships/slideLayout" Id="rId1"/></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7" name="Shape 87"/>
        <p:cNvGrpSpPr/>
        <p:nvPr/>
      </p:nvGrpSpPr>
      <p:grpSpPr>
        <a:xfrm>
          <a:off y="0" x="0"/>
          <a:ext cy="0" cx="0"/>
          <a:chOff y="0" x="0"/>
          <a:chExt cy="0" cx="0"/>
        </a:xfrm>
      </p:grpSpPr>
      <p:sp>
        <p:nvSpPr>
          <p:cNvPr id="88" name="Shape 88"/>
          <p:cNvSpPr txBox="1"/>
          <p:nvPr>
            <p:ph type="ctrTitle"/>
          </p:nvPr>
        </p:nvSpPr>
        <p:spPr>
          <a:xfrm>
            <a:off y="1597819" x="685800"/>
            <a:ext cy="1102518" cx="7772400"/>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4800" lang="en-US" i="0">
                <a:solidFill>
                  <a:srgbClr val="002060"/>
                </a:solidFill>
                <a:latin typeface="Calibri"/>
                <a:ea typeface="Calibri"/>
                <a:cs typeface="Calibri"/>
                <a:sym typeface="Calibri"/>
              </a:rPr>
              <a:t>Floating Point Representations</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2" name="Shape 152"/>
        <p:cNvGrpSpPr/>
        <p:nvPr/>
      </p:nvGrpSpPr>
      <p:grpSpPr>
        <a:xfrm>
          <a:off y="0" x="0"/>
          <a:ext cy="0" cx="0"/>
          <a:chOff y="0" x="0"/>
          <a:chExt cy="0" cx="0"/>
        </a:xfrm>
      </p:grpSpPr>
      <p:sp>
        <p:nvSpPr>
          <p:cNvPr id="153" name="Shape 153"/>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Example</a:t>
            </a: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Encode ‐357.02186 </a:t>
            </a:r>
            <a:br>
              <a:rPr strike="noStrike" u="none" b="0" cap="none" baseline="0" sz="1800" lang="en-US" i="0">
                <a:solidFill>
                  <a:srgbClr val="002060"/>
                </a:solidFill>
                <a:latin typeface="Calibri"/>
                <a:ea typeface="Calibri"/>
                <a:cs typeface="Calibri"/>
                <a:sym typeface="Calibri"/>
              </a:rPr>
            </a:br>
            <a:r>
              <a:rPr strike="noStrike" u="none" b="0" cap="none" baseline="0" sz="1800" lang="en-US" i="0">
                <a:solidFill>
                  <a:srgbClr val="002060"/>
                </a:solidFill>
                <a:latin typeface="Calibri"/>
                <a:ea typeface="Calibri"/>
                <a:cs typeface="Calibri"/>
                <a:sym typeface="Calibri"/>
              </a:rPr>
              <a:t>using IEEE 754.</a:t>
            </a:r>
          </a:p>
        </p:txBody>
      </p:sp>
      <p:sp>
        <p:nvSpPr>
          <p:cNvPr id="154" name="Shape 154"/>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Floating Point Number Representations</a:t>
            </a:r>
          </a:p>
        </p:txBody>
      </p:sp>
      <p:graphicFrame>
        <p:nvGraphicFramePr>
          <p:cNvPr id="155" name="Shape 155"/>
          <p:cNvGraphicFramePr/>
          <p:nvPr/>
        </p:nvGraphicFramePr>
        <p:xfrm>
          <a:off y="742950" x="3657600"/>
          <a:ext cy="3000000" cx="3000000"/>
        </p:xfrm>
        <a:graphic>
          <a:graphicData uri="http://schemas.openxmlformats.org/drawingml/2006/table">
            <a:tbl>
              <a:tblPr>
                <a:noFill/>
                <a:tableStyleId>{600EAC21-D574-4126-B695-18340FFAD3B6}</a:tableStyleId>
              </a:tblPr>
              <a:tblGrid>
                <a:gridCol w="2133600"/>
                <a:gridCol w="3276600"/>
              </a:tblGrid>
              <a:tr h="548650">
                <a:tc>
                  <a:txBody>
                    <a:bodyPr>
                      <a:noAutofit/>
                    </a:bodyPr>
                    <a:lstStyle/>
                    <a:p>
                      <a:pPr algn="l" rtl="0" lvl="0" marR="0" indent="0" marL="0">
                        <a:spcBef>
                          <a:spcPts val="0"/>
                        </a:spcBef>
                        <a:buSzPct val="25000"/>
                        <a:buNone/>
                      </a:pPr>
                      <a:r>
                        <a:rPr strike="noStrike" u="none" b="0" cap="none" baseline="0" sz="1500" lang="en-US">
                          <a:solidFill>
                            <a:srgbClr val="002060"/>
                          </a:solidFill>
                          <a:latin typeface="PT Sans"/>
                          <a:ea typeface="PT Sans"/>
                          <a:cs typeface="PT Sans"/>
                          <a:sym typeface="PT Sans"/>
                        </a:rPr>
                        <a:t>Find sign, make positive</a:t>
                      </a:r>
                    </a:p>
                  </a:txBody>
                  <a:tcPr marR="91450" marB="45725" marT="45725" marL="91450">
                    <a:lnL w="9525" cap="flat">
                      <a:solidFill>
                        <a:schemeClr val="lt1"/>
                      </a:solidFill>
                      <a:prstDash val="solid"/>
                      <a:round/>
                      <a:headEnd w="med" len="med" type="none"/>
                      <a:tailEnd w="med" len="med" type="none"/>
                    </a:lnL>
                    <a:lnT w="9525" cap="flat">
                      <a:solidFill>
                        <a:schemeClr val="lt1"/>
                      </a:solidFill>
                      <a:prstDash val="solid"/>
                      <a:round/>
                      <a:headEnd w="med" len="med" type="none"/>
                      <a:tailEnd w="med" len="med" type="none"/>
                    </a:lnT>
                    <a:solidFill>
                      <a:schemeClr val="lt1"/>
                    </a:solidFill>
                  </a:tcPr>
                </a:tc>
                <a:tc>
                  <a:txBody>
                    <a:bodyPr>
                      <a:noAutofit/>
                    </a:bodyPr>
                    <a:lstStyle/>
                    <a:p>
                      <a:pPr algn="l" rtl="0" lvl="0" marR="0" indent="0" marL="0">
                        <a:spcBef>
                          <a:spcPts val="0"/>
                        </a:spcBef>
                        <a:buSzPct val="25000"/>
                        <a:buNone/>
                      </a:pPr>
                      <a:r>
                        <a:rPr strike="noStrike" u="none" b="0" cap="none" baseline="0" sz="1500" lang="en-US">
                          <a:solidFill>
                            <a:srgbClr val="002060"/>
                          </a:solidFill>
                          <a:latin typeface="PT Sans"/>
                          <a:ea typeface="PT Sans"/>
                          <a:cs typeface="PT Sans"/>
                          <a:sym typeface="PT Sans"/>
                        </a:rPr>
                        <a:t>Negative (</a:t>
                      </a:r>
                      <a:r>
                        <a:rPr strike="noStrike" u="none" b="0" cap="none" baseline="0" sz="1500" lang="en-US">
                          <a:solidFill>
                            <a:srgbClr val="002060"/>
                          </a:solidFill>
                          <a:latin typeface="Consolas"/>
                          <a:ea typeface="Consolas"/>
                          <a:cs typeface="Consolas"/>
                          <a:sym typeface="Consolas"/>
                        </a:rPr>
                        <a:t>1</a:t>
                      </a:r>
                      <a:r>
                        <a:rPr strike="noStrike" u="none" b="0" cap="none" baseline="0" sz="1500" lang="en-US">
                          <a:solidFill>
                            <a:srgbClr val="002060"/>
                          </a:solidFill>
                          <a:latin typeface="PT Sans"/>
                          <a:ea typeface="PT Sans"/>
                          <a:cs typeface="PT Sans"/>
                          <a:sym typeface="PT Sans"/>
                        </a:rPr>
                        <a:t>), </a:t>
                      </a:r>
                      <a:r>
                        <a:rPr strike="noStrike" u="none" b="0" cap="none" baseline="0" sz="1500" lang="en-US">
                          <a:solidFill>
                            <a:srgbClr val="002060"/>
                          </a:solidFill>
                          <a:latin typeface="Consolas"/>
                          <a:ea typeface="Consolas"/>
                          <a:cs typeface="Consolas"/>
                          <a:sym typeface="Consolas"/>
                        </a:rPr>
                        <a:t>357.02186</a:t>
                      </a:r>
                    </a:p>
                  </a:txBody>
                  <a:tcPr marR="91450" marB="45725" marT="45725" marL="91450">
                    <a:lnR w="9525" cap="flat">
                      <a:solidFill>
                        <a:schemeClr val="lt1"/>
                      </a:solidFill>
                      <a:prstDash val="solid"/>
                      <a:round/>
                      <a:headEnd w="med" len="med" type="none"/>
                      <a:tailEnd w="med" len="med" type="none"/>
                    </a:lnR>
                    <a:lnT w="9525" cap="flat">
                      <a:solidFill>
                        <a:schemeClr val="lt1"/>
                      </a:solidFill>
                      <a:prstDash val="solid"/>
                      <a:round/>
                      <a:headEnd w="med" len="med" type="none"/>
                      <a:tailEnd w="med" len="med" type="none"/>
                    </a:lnT>
                    <a:solidFill>
                      <a:schemeClr val="lt1"/>
                    </a:solidFill>
                  </a:tcPr>
                </a:tc>
              </a:tr>
              <a:tr h="548650">
                <a:tc>
                  <a:txBody>
                    <a:bodyPr>
                      <a:noAutofit/>
                    </a:bodyPr>
                    <a:lstStyle/>
                    <a:p>
                      <a:pPr algn="l" rtl="0" lvl="0" marR="0" indent="0" marL="0">
                        <a:spcBef>
                          <a:spcPts val="0"/>
                        </a:spcBef>
                        <a:buSzPct val="25000"/>
                        <a:buNone/>
                      </a:pPr>
                      <a:r>
                        <a:rPr strike="noStrike" u="none" b="0" cap="none" baseline="0" sz="1500" lang="en-US">
                          <a:solidFill>
                            <a:schemeClr val="lt1"/>
                          </a:solidFill>
                          <a:latin typeface="PT Sans"/>
                          <a:ea typeface="PT Sans"/>
                          <a:cs typeface="PT Sans"/>
                          <a:sym typeface="PT Sans"/>
                        </a:rPr>
                        <a:t>Convert to a power of 2</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lnSpc>
                          <a:spcPct val="100000"/>
                        </a:lnSpc>
                        <a:spcBef>
                          <a:spcPts val="0"/>
                        </a:spcBef>
                        <a:spcAft>
                          <a:spcPts val="0"/>
                        </a:spcAft>
                        <a:buClr>
                          <a:schemeClr val="lt1"/>
                        </a:buClr>
                        <a:buSzPct val="25000"/>
                        <a:buFont typeface="Consolas"/>
                        <a:buNone/>
                      </a:pPr>
                      <a:r>
                        <a:rPr strike="noStrike" u="none" cap="none" baseline="0" sz="1500" lang="en-US">
                          <a:solidFill>
                            <a:schemeClr val="lt1"/>
                          </a:solidFill>
                          <a:latin typeface="Consolas"/>
                          <a:ea typeface="Consolas"/>
                          <a:cs typeface="Consolas"/>
                          <a:sym typeface="Consolas"/>
                        </a:rPr>
                        <a:t>357.02186 = 1.3946166406</a:t>
                      </a:r>
                      <a:r>
                        <a:rPr strike="noStrike" u="none" cap="none" baseline="0" sz="1500" lang="en-US">
                          <a:solidFill>
                            <a:schemeClr val="lt1"/>
                          </a:solidFill>
                          <a:latin typeface="Calibri"/>
                          <a:ea typeface="Calibri"/>
                          <a:cs typeface="Calibri"/>
                          <a:sym typeface="Calibri"/>
                        </a:rPr>
                        <a:t>×</a:t>
                      </a:r>
                      <a:r>
                        <a:rPr strike="noStrike" u="none" cap="none" baseline="0" sz="1500" lang="en-US">
                          <a:solidFill>
                            <a:schemeClr val="lt1"/>
                          </a:solidFill>
                          <a:latin typeface="Consolas"/>
                          <a:ea typeface="Consolas"/>
                          <a:cs typeface="Consolas"/>
                          <a:sym typeface="Consolas"/>
                        </a:rPr>
                        <a:t>2</a:t>
                      </a:r>
                      <a:r>
                        <a:rPr strike="noStrike" u="none" cap="none" baseline="30000" sz="1500" lang="en-US">
                          <a:solidFill>
                            <a:schemeClr val="lt1"/>
                          </a:solidFill>
                          <a:latin typeface="Consolas"/>
                          <a:ea typeface="Consolas"/>
                          <a:cs typeface="Consolas"/>
                          <a:sym typeface="Consolas"/>
                        </a:rPr>
                        <a:t>8</a:t>
                      </a:r>
                    </a:p>
                  </a:txBody>
                  <a:tcPr marR="91450" marB="45725" marT="45725" marL="91450">
                    <a:lnR w="9525" cap="flat">
                      <a:solidFill>
                        <a:schemeClr val="lt1"/>
                      </a:solidFill>
                      <a:prstDash val="solid"/>
                      <a:round/>
                      <a:headEnd w="med" len="med" type="none"/>
                      <a:tailEnd w="med" len="med" type="none"/>
                    </a:lnR>
                    <a:solidFill>
                      <a:schemeClr val="lt1"/>
                    </a:solidFill>
                  </a:tcPr>
                </a:tc>
              </a:tr>
              <a:tr h="370850">
                <a:tc>
                  <a:txBody>
                    <a:bodyPr>
                      <a:noAutofit/>
                    </a:bodyPr>
                    <a:lstStyle/>
                    <a:p>
                      <a:pPr algn="l" rtl="0" lvl="0" marR="0" indent="0" marL="0">
                        <a:spcBef>
                          <a:spcPts val="0"/>
                        </a:spcBef>
                        <a:buSzPct val="25000"/>
                        <a:buNone/>
                      </a:pPr>
                      <a:r>
                        <a:rPr strike="noStrike" u="none" b="0" cap="none" baseline="0" sz="1500" lang="en-US">
                          <a:solidFill>
                            <a:schemeClr val="lt1"/>
                          </a:solidFill>
                          <a:latin typeface="PT Sans"/>
                          <a:ea typeface="PT Sans"/>
                          <a:cs typeface="PT Sans"/>
                          <a:sym typeface="PT Sans"/>
                        </a:rPr>
                        <a:t>Extract exponent</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spcBef>
                          <a:spcPts val="0"/>
                        </a:spcBef>
                        <a:buSzPct val="25000"/>
                        <a:buNone/>
                      </a:pPr>
                      <a:r>
                        <a:rPr strike="noStrike" u="none" b="0" cap="none" baseline="0" sz="1500" lang="en-US">
                          <a:solidFill>
                            <a:schemeClr val="lt1"/>
                          </a:solidFill>
                          <a:latin typeface="Consolas"/>
                          <a:ea typeface="Consolas"/>
                          <a:cs typeface="Consolas"/>
                          <a:sym typeface="Consolas"/>
                        </a:rPr>
                        <a:t>8</a:t>
                      </a:r>
                    </a:p>
                  </a:txBody>
                  <a:tcPr marR="91450" marB="45725" marT="45725" marL="91450">
                    <a:lnR w="9525" cap="flat">
                      <a:solidFill>
                        <a:schemeClr val="lt1"/>
                      </a:solidFill>
                      <a:prstDash val="solid"/>
                      <a:round/>
                      <a:headEnd w="med" len="med" type="none"/>
                      <a:tailEnd w="med" len="med" type="none"/>
                    </a:lnR>
                    <a:solidFill>
                      <a:schemeClr val="lt1"/>
                    </a:solidFill>
                  </a:tcPr>
                </a:tc>
              </a:tr>
              <a:tr h="370850">
                <a:tc>
                  <a:txBody>
                    <a:bodyPr>
                      <a:noAutofit/>
                    </a:bodyPr>
                    <a:lstStyle/>
                    <a:p>
                      <a:pPr algn="l" rtl="0" lvl="0" marR="0" indent="0" marL="0">
                        <a:spcBef>
                          <a:spcPts val="0"/>
                        </a:spcBef>
                        <a:buSzPct val="25000"/>
                        <a:buNone/>
                      </a:pPr>
                      <a:r>
                        <a:rPr strike="noStrike" u="none" b="0" cap="none" baseline="0" sz="1500" lang="en-US">
                          <a:solidFill>
                            <a:schemeClr val="lt1"/>
                          </a:solidFill>
                          <a:latin typeface="PT Sans"/>
                          <a:ea typeface="PT Sans"/>
                          <a:cs typeface="PT Sans"/>
                          <a:sym typeface="PT Sans"/>
                        </a:rPr>
                        <a:t>Convert to excess 128</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spcBef>
                          <a:spcPts val="0"/>
                        </a:spcBef>
                        <a:buSzPct val="25000"/>
                        <a:buNone/>
                      </a:pPr>
                      <a:r>
                        <a:rPr strike="noStrike" u="none" b="0" cap="none" baseline="0" sz="1500" lang="en-US">
                          <a:solidFill>
                            <a:schemeClr val="lt1"/>
                          </a:solidFill>
                          <a:latin typeface="Consolas"/>
                          <a:ea typeface="Consolas"/>
                          <a:cs typeface="Consolas"/>
                          <a:sym typeface="Consolas"/>
                        </a:rPr>
                        <a:t>8 + 127 = 135 = 10000111</a:t>
                      </a:r>
                      <a:r>
                        <a:rPr strike="noStrike" u="none" b="0" cap="none" baseline="-25000" sz="1500" lang="en-US">
                          <a:solidFill>
                            <a:schemeClr val="lt1"/>
                          </a:solidFill>
                          <a:latin typeface="Consolas"/>
                          <a:ea typeface="Consolas"/>
                          <a:cs typeface="Consolas"/>
                          <a:sym typeface="Consolas"/>
                        </a:rPr>
                        <a:t>2</a:t>
                      </a:r>
                    </a:p>
                  </a:txBody>
                  <a:tcPr marR="91450" marB="45725" marT="45725" marL="91450">
                    <a:lnR w="9525" cap="flat">
                      <a:solidFill>
                        <a:schemeClr val="lt1"/>
                      </a:solidFill>
                      <a:prstDash val="solid"/>
                      <a:round/>
                      <a:headEnd w="med" len="med" type="none"/>
                      <a:tailEnd w="med" len="med" type="none"/>
                    </a:lnR>
                    <a:solidFill>
                      <a:schemeClr val="lt1"/>
                    </a:solidFill>
                  </a:tcPr>
                </a:tc>
              </a:tr>
              <a:tr h="370850">
                <a:tc>
                  <a:txBody>
                    <a:bodyPr>
                      <a:noAutofit/>
                    </a:bodyPr>
                    <a:lstStyle/>
                    <a:p>
                      <a:pPr algn="l" rtl="0" lvl="0" marR="0" indent="0" marL="0">
                        <a:spcBef>
                          <a:spcPts val="0"/>
                        </a:spcBef>
                        <a:buSzPct val="25000"/>
                        <a:buNone/>
                      </a:pPr>
                      <a:r>
                        <a:rPr strike="noStrike" u="none" b="0" cap="none" baseline="0" sz="1500" lang="en-US">
                          <a:solidFill>
                            <a:schemeClr val="lt1"/>
                          </a:solidFill>
                          <a:latin typeface="PT Sans"/>
                          <a:ea typeface="PT Sans"/>
                          <a:cs typeface="PT Sans"/>
                          <a:sym typeface="PT Sans"/>
                        </a:rPr>
                        <a:t>Drop leading 1</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spcBef>
                          <a:spcPts val="0"/>
                        </a:spcBef>
                        <a:buSzPct val="25000"/>
                        <a:buNone/>
                      </a:pPr>
                      <a:r>
                        <a:rPr strike="noStrike" u="none" cap="none" baseline="0" sz="1500" lang="en-US">
                          <a:solidFill>
                            <a:schemeClr val="lt1"/>
                          </a:solidFill>
                          <a:latin typeface="Consolas"/>
                          <a:ea typeface="Consolas"/>
                          <a:cs typeface="Consolas"/>
                          <a:sym typeface="Consolas"/>
                        </a:rPr>
                        <a:t>0.3946166406</a:t>
                      </a:r>
                    </a:p>
                  </a:txBody>
                  <a:tcPr marR="91450" marB="45725" marT="45725" marL="91450">
                    <a:lnR w="9525" cap="flat">
                      <a:solidFill>
                        <a:schemeClr val="lt1"/>
                      </a:solidFill>
                      <a:prstDash val="solid"/>
                      <a:round/>
                      <a:headEnd w="med" len="med" type="none"/>
                      <a:tailEnd w="med" len="med" type="none"/>
                    </a:lnR>
                    <a:solidFill>
                      <a:schemeClr val="lt1"/>
                    </a:solidFill>
                  </a:tcPr>
                </a:tc>
              </a:tr>
              <a:tr h="642800">
                <a:tc>
                  <a:txBody>
                    <a:bodyPr>
                      <a:noAutofit/>
                    </a:bodyPr>
                    <a:lstStyle/>
                    <a:p>
                      <a:pPr algn="l" rtl="0" lvl="0" marR="0" indent="0" marL="0">
                        <a:spcBef>
                          <a:spcPts val="0"/>
                        </a:spcBef>
                        <a:buSzPct val="25000"/>
                        <a:buNone/>
                      </a:pPr>
                      <a:r>
                        <a:rPr strike="noStrike" u="none" b="0" cap="none" baseline="0" sz="1500" lang="en-US">
                          <a:solidFill>
                            <a:schemeClr val="lt1"/>
                          </a:solidFill>
                          <a:latin typeface="PT Sans"/>
                          <a:ea typeface="PT Sans"/>
                          <a:cs typeface="PT Sans"/>
                          <a:sym typeface="PT Sans"/>
                        </a:rPr>
                        <a:t>Rewrite as sum of fractional powers of 2</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spcBef>
                          <a:spcPts val="0"/>
                        </a:spcBef>
                        <a:buNone/>
                      </a:pPr>
                      <a:r>
                        <a:t/>
                      </a:r>
                      <a:endParaRPr strike="noStrike" u="none" cap="none" baseline="0" sz="1800"/>
                    </a:p>
                  </a:txBody>
                  <a:tcPr marR="91450" marB="45725" marT="45725" marL="91450">
                    <a:lnR w="9525" cap="flat">
                      <a:solidFill>
                        <a:schemeClr val="lt1"/>
                      </a:solidFill>
                      <a:prstDash val="solid"/>
                      <a:round/>
                      <a:headEnd w="med" len="med" type="none"/>
                      <a:tailEnd w="med" len="med" type="none"/>
                    </a:lnR>
                  </a:tcPr>
                </a:tc>
              </a:tr>
              <a:tr h="370850">
                <a:tc>
                  <a:txBody>
                    <a:bodyPr>
                      <a:noAutofit/>
                    </a:bodyPr>
                    <a:lstStyle/>
                    <a:p>
                      <a:pPr algn="l" rtl="0" lvl="0" marR="0" indent="0" marL="0">
                        <a:spcBef>
                          <a:spcPts val="0"/>
                        </a:spcBef>
                        <a:buSzPct val="25000"/>
                        <a:buNone/>
                      </a:pPr>
                      <a:r>
                        <a:rPr strike="noStrike" u="none" b="0" cap="none" baseline="0" sz="1500" lang="en-US">
                          <a:solidFill>
                            <a:schemeClr val="lt1"/>
                          </a:solidFill>
                          <a:latin typeface="PT Sans"/>
                          <a:ea typeface="PT Sans"/>
                          <a:cs typeface="PT Sans"/>
                          <a:sym typeface="PT Sans"/>
                        </a:rPr>
                        <a:t>Rewrite mantissa</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spcBef>
                          <a:spcPts val="0"/>
                        </a:spcBef>
                        <a:buSzPct val="25000"/>
                        <a:buNone/>
                      </a:pPr>
                      <a:r>
                        <a:rPr strike="noStrike" u="none" b="0" cap="none" baseline="0" sz="1500" lang="en-US">
                          <a:solidFill>
                            <a:schemeClr val="lt1"/>
                          </a:solidFill>
                          <a:latin typeface="Consolas"/>
                          <a:ea typeface="Consolas"/>
                          <a:cs typeface="Consolas"/>
                          <a:sym typeface="Consolas"/>
                        </a:rPr>
                        <a:t>01100101000001011001100</a:t>
                      </a:r>
                    </a:p>
                  </a:txBody>
                  <a:tcPr marR="91450" marB="45725" marT="45725" marL="91450">
                    <a:lnR w="9525" cap="flat">
                      <a:solidFill>
                        <a:schemeClr val="lt1"/>
                      </a:solidFill>
                      <a:prstDash val="solid"/>
                      <a:round/>
                      <a:headEnd w="med" len="med" type="none"/>
                      <a:tailEnd w="med" len="med" type="none"/>
                    </a:lnR>
                    <a:solidFill>
                      <a:schemeClr val="lt1"/>
                    </a:solidFill>
                  </a:tcPr>
                </a:tc>
              </a:tr>
              <a:tr h="548650">
                <a:tc>
                  <a:txBody>
                    <a:bodyPr>
                      <a:noAutofit/>
                    </a:bodyPr>
                    <a:lstStyle/>
                    <a:p>
                      <a:pPr algn="l" rtl="0" lvl="0" marR="0" indent="0" marL="0">
                        <a:spcBef>
                          <a:spcPts val="0"/>
                        </a:spcBef>
                        <a:buSzPct val="25000"/>
                        <a:buNone/>
                      </a:pPr>
                      <a:r>
                        <a:rPr strike="noStrike" u="none" b="0" cap="none" baseline="0" sz="1500" lang="en-US">
                          <a:solidFill>
                            <a:schemeClr val="lt1"/>
                          </a:solidFill>
                          <a:latin typeface="PT Sans"/>
                          <a:ea typeface="PT Sans"/>
                          <a:cs typeface="PT Sans"/>
                          <a:sym typeface="PT Sans"/>
                        </a:rPr>
                        <a:t>Combine fields</a:t>
                      </a:r>
                    </a:p>
                  </a:txBody>
                  <a:tcPr marR="91450" marB="45725" marT="45725" marL="91450">
                    <a:lnL w="9525" cap="flat">
                      <a:solidFill>
                        <a:schemeClr val="lt1"/>
                      </a:solidFill>
                      <a:prstDash val="solid"/>
                      <a:round/>
                      <a:headEnd w="med" len="med" type="none"/>
                      <a:tailEnd w="med" len="med" type="none"/>
                    </a:lnL>
                    <a:lnB w="9525" cap="flat">
                      <a:solidFill>
                        <a:schemeClr val="lt1"/>
                      </a:solidFill>
                      <a:prstDash val="solid"/>
                      <a:round/>
                      <a:headEnd w="med" len="med" type="none"/>
                      <a:tailEnd w="med" len="med" type="none"/>
                    </a:lnB>
                    <a:solidFill>
                      <a:schemeClr val="lt1"/>
                    </a:solidFill>
                  </a:tcPr>
                </a:tc>
                <a:tc>
                  <a:txBody>
                    <a:bodyPr>
                      <a:noAutofit/>
                    </a:bodyPr>
                    <a:lstStyle/>
                    <a:p>
                      <a:pPr algn="l" rtl="0" lvl="0" marR="0" indent="0" marL="0">
                        <a:spcBef>
                          <a:spcPts val="0"/>
                        </a:spcBef>
                        <a:buSzPct val="25000"/>
                        <a:buNone/>
                      </a:pPr>
                      <a:r>
                        <a:rPr strike="noStrike" u="none" b="0" cap="none" baseline="0" sz="1500" lang="en-US">
                          <a:solidFill>
                            <a:schemeClr val="lt1"/>
                          </a:solidFill>
                          <a:latin typeface="Consolas"/>
                          <a:ea typeface="Consolas"/>
                          <a:cs typeface="Consolas"/>
                          <a:sym typeface="Consolas"/>
                        </a:rPr>
                        <a:t>1100 0011 1011 0010</a:t>
                      </a:r>
                    </a:p>
                    <a:p>
                      <a:pPr algn="l" rtl="0" lvl="0" marR="0" indent="0" marL="0">
                        <a:spcBef>
                          <a:spcPts val="0"/>
                        </a:spcBef>
                        <a:buSzPct val="25000"/>
                        <a:buNone/>
                      </a:pPr>
                      <a:r>
                        <a:rPr strike="noStrike" u="none" b="0" cap="none" baseline="0" sz="1500" lang="en-US">
                          <a:solidFill>
                            <a:schemeClr val="lt1"/>
                          </a:solidFill>
                          <a:latin typeface="Consolas"/>
                          <a:ea typeface="Consolas"/>
                          <a:cs typeface="Consolas"/>
                          <a:sym typeface="Consolas"/>
                        </a:rPr>
                        <a:t>1000 0010 1100 1100</a:t>
                      </a:r>
                    </a:p>
                  </a:txBody>
                  <a:tcPr marR="91450" marB="45725" marT="45725" marL="91450">
                    <a:lnR w="9525" cap="flat">
                      <a:solidFill>
                        <a:schemeClr val="lt1"/>
                      </a:solidFill>
                      <a:prstDash val="solid"/>
                      <a:round/>
                      <a:headEnd w="med" len="med" type="none"/>
                      <a:tailEnd w="med" len="med" type="none"/>
                    </a:lnR>
                    <a:lnB w="9525" cap="flat">
                      <a:solidFill>
                        <a:schemeClr val="lt1"/>
                      </a:solidFill>
                      <a:prstDash val="solid"/>
                      <a:round/>
                      <a:headEnd w="med" len="med" type="none"/>
                      <a:tailEnd w="med" len="med" type="none"/>
                    </a:lnB>
                    <a:solidFill>
                      <a:schemeClr val="lt1"/>
                    </a:solidFill>
                  </a:tcPr>
                </a:tc>
              </a:tr>
            </a:tbl>
          </a:graphicData>
        </a:graphic>
      </p:graphicFrame>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9" name="Shape 159"/>
        <p:cNvGrpSpPr/>
        <p:nvPr/>
      </p:nvGrpSpPr>
      <p:grpSpPr>
        <a:xfrm>
          <a:off y="0" x="0"/>
          <a:ext cy="0" cx="0"/>
          <a:chOff y="0" x="0"/>
          <a:chExt cy="0" cx="0"/>
        </a:xfrm>
      </p:grpSpPr>
      <p:sp>
        <p:nvSpPr>
          <p:cNvPr id="160" name="Shape 160"/>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Example</a:t>
            </a: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Encode ‐357.02186 </a:t>
            </a:r>
            <a:br>
              <a:rPr strike="noStrike" u="none" b="0" cap="none" baseline="0" sz="1800" lang="en-US" i="0">
                <a:solidFill>
                  <a:srgbClr val="002060"/>
                </a:solidFill>
                <a:latin typeface="Calibri"/>
                <a:ea typeface="Calibri"/>
                <a:cs typeface="Calibri"/>
                <a:sym typeface="Calibri"/>
              </a:rPr>
            </a:br>
            <a:r>
              <a:rPr strike="noStrike" u="none" b="0" cap="none" baseline="0" sz="1800" lang="en-US" i="0">
                <a:solidFill>
                  <a:srgbClr val="002060"/>
                </a:solidFill>
                <a:latin typeface="Calibri"/>
                <a:ea typeface="Calibri"/>
                <a:cs typeface="Calibri"/>
                <a:sym typeface="Calibri"/>
              </a:rPr>
              <a:t>using IEEE 754.</a:t>
            </a:r>
          </a:p>
        </p:txBody>
      </p:sp>
      <p:sp>
        <p:nvSpPr>
          <p:cNvPr id="161" name="Shape 161"/>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Floating Point Number Representations</a:t>
            </a:r>
          </a:p>
        </p:txBody>
      </p:sp>
      <p:graphicFrame>
        <p:nvGraphicFramePr>
          <p:cNvPr id="162" name="Shape 162"/>
          <p:cNvGraphicFramePr/>
          <p:nvPr/>
        </p:nvGraphicFramePr>
        <p:xfrm>
          <a:off y="742950" x="3657600"/>
          <a:ext cy="3000000" cx="3000000"/>
        </p:xfrm>
        <a:graphic>
          <a:graphicData uri="http://schemas.openxmlformats.org/drawingml/2006/table">
            <a:tbl>
              <a:tblPr>
                <a:noFill/>
                <a:tableStyleId>{C09FF135-804F-49B4-B1BA-7A3C35AAB573}</a:tableStyleId>
              </a:tblPr>
              <a:tblGrid>
                <a:gridCol w="2133600"/>
                <a:gridCol w="3276600"/>
              </a:tblGrid>
              <a:tr h="548650">
                <a:tc>
                  <a:txBody>
                    <a:bodyPr>
                      <a:noAutofit/>
                    </a:bodyPr>
                    <a:lstStyle/>
                    <a:p>
                      <a:pPr algn="l" rtl="0" lvl="0" marR="0" indent="0" marL="0">
                        <a:spcBef>
                          <a:spcPts val="0"/>
                        </a:spcBef>
                        <a:buSzPct val="25000"/>
                        <a:buNone/>
                      </a:pPr>
                      <a:r>
                        <a:rPr strike="noStrike" u="none" b="0" cap="none" baseline="0" sz="1500" lang="en-US">
                          <a:solidFill>
                            <a:srgbClr val="002060"/>
                          </a:solidFill>
                          <a:latin typeface="PT Sans"/>
                          <a:ea typeface="PT Sans"/>
                          <a:cs typeface="PT Sans"/>
                          <a:sym typeface="PT Sans"/>
                        </a:rPr>
                        <a:t>Find sign, make positive</a:t>
                      </a:r>
                    </a:p>
                  </a:txBody>
                  <a:tcPr marR="91450" marB="45725" marT="45725" marL="91450">
                    <a:lnL w="9525" cap="flat">
                      <a:solidFill>
                        <a:schemeClr val="lt1"/>
                      </a:solidFill>
                      <a:prstDash val="solid"/>
                      <a:round/>
                      <a:headEnd w="med" len="med" type="none"/>
                      <a:tailEnd w="med" len="med" type="none"/>
                    </a:lnL>
                    <a:lnT w="9525" cap="flat">
                      <a:solidFill>
                        <a:schemeClr val="lt1"/>
                      </a:solidFill>
                      <a:prstDash val="solid"/>
                      <a:round/>
                      <a:headEnd w="med" len="med" type="none"/>
                      <a:tailEnd w="med" len="med" type="none"/>
                    </a:lnT>
                    <a:solidFill>
                      <a:schemeClr val="lt1"/>
                    </a:solidFill>
                  </a:tcPr>
                </a:tc>
                <a:tc>
                  <a:txBody>
                    <a:bodyPr>
                      <a:noAutofit/>
                    </a:bodyPr>
                    <a:lstStyle/>
                    <a:p>
                      <a:pPr algn="l" rtl="0" lvl="0" marR="0" indent="0" marL="0">
                        <a:spcBef>
                          <a:spcPts val="0"/>
                        </a:spcBef>
                        <a:buSzPct val="25000"/>
                        <a:buNone/>
                      </a:pPr>
                      <a:r>
                        <a:rPr strike="noStrike" u="none" b="0" cap="none" baseline="0" sz="1500" lang="en-US">
                          <a:solidFill>
                            <a:srgbClr val="002060"/>
                          </a:solidFill>
                          <a:latin typeface="PT Sans"/>
                          <a:ea typeface="PT Sans"/>
                          <a:cs typeface="PT Sans"/>
                          <a:sym typeface="PT Sans"/>
                        </a:rPr>
                        <a:t>Negative (</a:t>
                      </a:r>
                      <a:r>
                        <a:rPr strike="noStrike" u="none" b="0" cap="none" baseline="0" sz="1500" lang="en-US">
                          <a:solidFill>
                            <a:srgbClr val="002060"/>
                          </a:solidFill>
                          <a:latin typeface="Consolas"/>
                          <a:ea typeface="Consolas"/>
                          <a:cs typeface="Consolas"/>
                          <a:sym typeface="Consolas"/>
                        </a:rPr>
                        <a:t>1</a:t>
                      </a:r>
                      <a:r>
                        <a:rPr strike="noStrike" u="none" b="0" cap="none" baseline="0" sz="1500" lang="en-US">
                          <a:solidFill>
                            <a:srgbClr val="002060"/>
                          </a:solidFill>
                          <a:latin typeface="PT Sans"/>
                          <a:ea typeface="PT Sans"/>
                          <a:cs typeface="PT Sans"/>
                          <a:sym typeface="PT Sans"/>
                        </a:rPr>
                        <a:t>), </a:t>
                      </a:r>
                      <a:r>
                        <a:rPr strike="noStrike" u="none" b="0" cap="none" baseline="0" sz="1500" lang="en-US">
                          <a:solidFill>
                            <a:srgbClr val="002060"/>
                          </a:solidFill>
                          <a:latin typeface="Consolas"/>
                          <a:ea typeface="Consolas"/>
                          <a:cs typeface="Consolas"/>
                          <a:sym typeface="Consolas"/>
                        </a:rPr>
                        <a:t>357.02186</a:t>
                      </a:r>
                    </a:p>
                  </a:txBody>
                  <a:tcPr marR="91450" marB="45725" marT="45725" marL="91450">
                    <a:lnR w="9525" cap="flat">
                      <a:solidFill>
                        <a:schemeClr val="lt1"/>
                      </a:solidFill>
                      <a:prstDash val="solid"/>
                      <a:round/>
                      <a:headEnd w="med" len="med" type="none"/>
                      <a:tailEnd w="med" len="med" type="none"/>
                    </a:lnR>
                    <a:lnT w="9525" cap="flat">
                      <a:solidFill>
                        <a:schemeClr val="lt1"/>
                      </a:solidFill>
                      <a:prstDash val="solid"/>
                      <a:round/>
                      <a:headEnd w="med" len="med" type="none"/>
                      <a:tailEnd w="med" len="med" type="none"/>
                    </a:lnT>
                    <a:solidFill>
                      <a:schemeClr val="lt1"/>
                    </a:solidFill>
                  </a:tcPr>
                </a:tc>
              </a:tr>
              <a:tr h="548650">
                <a:tc>
                  <a:txBody>
                    <a:bodyPr>
                      <a:noAutofit/>
                    </a:bodyPr>
                    <a:lstStyle/>
                    <a:p>
                      <a:pPr algn="l" rtl="0" lvl="0" marR="0" indent="0" marL="0">
                        <a:spcBef>
                          <a:spcPts val="0"/>
                        </a:spcBef>
                        <a:buSzPct val="25000"/>
                        <a:buNone/>
                      </a:pPr>
                      <a:r>
                        <a:rPr strike="noStrike" u="none" b="0" cap="none" baseline="0" sz="1500" lang="en-US">
                          <a:solidFill>
                            <a:srgbClr val="002060"/>
                          </a:solidFill>
                          <a:latin typeface="PT Sans"/>
                          <a:ea typeface="PT Sans"/>
                          <a:cs typeface="PT Sans"/>
                          <a:sym typeface="PT Sans"/>
                        </a:rPr>
                        <a:t>Convert to a power of 2</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lnSpc>
                          <a:spcPct val="100000"/>
                        </a:lnSpc>
                        <a:spcBef>
                          <a:spcPts val="0"/>
                        </a:spcBef>
                        <a:spcAft>
                          <a:spcPts val="0"/>
                        </a:spcAft>
                        <a:buClr>
                          <a:srgbClr val="002060"/>
                        </a:buClr>
                        <a:buSzPct val="25000"/>
                        <a:buFont typeface="Consolas"/>
                        <a:buNone/>
                      </a:pPr>
                      <a:r>
                        <a:rPr strike="noStrike" u="none" cap="none" baseline="0" sz="1500" lang="en-US">
                          <a:solidFill>
                            <a:srgbClr val="002060"/>
                          </a:solidFill>
                          <a:latin typeface="Consolas"/>
                          <a:ea typeface="Consolas"/>
                          <a:cs typeface="Consolas"/>
                          <a:sym typeface="Consolas"/>
                        </a:rPr>
                        <a:t>357.02186 = 1.3946166406</a:t>
                      </a:r>
                      <a:r>
                        <a:rPr strike="noStrike" u="none" cap="none" baseline="0" sz="1500" lang="en-US">
                          <a:solidFill>
                            <a:srgbClr val="002060"/>
                          </a:solidFill>
                          <a:latin typeface="Calibri"/>
                          <a:ea typeface="Calibri"/>
                          <a:cs typeface="Calibri"/>
                          <a:sym typeface="Calibri"/>
                        </a:rPr>
                        <a:t>×</a:t>
                      </a:r>
                      <a:r>
                        <a:rPr strike="noStrike" u="none" cap="none" baseline="0" sz="1500" lang="en-US">
                          <a:solidFill>
                            <a:srgbClr val="002060"/>
                          </a:solidFill>
                          <a:latin typeface="Consolas"/>
                          <a:ea typeface="Consolas"/>
                          <a:cs typeface="Consolas"/>
                          <a:sym typeface="Consolas"/>
                        </a:rPr>
                        <a:t>2</a:t>
                      </a:r>
                      <a:r>
                        <a:rPr strike="noStrike" u="none" cap="none" baseline="30000" sz="1500" lang="en-US">
                          <a:solidFill>
                            <a:srgbClr val="002060"/>
                          </a:solidFill>
                          <a:latin typeface="Consolas"/>
                          <a:ea typeface="Consolas"/>
                          <a:cs typeface="Consolas"/>
                          <a:sym typeface="Consolas"/>
                        </a:rPr>
                        <a:t>8</a:t>
                      </a:r>
                    </a:p>
                  </a:txBody>
                  <a:tcPr marR="91450" marB="45725" marT="45725" marL="91450">
                    <a:lnR w="9525" cap="flat">
                      <a:solidFill>
                        <a:schemeClr val="lt1"/>
                      </a:solidFill>
                      <a:prstDash val="solid"/>
                      <a:round/>
                      <a:headEnd w="med" len="med" type="none"/>
                      <a:tailEnd w="med" len="med" type="none"/>
                    </a:lnR>
                    <a:solidFill>
                      <a:schemeClr val="lt1"/>
                    </a:solidFill>
                  </a:tcPr>
                </a:tc>
              </a:tr>
              <a:tr h="370850">
                <a:tc>
                  <a:txBody>
                    <a:bodyPr>
                      <a:noAutofit/>
                    </a:bodyPr>
                    <a:lstStyle/>
                    <a:p>
                      <a:pPr algn="l" rtl="0" lvl="0" marR="0" indent="0" marL="0">
                        <a:spcBef>
                          <a:spcPts val="0"/>
                        </a:spcBef>
                        <a:buSzPct val="25000"/>
                        <a:buNone/>
                      </a:pPr>
                      <a:r>
                        <a:rPr strike="noStrike" u="none" b="0" cap="none" baseline="0" sz="1500" lang="en-US">
                          <a:solidFill>
                            <a:schemeClr val="lt1"/>
                          </a:solidFill>
                          <a:latin typeface="PT Sans"/>
                          <a:ea typeface="PT Sans"/>
                          <a:cs typeface="PT Sans"/>
                          <a:sym typeface="PT Sans"/>
                        </a:rPr>
                        <a:t>Extract exponent</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spcBef>
                          <a:spcPts val="0"/>
                        </a:spcBef>
                        <a:buSzPct val="25000"/>
                        <a:buNone/>
                      </a:pPr>
                      <a:r>
                        <a:rPr strike="noStrike" u="none" b="0" cap="none" baseline="0" sz="1500" lang="en-US">
                          <a:solidFill>
                            <a:schemeClr val="lt1"/>
                          </a:solidFill>
                          <a:latin typeface="Consolas"/>
                          <a:ea typeface="Consolas"/>
                          <a:cs typeface="Consolas"/>
                          <a:sym typeface="Consolas"/>
                        </a:rPr>
                        <a:t>8</a:t>
                      </a:r>
                    </a:p>
                  </a:txBody>
                  <a:tcPr marR="91450" marB="45725" marT="45725" marL="91450">
                    <a:lnR w="9525" cap="flat">
                      <a:solidFill>
                        <a:schemeClr val="lt1"/>
                      </a:solidFill>
                      <a:prstDash val="solid"/>
                      <a:round/>
                      <a:headEnd w="med" len="med" type="none"/>
                      <a:tailEnd w="med" len="med" type="none"/>
                    </a:lnR>
                    <a:solidFill>
                      <a:schemeClr val="lt1"/>
                    </a:solidFill>
                  </a:tcPr>
                </a:tc>
              </a:tr>
              <a:tr h="370850">
                <a:tc>
                  <a:txBody>
                    <a:bodyPr>
                      <a:noAutofit/>
                    </a:bodyPr>
                    <a:lstStyle/>
                    <a:p>
                      <a:pPr algn="l" rtl="0" lvl="0" marR="0" indent="0" marL="0">
                        <a:spcBef>
                          <a:spcPts val="0"/>
                        </a:spcBef>
                        <a:buSzPct val="25000"/>
                        <a:buNone/>
                      </a:pPr>
                      <a:r>
                        <a:rPr strike="noStrike" u="none" b="0" cap="none" baseline="0" sz="1500" lang="en-US">
                          <a:solidFill>
                            <a:schemeClr val="lt1"/>
                          </a:solidFill>
                          <a:latin typeface="PT Sans"/>
                          <a:ea typeface="PT Sans"/>
                          <a:cs typeface="PT Sans"/>
                          <a:sym typeface="PT Sans"/>
                        </a:rPr>
                        <a:t>Convert to excess 128</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spcBef>
                          <a:spcPts val="0"/>
                        </a:spcBef>
                        <a:buSzPct val="25000"/>
                        <a:buNone/>
                      </a:pPr>
                      <a:r>
                        <a:rPr strike="noStrike" u="none" b="0" cap="none" baseline="0" sz="1500" lang="en-US">
                          <a:solidFill>
                            <a:schemeClr val="lt1"/>
                          </a:solidFill>
                          <a:latin typeface="Consolas"/>
                          <a:ea typeface="Consolas"/>
                          <a:cs typeface="Consolas"/>
                          <a:sym typeface="Consolas"/>
                        </a:rPr>
                        <a:t>8 + 127 = 135 = 10000111</a:t>
                      </a:r>
                      <a:r>
                        <a:rPr strike="noStrike" u="none" b="0" cap="none" baseline="-25000" sz="1500" lang="en-US">
                          <a:solidFill>
                            <a:schemeClr val="lt1"/>
                          </a:solidFill>
                          <a:latin typeface="Consolas"/>
                          <a:ea typeface="Consolas"/>
                          <a:cs typeface="Consolas"/>
                          <a:sym typeface="Consolas"/>
                        </a:rPr>
                        <a:t>2</a:t>
                      </a:r>
                    </a:p>
                  </a:txBody>
                  <a:tcPr marR="91450" marB="45725" marT="45725" marL="91450">
                    <a:lnR w="9525" cap="flat">
                      <a:solidFill>
                        <a:schemeClr val="lt1"/>
                      </a:solidFill>
                      <a:prstDash val="solid"/>
                      <a:round/>
                      <a:headEnd w="med" len="med" type="none"/>
                      <a:tailEnd w="med" len="med" type="none"/>
                    </a:lnR>
                    <a:solidFill>
                      <a:schemeClr val="lt1"/>
                    </a:solidFill>
                  </a:tcPr>
                </a:tc>
              </a:tr>
              <a:tr h="370850">
                <a:tc>
                  <a:txBody>
                    <a:bodyPr>
                      <a:noAutofit/>
                    </a:bodyPr>
                    <a:lstStyle/>
                    <a:p>
                      <a:pPr algn="l" rtl="0" lvl="0" marR="0" indent="0" marL="0">
                        <a:spcBef>
                          <a:spcPts val="0"/>
                        </a:spcBef>
                        <a:buSzPct val="25000"/>
                        <a:buNone/>
                      </a:pPr>
                      <a:r>
                        <a:rPr strike="noStrike" u="none" b="0" cap="none" baseline="0" sz="1500" lang="en-US">
                          <a:solidFill>
                            <a:schemeClr val="lt1"/>
                          </a:solidFill>
                          <a:latin typeface="PT Sans"/>
                          <a:ea typeface="PT Sans"/>
                          <a:cs typeface="PT Sans"/>
                          <a:sym typeface="PT Sans"/>
                        </a:rPr>
                        <a:t>Drop leading 1</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spcBef>
                          <a:spcPts val="0"/>
                        </a:spcBef>
                        <a:buSzPct val="25000"/>
                        <a:buNone/>
                      </a:pPr>
                      <a:r>
                        <a:rPr strike="noStrike" u="none" cap="none" baseline="0" sz="1500" lang="en-US">
                          <a:solidFill>
                            <a:schemeClr val="lt1"/>
                          </a:solidFill>
                          <a:latin typeface="Consolas"/>
                          <a:ea typeface="Consolas"/>
                          <a:cs typeface="Consolas"/>
                          <a:sym typeface="Consolas"/>
                        </a:rPr>
                        <a:t>0.3946166406</a:t>
                      </a:r>
                    </a:p>
                  </a:txBody>
                  <a:tcPr marR="91450" marB="45725" marT="45725" marL="91450">
                    <a:lnR w="9525" cap="flat">
                      <a:solidFill>
                        <a:schemeClr val="lt1"/>
                      </a:solidFill>
                      <a:prstDash val="solid"/>
                      <a:round/>
                      <a:headEnd w="med" len="med" type="none"/>
                      <a:tailEnd w="med" len="med" type="none"/>
                    </a:lnR>
                    <a:solidFill>
                      <a:schemeClr val="lt1"/>
                    </a:solidFill>
                  </a:tcPr>
                </a:tc>
              </a:tr>
              <a:tr h="642800">
                <a:tc>
                  <a:txBody>
                    <a:bodyPr>
                      <a:noAutofit/>
                    </a:bodyPr>
                    <a:lstStyle/>
                    <a:p>
                      <a:pPr algn="l" rtl="0" lvl="0" marR="0" indent="0" marL="0">
                        <a:spcBef>
                          <a:spcPts val="0"/>
                        </a:spcBef>
                        <a:buSzPct val="25000"/>
                        <a:buNone/>
                      </a:pPr>
                      <a:r>
                        <a:rPr strike="noStrike" u="none" b="0" cap="none" baseline="0" sz="1500" lang="en-US">
                          <a:solidFill>
                            <a:schemeClr val="lt1"/>
                          </a:solidFill>
                          <a:latin typeface="PT Sans"/>
                          <a:ea typeface="PT Sans"/>
                          <a:cs typeface="PT Sans"/>
                          <a:sym typeface="PT Sans"/>
                        </a:rPr>
                        <a:t>Rewrite as sum of fractional powers of 2</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spcBef>
                          <a:spcPts val="0"/>
                        </a:spcBef>
                        <a:buNone/>
                      </a:pPr>
                      <a:r>
                        <a:t/>
                      </a:r>
                      <a:endParaRPr strike="noStrike" u="none" cap="none" baseline="0" sz="1800"/>
                    </a:p>
                  </a:txBody>
                  <a:tcPr marR="91450" marB="45725" marT="45725" marL="91450">
                    <a:lnR w="9525" cap="flat">
                      <a:solidFill>
                        <a:schemeClr val="lt1"/>
                      </a:solidFill>
                      <a:prstDash val="solid"/>
                      <a:round/>
                      <a:headEnd w="med" len="med" type="none"/>
                      <a:tailEnd w="med" len="med" type="none"/>
                    </a:lnR>
                  </a:tcPr>
                </a:tc>
              </a:tr>
              <a:tr h="370850">
                <a:tc>
                  <a:txBody>
                    <a:bodyPr>
                      <a:noAutofit/>
                    </a:bodyPr>
                    <a:lstStyle/>
                    <a:p>
                      <a:pPr algn="l" rtl="0" lvl="0" marR="0" indent="0" marL="0">
                        <a:spcBef>
                          <a:spcPts val="0"/>
                        </a:spcBef>
                        <a:buSzPct val="25000"/>
                        <a:buNone/>
                      </a:pPr>
                      <a:r>
                        <a:rPr strike="noStrike" u="none" b="0" cap="none" baseline="0" sz="1500" lang="en-US">
                          <a:solidFill>
                            <a:schemeClr val="lt1"/>
                          </a:solidFill>
                          <a:latin typeface="PT Sans"/>
                          <a:ea typeface="PT Sans"/>
                          <a:cs typeface="PT Sans"/>
                          <a:sym typeface="PT Sans"/>
                        </a:rPr>
                        <a:t>Rewrite mantissa</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spcBef>
                          <a:spcPts val="0"/>
                        </a:spcBef>
                        <a:buSzPct val="25000"/>
                        <a:buNone/>
                      </a:pPr>
                      <a:r>
                        <a:rPr strike="noStrike" u="none" b="0" cap="none" baseline="0" sz="1500" lang="en-US">
                          <a:solidFill>
                            <a:schemeClr val="lt1"/>
                          </a:solidFill>
                          <a:latin typeface="Consolas"/>
                          <a:ea typeface="Consolas"/>
                          <a:cs typeface="Consolas"/>
                          <a:sym typeface="Consolas"/>
                        </a:rPr>
                        <a:t>01100101000001011001100</a:t>
                      </a:r>
                    </a:p>
                  </a:txBody>
                  <a:tcPr marR="91450" marB="45725" marT="45725" marL="91450">
                    <a:lnR w="9525" cap="flat">
                      <a:solidFill>
                        <a:schemeClr val="lt1"/>
                      </a:solidFill>
                      <a:prstDash val="solid"/>
                      <a:round/>
                      <a:headEnd w="med" len="med" type="none"/>
                      <a:tailEnd w="med" len="med" type="none"/>
                    </a:lnR>
                    <a:solidFill>
                      <a:schemeClr val="lt1"/>
                    </a:solidFill>
                  </a:tcPr>
                </a:tc>
              </a:tr>
              <a:tr h="548650">
                <a:tc>
                  <a:txBody>
                    <a:bodyPr>
                      <a:noAutofit/>
                    </a:bodyPr>
                    <a:lstStyle/>
                    <a:p>
                      <a:pPr algn="l" rtl="0" lvl="0" marR="0" indent="0" marL="0">
                        <a:spcBef>
                          <a:spcPts val="0"/>
                        </a:spcBef>
                        <a:buSzPct val="25000"/>
                        <a:buNone/>
                      </a:pPr>
                      <a:r>
                        <a:rPr strike="noStrike" u="none" b="0" cap="none" baseline="0" sz="1500" lang="en-US">
                          <a:solidFill>
                            <a:schemeClr val="lt1"/>
                          </a:solidFill>
                          <a:latin typeface="PT Sans"/>
                          <a:ea typeface="PT Sans"/>
                          <a:cs typeface="PT Sans"/>
                          <a:sym typeface="PT Sans"/>
                        </a:rPr>
                        <a:t>Combine fields</a:t>
                      </a:r>
                    </a:p>
                  </a:txBody>
                  <a:tcPr marR="91450" marB="45725" marT="45725" marL="91450">
                    <a:lnL w="9525" cap="flat">
                      <a:solidFill>
                        <a:schemeClr val="lt1"/>
                      </a:solidFill>
                      <a:prstDash val="solid"/>
                      <a:round/>
                      <a:headEnd w="med" len="med" type="none"/>
                      <a:tailEnd w="med" len="med" type="none"/>
                    </a:lnL>
                    <a:lnB w="9525" cap="flat">
                      <a:solidFill>
                        <a:schemeClr val="lt1"/>
                      </a:solidFill>
                      <a:prstDash val="solid"/>
                      <a:round/>
                      <a:headEnd w="med" len="med" type="none"/>
                      <a:tailEnd w="med" len="med" type="none"/>
                    </a:lnB>
                    <a:solidFill>
                      <a:schemeClr val="lt1"/>
                    </a:solidFill>
                  </a:tcPr>
                </a:tc>
                <a:tc>
                  <a:txBody>
                    <a:bodyPr>
                      <a:noAutofit/>
                    </a:bodyPr>
                    <a:lstStyle/>
                    <a:p>
                      <a:pPr algn="l" rtl="0" lvl="0" marR="0" indent="0" marL="0">
                        <a:spcBef>
                          <a:spcPts val="0"/>
                        </a:spcBef>
                        <a:buSzPct val="25000"/>
                        <a:buNone/>
                      </a:pPr>
                      <a:r>
                        <a:rPr strike="noStrike" u="none" b="0" cap="none" baseline="0" sz="1500" lang="en-US">
                          <a:solidFill>
                            <a:schemeClr val="lt1"/>
                          </a:solidFill>
                          <a:latin typeface="Consolas"/>
                          <a:ea typeface="Consolas"/>
                          <a:cs typeface="Consolas"/>
                          <a:sym typeface="Consolas"/>
                        </a:rPr>
                        <a:t>1100 0011 1011 0010</a:t>
                      </a:r>
                    </a:p>
                    <a:p>
                      <a:pPr algn="l" rtl="0" lvl="0" marR="0" indent="0" marL="0">
                        <a:spcBef>
                          <a:spcPts val="0"/>
                        </a:spcBef>
                        <a:buSzPct val="25000"/>
                        <a:buNone/>
                      </a:pPr>
                      <a:r>
                        <a:rPr strike="noStrike" u="none" b="0" cap="none" baseline="0" sz="1500" lang="en-US">
                          <a:solidFill>
                            <a:schemeClr val="lt1"/>
                          </a:solidFill>
                          <a:latin typeface="Consolas"/>
                          <a:ea typeface="Consolas"/>
                          <a:cs typeface="Consolas"/>
                          <a:sym typeface="Consolas"/>
                        </a:rPr>
                        <a:t>1000 0010 1100 1100</a:t>
                      </a:r>
                    </a:p>
                  </a:txBody>
                  <a:tcPr marR="91450" marB="45725" marT="45725" marL="91450">
                    <a:lnR w="9525" cap="flat">
                      <a:solidFill>
                        <a:schemeClr val="lt1"/>
                      </a:solidFill>
                      <a:prstDash val="solid"/>
                      <a:round/>
                      <a:headEnd w="med" len="med" type="none"/>
                      <a:tailEnd w="med" len="med" type="none"/>
                    </a:lnR>
                    <a:lnB w="9525" cap="flat">
                      <a:solidFill>
                        <a:schemeClr val="lt1"/>
                      </a:solidFill>
                      <a:prstDash val="solid"/>
                      <a:round/>
                      <a:headEnd w="med" len="med" type="none"/>
                      <a:tailEnd w="med" len="med" type="none"/>
                    </a:lnB>
                    <a:solidFill>
                      <a:schemeClr val="lt1"/>
                    </a:solidFill>
                  </a:tcPr>
                </a:tc>
              </a:tr>
            </a:tbl>
          </a:graphicData>
        </a:graphic>
      </p:graphicFrame>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6" name="Shape 166"/>
        <p:cNvGrpSpPr/>
        <p:nvPr/>
      </p:nvGrpSpPr>
      <p:grpSpPr>
        <a:xfrm>
          <a:off y="0" x="0"/>
          <a:ext cy="0" cx="0"/>
          <a:chOff y="0" x="0"/>
          <a:chExt cy="0" cx="0"/>
        </a:xfrm>
      </p:grpSpPr>
      <p:sp>
        <p:nvSpPr>
          <p:cNvPr id="167" name="Shape 167"/>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Example</a:t>
            </a: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Encode ‐357.02186 </a:t>
            </a:r>
            <a:br>
              <a:rPr strike="noStrike" u="none" b="0" cap="none" baseline="0" sz="1800" lang="en-US" i="0">
                <a:solidFill>
                  <a:srgbClr val="002060"/>
                </a:solidFill>
                <a:latin typeface="Calibri"/>
                <a:ea typeface="Calibri"/>
                <a:cs typeface="Calibri"/>
                <a:sym typeface="Calibri"/>
              </a:rPr>
            </a:br>
            <a:r>
              <a:rPr strike="noStrike" u="none" b="0" cap="none" baseline="0" sz="1800" lang="en-US" i="0">
                <a:solidFill>
                  <a:srgbClr val="002060"/>
                </a:solidFill>
                <a:latin typeface="Calibri"/>
                <a:ea typeface="Calibri"/>
                <a:cs typeface="Calibri"/>
                <a:sym typeface="Calibri"/>
              </a:rPr>
              <a:t>using IEEE 754.</a:t>
            </a:r>
          </a:p>
        </p:txBody>
      </p:sp>
      <p:sp>
        <p:nvSpPr>
          <p:cNvPr id="168" name="Shape 168"/>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Floating Point Number Representations</a:t>
            </a:r>
          </a:p>
        </p:txBody>
      </p:sp>
      <p:graphicFrame>
        <p:nvGraphicFramePr>
          <p:cNvPr id="169" name="Shape 169"/>
          <p:cNvGraphicFramePr/>
          <p:nvPr/>
        </p:nvGraphicFramePr>
        <p:xfrm>
          <a:off y="742950" x="3657600"/>
          <a:ext cy="3000000" cx="3000000"/>
        </p:xfrm>
        <a:graphic>
          <a:graphicData uri="http://schemas.openxmlformats.org/drawingml/2006/table">
            <a:tbl>
              <a:tblPr>
                <a:noFill/>
                <a:tableStyleId>{ACBB39A9-9C4F-4CC5-B88E-5D5578AA06E7}</a:tableStyleId>
              </a:tblPr>
              <a:tblGrid>
                <a:gridCol w="2133600"/>
                <a:gridCol w="3276600"/>
              </a:tblGrid>
              <a:tr h="548650">
                <a:tc>
                  <a:txBody>
                    <a:bodyPr>
                      <a:noAutofit/>
                    </a:bodyPr>
                    <a:lstStyle/>
                    <a:p>
                      <a:pPr algn="l" rtl="0" lvl="0" marR="0" indent="0" marL="0">
                        <a:spcBef>
                          <a:spcPts val="0"/>
                        </a:spcBef>
                        <a:buSzPct val="25000"/>
                        <a:buNone/>
                      </a:pPr>
                      <a:r>
                        <a:rPr strike="noStrike" u="none" b="0" cap="none" baseline="0" sz="1500" lang="en-US">
                          <a:solidFill>
                            <a:srgbClr val="002060"/>
                          </a:solidFill>
                          <a:latin typeface="PT Sans"/>
                          <a:ea typeface="PT Sans"/>
                          <a:cs typeface="PT Sans"/>
                          <a:sym typeface="PT Sans"/>
                        </a:rPr>
                        <a:t>Find sign, make positive</a:t>
                      </a:r>
                    </a:p>
                  </a:txBody>
                  <a:tcPr marR="91450" marB="45725" marT="45725" marL="91450">
                    <a:lnL w="9525" cap="flat">
                      <a:solidFill>
                        <a:schemeClr val="lt1"/>
                      </a:solidFill>
                      <a:prstDash val="solid"/>
                      <a:round/>
                      <a:headEnd w="med" len="med" type="none"/>
                      <a:tailEnd w="med" len="med" type="none"/>
                    </a:lnL>
                    <a:lnT w="9525" cap="flat">
                      <a:solidFill>
                        <a:schemeClr val="lt1"/>
                      </a:solidFill>
                      <a:prstDash val="solid"/>
                      <a:round/>
                      <a:headEnd w="med" len="med" type="none"/>
                      <a:tailEnd w="med" len="med" type="none"/>
                    </a:lnT>
                    <a:solidFill>
                      <a:schemeClr val="lt1"/>
                    </a:solidFill>
                  </a:tcPr>
                </a:tc>
                <a:tc>
                  <a:txBody>
                    <a:bodyPr>
                      <a:noAutofit/>
                    </a:bodyPr>
                    <a:lstStyle/>
                    <a:p>
                      <a:pPr algn="l" rtl="0" lvl="0" marR="0" indent="0" marL="0">
                        <a:spcBef>
                          <a:spcPts val="0"/>
                        </a:spcBef>
                        <a:buSzPct val="25000"/>
                        <a:buNone/>
                      </a:pPr>
                      <a:r>
                        <a:rPr strike="noStrike" u="none" b="0" cap="none" baseline="0" sz="1500" lang="en-US">
                          <a:solidFill>
                            <a:srgbClr val="002060"/>
                          </a:solidFill>
                          <a:latin typeface="PT Sans"/>
                          <a:ea typeface="PT Sans"/>
                          <a:cs typeface="PT Sans"/>
                          <a:sym typeface="PT Sans"/>
                        </a:rPr>
                        <a:t>Negative (</a:t>
                      </a:r>
                      <a:r>
                        <a:rPr strike="noStrike" u="none" b="0" cap="none" baseline="0" sz="1500" lang="en-US">
                          <a:solidFill>
                            <a:srgbClr val="002060"/>
                          </a:solidFill>
                          <a:latin typeface="Consolas"/>
                          <a:ea typeface="Consolas"/>
                          <a:cs typeface="Consolas"/>
                          <a:sym typeface="Consolas"/>
                        </a:rPr>
                        <a:t>1</a:t>
                      </a:r>
                      <a:r>
                        <a:rPr strike="noStrike" u="none" b="0" cap="none" baseline="0" sz="1500" lang="en-US">
                          <a:solidFill>
                            <a:srgbClr val="002060"/>
                          </a:solidFill>
                          <a:latin typeface="PT Sans"/>
                          <a:ea typeface="PT Sans"/>
                          <a:cs typeface="PT Sans"/>
                          <a:sym typeface="PT Sans"/>
                        </a:rPr>
                        <a:t>), </a:t>
                      </a:r>
                      <a:r>
                        <a:rPr strike="noStrike" u="none" b="0" cap="none" baseline="0" sz="1500" lang="en-US">
                          <a:solidFill>
                            <a:srgbClr val="002060"/>
                          </a:solidFill>
                          <a:latin typeface="Consolas"/>
                          <a:ea typeface="Consolas"/>
                          <a:cs typeface="Consolas"/>
                          <a:sym typeface="Consolas"/>
                        </a:rPr>
                        <a:t>357.02186</a:t>
                      </a:r>
                    </a:p>
                  </a:txBody>
                  <a:tcPr marR="91450" marB="45725" marT="45725" marL="91450">
                    <a:lnR w="9525" cap="flat">
                      <a:solidFill>
                        <a:schemeClr val="lt1"/>
                      </a:solidFill>
                      <a:prstDash val="solid"/>
                      <a:round/>
                      <a:headEnd w="med" len="med" type="none"/>
                      <a:tailEnd w="med" len="med" type="none"/>
                    </a:lnR>
                    <a:lnT w="9525" cap="flat">
                      <a:solidFill>
                        <a:schemeClr val="lt1"/>
                      </a:solidFill>
                      <a:prstDash val="solid"/>
                      <a:round/>
                      <a:headEnd w="med" len="med" type="none"/>
                      <a:tailEnd w="med" len="med" type="none"/>
                    </a:lnT>
                    <a:solidFill>
                      <a:schemeClr val="lt1"/>
                    </a:solidFill>
                  </a:tcPr>
                </a:tc>
              </a:tr>
              <a:tr h="548650">
                <a:tc>
                  <a:txBody>
                    <a:bodyPr>
                      <a:noAutofit/>
                    </a:bodyPr>
                    <a:lstStyle/>
                    <a:p>
                      <a:pPr algn="l" rtl="0" lvl="0" marR="0" indent="0" marL="0">
                        <a:spcBef>
                          <a:spcPts val="0"/>
                        </a:spcBef>
                        <a:buSzPct val="25000"/>
                        <a:buNone/>
                      </a:pPr>
                      <a:r>
                        <a:rPr strike="noStrike" u="none" b="0" cap="none" baseline="0" sz="1500" lang="en-US">
                          <a:solidFill>
                            <a:srgbClr val="002060"/>
                          </a:solidFill>
                          <a:latin typeface="PT Sans"/>
                          <a:ea typeface="PT Sans"/>
                          <a:cs typeface="PT Sans"/>
                          <a:sym typeface="PT Sans"/>
                        </a:rPr>
                        <a:t>Convert to a power of 2</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lnSpc>
                          <a:spcPct val="100000"/>
                        </a:lnSpc>
                        <a:spcBef>
                          <a:spcPts val="0"/>
                        </a:spcBef>
                        <a:spcAft>
                          <a:spcPts val="0"/>
                        </a:spcAft>
                        <a:buClr>
                          <a:srgbClr val="002060"/>
                        </a:buClr>
                        <a:buSzPct val="25000"/>
                        <a:buFont typeface="Consolas"/>
                        <a:buNone/>
                      </a:pPr>
                      <a:r>
                        <a:rPr strike="noStrike" u="none" cap="none" baseline="0" sz="1500" lang="en-US">
                          <a:solidFill>
                            <a:srgbClr val="002060"/>
                          </a:solidFill>
                          <a:latin typeface="Consolas"/>
                          <a:ea typeface="Consolas"/>
                          <a:cs typeface="Consolas"/>
                          <a:sym typeface="Consolas"/>
                        </a:rPr>
                        <a:t>357.02186 = 1.3946166406</a:t>
                      </a:r>
                      <a:r>
                        <a:rPr strike="noStrike" u="none" cap="none" baseline="0" sz="1500" lang="en-US">
                          <a:solidFill>
                            <a:srgbClr val="002060"/>
                          </a:solidFill>
                          <a:latin typeface="Calibri"/>
                          <a:ea typeface="Calibri"/>
                          <a:cs typeface="Calibri"/>
                          <a:sym typeface="Calibri"/>
                        </a:rPr>
                        <a:t>×</a:t>
                      </a:r>
                      <a:r>
                        <a:rPr strike="noStrike" u="none" cap="none" baseline="0" sz="1500" lang="en-US">
                          <a:solidFill>
                            <a:srgbClr val="002060"/>
                          </a:solidFill>
                          <a:latin typeface="Consolas"/>
                          <a:ea typeface="Consolas"/>
                          <a:cs typeface="Consolas"/>
                          <a:sym typeface="Consolas"/>
                        </a:rPr>
                        <a:t>2</a:t>
                      </a:r>
                      <a:r>
                        <a:rPr strike="noStrike" u="none" cap="none" baseline="30000" sz="1500" lang="en-US">
                          <a:solidFill>
                            <a:srgbClr val="002060"/>
                          </a:solidFill>
                          <a:latin typeface="Consolas"/>
                          <a:ea typeface="Consolas"/>
                          <a:cs typeface="Consolas"/>
                          <a:sym typeface="Consolas"/>
                        </a:rPr>
                        <a:t>8</a:t>
                      </a:r>
                    </a:p>
                  </a:txBody>
                  <a:tcPr marR="91450" marB="45725" marT="45725" marL="91450">
                    <a:lnR w="9525" cap="flat">
                      <a:solidFill>
                        <a:schemeClr val="lt1"/>
                      </a:solidFill>
                      <a:prstDash val="solid"/>
                      <a:round/>
                      <a:headEnd w="med" len="med" type="none"/>
                      <a:tailEnd w="med" len="med" type="none"/>
                    </a:lnR>
                    <a:solidFill>
                      <a:schemeClr val="lt1"/>
                    </a:solidFill>
                  </a:tcPr>
                </a:tc>
              </a:tr>
              <a:tr h="370850">
                <a:tc>
                  <a:txBody>
                    <a:bodyPr>
                      <a:noAutofit/>
                    </a:bodyPr>
                    <a:lstStyle/>
                    <a:p>
                      <a:pPr algn="l" rtl="0" lvl="0" marR="0" indent="0" marL="0">
                        <a:spcBef>
                          <a:spcPts val="0"/>
                        </a:spcBef>
                        <a:buSzPct val="25000"/>
                        <a:buNone/>
                      </a:pPr>
                      <a:r>
                        <a:rPr strike="noStrike" u="none" b="0" cap="none" baseline="0" sz="1500" lang="en-US">
                          <a:solidFill>
                            <a:srgbClr val="002060"/>
                          </a:solidFill>
                          <a:latin typeface="PT Sans"/>
                          <a:ea typeface="PT Sans"/>
                          <a:cs typeface="PT Sans"/>
                          <a:sym typeface="PT Sans"/>
                        </a:rPr>
                        <a:t>Extract exponent</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spcBef>
                          <a:spcPts val="0"/>
                        </a:spcBef>
                        <a:buSzPct val="25000"/>
                        <a:buNone/>
                      </a:pPr>
                      <a:r>
                        <a:rPr strike="noStrike" u="none" b="0" cap="none" baseline="0" sz="1500" lang="en-US">
                          <a:solidFill>
                            <a:srgbClr val="002060"/>
                          </a:solidFill>
                          <a:latin typeface="Consolas"/>
                          <a:ea typeface="Consolas"/>
                          <a:cs typeface="Consolas"/>
                          <a:sym typeface="Consolas"/>
                        </a:rPr>
                        <a:t>8</a:t>
                      </a:r>
                    </a:p>
                  </a:txBody>
                  <a:tcPr marR="91450" marB="45725" marT="45725" marL="91450">
                    <a:lnR w="9525" cap="flat">
                      <a:solidFill>
                        <a:schemeClr val="lt1"/>
                      </a:solidFill>
                      <a:prstDash val="solid"/>
                      <a:round/>
                      <a:headEnd w="med" len="med" type="none"/>
                      <a:tailEnd w="med" len="med" type="none"/>
                    </a:lnR>
                    <a:solidFill>
                      <a:schemeClr val="lt1"/>
                    </a:solidFill>
                  </a:tcPr>
                </a:tc>
              </a:tr>
              <a:tr h="370850">
                <a:tc>
                  <a:txBody>
                    <a:bodyPr>
                      <a:noAutofit/>
                    </a:bodyPr>
                    <a:lstStyle/>
                    <a:p>
                      <a:pPr algn="l" rtl="0" lvl="0" marR="0" indent="0" marL="0">
                        <a:spcBef>
                          <a:spcPts val="0"/>
                        </a:spcBef>
                        <a:buSzPct val="25000"/>
                        <a:buNone/>
                      </a:pPr>
                      <a:r>
                        <a:rPr strike="noStrike" u="none" b="0" cap="none" baseline="0" sz="1500" lang="en-US">
                          <a:solidFill>
                            <a:schemeClr val="lt1"/>
                          </a:solidFill>
                          <a:latin typeface="PT Sans"/>
                          <a:ea typeface="PT Sans"/>
                          <a:cs typeface="PT Sans"/>
                          <a:sym typeface="PT Sans"/>
                        </a:rPr>
                        <a:t>Convert to excess 128</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spcBef>
                          <a:spcPts val="0"/>
                        </a:spcBef>
                        <a:buSzPct val="25000"/>
                        <a:buNone/>
                      </a:pPr>
                      <a:r>
                        <a:rPr strike="noStrike" u="none" b="0" cap="none" baseline="0" sz="1500" lang="en-US">
                          <a:solidFill>
                            <a:schemeClr val="lt1"/>
                          </a:solidFill>
                          <a:latin typeface="Consolas"/>
                          <a:ea typeface="Consolas"/>
                          <a:cs typeface="Consolas"/>
                          <a:sym typeface="Consolas"/>
                        </a:rPr>
                        <a:t>8 + 127 = 135 = 10000111</a:t>
                      </a:r>
                      <a:r>
                        <a:rPr strike="noStrike" u="none" b="0" cap="none" baseline="-25000" sz="1500" lang="en-US">
                          <a:solidFill>
                            <a:schemeClr val="lt1"/>
                          </a:solidFill>
                          <a:latin typeface="Consolas"/>
                          <a:ea typeface="Consolas"/>
                          <a:cs typeface="Consolas"/>
                          <a:sym typeface="Consolas"/>
                        </a:rPr>
                        <a:t>2</a:t>
                      </a:r>
                    </a:p>
                  </a:txBody>
                  <a:tcPr marR="91450" marB="45725" marT="45725" marL="91450">
                    <a:lnR w="9525" cap="flat">
                      <a:solidFill>
                        <a:schemeClr val="lt1"/>
                      </a:solidFill>
                      <a:prstDash val="solid"/>
                      <a:round/>
                      <a:headEnd w="med" len="med" type="none"/>
                      <a:tailEnd w="med" len="med" type="none"/>
                    </a:lnR>
                    <a:solidFill>
                      <a:schemeClr val="lt1"/>
                    </a:solidFill>
                  </a:tcPr>
                </a:tc>
              </a:tr>
              <a:tr h="370850">
                <a:tc>
                  <a:txBody>
                    <a:bodyPr>
                      <a:noAutofit/>
                    </a:bodyPr>
                    <a:lstStyle/>
                    <a:p>
                      <a:pPr algn="l" rtl="0" lvl="0" marR="0" indent="0" marL="0">
                        <a:spcBef>
                          <a:spcPts val="0"/>
                        </a:spcBef>
                        <a:buSzPct val="25000"/>
                        <a:buNone/>
                      </a:pPr>
                      <a:r>
                        <a:rPr strike="noStrike" u="none" b="0" cap="none" baseline="0" sz="1500" lang="en-US">
                          <a:solidFill>
                            <a:schemeClr val="lt1"/>
                          </a:solidFill>
                          <a:latin typeface="PT Sans"/>
                          <a:ea typeface="PT Sans"/>
                          <a:cs typeface="PT Sans"/>
                          <a:sym typeface="PT Sans"/>
                        </a:rPr>
                        <a:t>Drop leading 1</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spcBef>
                          <a:spcPts val="0"/>
                        </a:spcBef>
                        <a:buSzPct val="25000"/>
                        <a:buNone/>
                      </a:pPr>
                      <a:r>
                        <a:rPr strike="noStrike" u="none" cap="none" baseline="0" sz="1500" lang="en-US">
                          <a:solidFill>
                            <a:schemeClr val="lt1"/>
                          </a:solidFill>
                          <a:latin typeface="Consolas"/>
                          <a:ea typeface="Consolas"/>
                          <a:cs typeface="Consolas"/>
                          <a:sym typeface="Consolas"/>
                        </a:rPr>
                        <a:t>0.3946166406</a:t>
                      </a:r>
                    </a:p>
                  </a:txBody>
                  <a:tcPr marR="91450" marB="45725" marT="45725" marL="91450">
                    <a:lnR w="9525" cap="flat">
                      <a:solidFill>
                        <a:schemeClr val="lt1"/>
                      </a:solidFill>
                      <a:prstDash val="solid"/>
                      <a:round/>
                      <a:headEnd w="med" len="med" type="none"/>
                      <a:tailEnd w="med" len="med" type="none"/>
                    </a:lnR>
                    <a:solidFill>
                      <a:schemeClr val="lt1"/>
                    </a:solidFill>
                  </a:tcPr>
                </a:tc>
              </a:tr>
              <a:tr h="642800">
                <a:tc>
                  <a:txBody>
                    <a:bodyPr>
                      <a:noAutofit/>
                    </a:bodyPr>
                    <a:lstStyle/>
                    <a:p>
                      <a:pPr algn="l" rtl="0" lvl="0" marR="0" indent="0" marL="0">
                        <a:spcBef>
                          <a:spcPts val="0"/>
                        </a:spcBef>
                        <a:buSzPct val="25000"/>
                        <a:buNone/>
                      </a:pPr>
                      <a:r>
                        <a:rPr strike="noStrike" u="none" b="0" cap="none" baseline="0" sz="1500" lang="en-US">
                          <a:solidFill>
                            <a:schemeClr val="lt1"/>
                          </a:solidFill>
                          <a:latin typeface="PT Sans"/>
                          <a:ea typeface="PT Sans"/>
                          <a:cs typeface="PT Sans"/>
                          <a:sym typeface="PT Sans"/>
                        </a:rPr>
                        <a:t>Rewrite as sum of fractional powers of 2</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spcBef>
                          <a:spcPts val="0"/>
                        </a:spcBef>
                        <a:buNone/>
                      </a:pPr>
                      <a:r>
                        <a:t/>
                      </a:r>
                      <a:endParaRPr strike="noStrike" u="none" cap="none" baseline="0" sz="1800"/>
                    </a:p>
                  </a:txBody>
                  <a:tcPr marR="91450" marB="45725" marT="45725" marL="91450">
                    <a:lnR w="9525" cap="flat">
                      <a:solidFill>
                        <a:schemeClr val="lt1"/>
                      </a:solidFill>
                      <a:prstDash val="solid"/>
                      <a:round/>
                      <a:headEnd w="med" len="med" type="none"/>
                      <a:tailEnd w="med" len="med" type="none"/>
                    </a:lnR>
                  </a:tcPr>
                </a:tc>
              </a:tr>
              <a:tr h="370850">
                <a:tc>
                  <a:txBody>
                    <a:bodyPr>
                      <a:noAutofit/>
                    </a:bodyPr>
                    <a:lstStyle/>
                    <a:p>
                      <a:pPr algn="l" rtl="0" lvl="0" marR="0" indent="0" marL="0">
                        <a:spcBef>
                          <a:spcPts val="0"/>
                        </a:spcBef>
                        <a:buSzPct val="25000"/>
                        <a:buNone/>
                      </a:pPr>
                      <a:r>
                        <a:rPr strike="noStrike" u="none" b="0" cap="none" baseline="0" sz="1500" lang="en-US">
                          <a:solidFill>
                            <a:schemeClr val="lt1"/>
                          </a:solidFill>
                          <a:latin typeface="PT Sans"/>
                          <a:ea typeface="PT Sans"/>
                          <a:cs typeface="PT Sans"/>
                          <a:sym typeface="PT Sans"/>
                        </a:rPr>
                        <a:t>Rewrite mantissa</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spcBef>
                          <a:spcPts val="0"/>
                        </a:spcBef>
                        <a:buSzPct val="25000"/>
                        <a:buNone/>
                      </a:pPr>
                      <a:r>
                        <a:rPr strike="noStrike" u="none" b="0" cap="none" baseline="0" sz="1500" lang="en-US">
                          <a:solidFill>
                            <a:schemeClr val="lt1"/>
                          </a:solidFill>
                          <a:latin typeface="Consolas"/>
                          <a:ea typeface="Consolas"/>
                          <a:cs typeface="Consolas"/>
                          <a:sym typeface="Consolas"/>
                        </a:rPr>
                        <a:t>01100101000001011001100</a:t>
                      </a:r>
                    </a:p>
                  </a:txBody>
                  <a:tcPr marR="91450" marB="45725" marT="45725" marL="91450">
                    <a:lnR w="9525" cap="flat">
                      <a:solidFill>
                        <a:schemeClr val="lt1"/>
                      </a:solidFill>
                      <a:prstDash val="solid"/>
                      <a:round/>
                      <a:headEnd w="med" len="med" type="none"/>
                      <a:tailEnd w="med" len="med" type="none"/>
                    </a:lnR>
                    <a:solidFill>
                      <a:schemeClr val="lt1"/>
                    </a:solidFill>
                  </a:tcPr>
                </a:tc>
              </a:tr>
              <a:tr h="548650">
                <a:tc>
                  <a:txBody>
                    <a:bodyPr>
                      <a:noAutofit/>
                    </a:bodyPr>
                    <a:lstStyle/>
                    <a:p>
                      <a:pPr algn="l" rtl="0" lvl="0" marR="0" indent="0" marL="0">
                        <a:spcBef>
                          <a:spcPts val="0"/>
                        </a:spcBef>
                        <a:buSzPct val="25000"/>
                        <a:buNone/>
                      </a:pPr>
                      <a:r>
                        <a:rPr strike="noStrike" u="none" b="0" cap="none" baseline="0" sz="1500" lang="en-US">
                          <a:solidFill>
                            <a:schemeClr val="lt1"/>
                          </a:solidFill>
                          <a:latin typeface="PT Sans"/>
                          <a:ea typeface="PT Sans"/>
                          <a:cs typeface="PT Sans"/>
                          <a:sym typeface="PT Sans"/>
                        </a:rPr>
                        <a:t>Combine fields</a:t>
                      </a:r>
                    </a:p>
                  </a:txBody>
                  <a:tcPr marR="91450" marB="45725" marT="45725" marL="91450">
                    <a:lnL w="9525" cap="flat">
                      <a:solidFill>
                        <a:schemeClr val="lt1"/>
                      </a:solidFill>
                      <a:prstDash val="solid"/>
                      <a:round/>
                      <a:headEnd w="med" len="med" type="none"/>
                      <a:tailEnd w="med" len="med" type="none"/>
                    </a:lnL>
                    <a:lnB w="9525" cap="flat">
                      <a:solidFill>
                        <a:schemeClr val="lt1"/>
                      </a:solidFill>
                      <a:prstDash val="solid"/>
                      <a:round/>
                      <a:headEnd w="med" len="med" type="none"/>
                      <a:tailEnd w="med" len="med" type="none"/>
                    </a:lnB>
                    <a:solidFill>
                      <a:schemeClr val="lt1"/>
                    </a:solidFill>
                  </a:tcPr>
                </a:tc>
                <a:tc>
                  <a:txBody>
                    <a:bodyPr>
                      <a:noAutofit/>
                    </a:bodyPr>
                    <a:lstStyle/>
                    <a:p>
                      <a:pPr algn="l" rtl="0" lvl="0" marR="0" indent="0" marL="0">
                        <a:spcBef>
                          <a:spcPts val="0"/>
                        </a:spcBef>
                        <a:buSzPct val="25000"/>
                        <a:buNone/>
                      </a:pPr>
                      <a:r>
                        <a:rPr strike="noStrike" u="none" b="0" cap="none" baseline="0" sz="1500" lang="en-US">
                          <a:solidFill>
                            <a:schemeClr val="lt1"/>
                          </a:solidFill>
                          <a:latin typeface="Consolas"/>
                          <a:ea typeface="Consolas"/>
                          <a:cs typeface="Consolas"/>
                          <a:sym typeface="Consolas"/>
                        </a:rPr>
                        <a:t>1100 0011 1011 0010</a:t>
                      </a:r>
                    </a:p>
                    <a:p>
                      <a:pPr algn="l" rtl="0" lvl="0" marR="0" indent="0" marL="0">
                        <a:spcBef>
                          <a:spcPts val="0"/>
                        </a:spcBef>
                        <a:buSzPct val="25000"/>
                        <a:buNone/>
                      </a:pPr>
                      <a:r>
                        <a:rPr strike="noStrike" u="none" b="0" cap="none" baseline="0" sz="1500" lang="en-US">
                          <a:solidFill>
                            <a:schemeClr val="lt1"/>
                          </a:solidFill>
                          <a:latin typeface="Consolas"/>
                          <a:ea typeface="Consolas"/>
                          <a:cs typeface="Consolas"/>
                          <a:sym typeface="Consolas"/>
                        </a:rPr>
                        <a:t>1000 0010 1100 1100</a:t>
                      </a:r>
                    </a:p>
                  </a:txBody>
                  <a:tcPr marR="91450" marB="45725" marT="45725" marL="91450">
                    <a:lnR w="9525" cap="flat">
                      <a:solidFill>
                        <a:schemeClr val="lt1"/>
                      </a:solidFill>
                      <a:prstDash val="solid"/>
                      <a:round/>
                      <a:headEnd w="med" len="med" type="none"/>
                      <a:tailEnd w="med" len="med" type="none"/>
                    </a:lnR>
                    <a:lnB w="9525" cap="flat">
                      <a:solidFill>
                        <a:schemeClr val="lt1"/>
                      </a:solidFill>
                      <a:prstDash val="solid"/>
                      <a:round/>
                      <a:headEnd w="med" len="med" type="none"/>
                      <a:tailEnd w="med" len="med" type="none"/>
                    </a:lnB>
                    <a:solidFill>
                      <a:schemeClr val="lt1"/>
                    </a:solidFill>
                  </a:tcPr>
                </a:tc>
              </a:tr>
            </a:tbl>
          </a:graphicData>
        </a:graphic>
      </p:graphicFrame>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3" name="Shape 173"/>
        <p:cNvGrpSpPr/>
        <p:nvPr/>
      </p:nvGrpSpPr>
      <p:grpSpPr>
        <a:xfrm>
          <a:off y="0" x="0"/>
          <a:ext cy="0" cx="0"/>
          <a:chOff y="0" x="0"/>
          <a:chExt cy="0" cx="0"/>
        </a:xfrm>
      </p:grpSpPr>
      <p:sp>
        <p:nvSpPr>
          <p:cNvPr id="174" name="Shape 174"/>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Example</a:t>
            </a: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Encode ‐357.02186 </a:t>
            </a:r>
            <a:br>
              <a:rPr strike="noStrike" u="none" b="0" cap="none" baseline="0" sz="1800" lang="en-US" i="0">
                <a:solidFill>
                  <a:srgbClr val="002060"/>
                </a:solidFill>
                <a:latin typeface="Calibri"/>
                <a:ea typeface="Calibri"/>
                <a:cs typeface="Calibri"/>
                <a:sym typeface="Calibri"/>
              </a:rPr>
            </a:br>
            <a:r>
              <a:rPr strike="noStrike" u="none" b="0" cap="none" baseline="0" sz="1800" lang="en-US" i="0">
                <a:solidFill>
                  <a:srgbClr val="002060"/>
                </a:solidFill>
                <a:latin typeface="Calibri"/>
                <a:ea typeface="Calibri"/>
                <a:cs typeface="Calibri"/>
                <a:sym typeface="Calibri"/>
              </a:rPr>
              <a:t>using IEEE 754.</a:t>
            </a:r>
          </a:p>
        </p:txBody>
      </p:sp>
      <p:sp>
        <p:nvSpPr>
          <p:cNvPr id="175" name="Shape 175"/>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Floating Point Number Representations</a:t>
            </a:r>
          </a:p>
        </p:txBody>
      </p:sp>
      <p:graphicFrame>
        <p:nvGraphicFramePr>
          <p:cNvPr id="176" name="Shape 176"/>
          <p:cNvGraphicFramePr/>
          <p:nvPr/>
        </p:nvGraphicFramePr>
        <p:xfrm>
          <a:off y="742950" x="3657600"/>
          <a:ext cy="3000000" cx="3000000"/>
        </p:xfrm>
        <a:graphic>
          <a:graphicData uri="http://schemas.openxmlformats.org/drawingml/2006/table">
            <a:tbl>
              <a:tblPr>
                <a:noFill/>
                <a:tableStyleId>{C4A921A5-682A-4C7E-A59D-EDA569840138}</a:tableStyleId>
              </a:tblPr>
              <a:tblGrid>
                <a:gridCol w="2133600"/>
                <a:gridCol w="3276600"/>
              </a:tblGrid>
              <a:tr h="548650">
                <a:tc>
                  <a:txBody>
                    <a:bodyPr>
                      <a:noAutofit/>
                    </a:bodyPr>
                    <a:lstStyle/>
                    <a:p>
                      <a:pPr algn="l" rtl="0" lvl="0" marR="0" indent="0" marL="0">
                        <a:spcBef>
                          <a:spcPts val="0"/>
                        </a:spcBef>
                        <a:buSzPct val="25000"/>
                        <a:buNone/>
                      </a:pPr>
                      <a:r>
                        <a:rPr strike="noStrike" u="none" b="0" cap="none" baseline="0" sz="1500" lang="en-US">
                          <a:solidFill>
                            <a:srgbClr val="002060"/>
                          </a:solidFill>
                          <a:latin typeface="PT Sans"/>
                          <a:ea typeface="PT Sans"/>
                          <a:cs typeface="PT Sans"/>
                          <a:sym typeface="PT Sans"/>
                        </a:rPr>
                        <a:t>Find sign, make positive</a:t>
                      </a:r>
                    </a:p>
                  </a:txBody>
                  <a:tcPr marR="91450" marB="45725" marT="45725" marL="91450">
                    <a:lnL w="9525" cap="flat">
                      <a:solidFill>
                        <a:schemeClr val="lt1"/>
                      </a:solidFill>
                      <a:prstDash val="solid"/>
                      <a:round/>
                      <a:headEnd w="med" len="med" type="none"/>
                      <a:tailEnd w="med" len="med" type="none"/>
                    </a:lnL>
                    <a:lnT w="9525" cap="flat">
                      <a:solidFill>
                        <a:schemeClr val="lt1"/>
                      </a:solidFill>
                      <a:prstDash val="solid"/>
                      <a:round/>
                      <a:headEnd w="med" len="med" type="none"/>
                      <a:tailEnd w="med" len="med" type="none"/>
                    </a:lnT>
                    <a:solidFill>
                      <a:schemeClr val="lt1"/>
                    </a:solidFill>
                  </a:tcPr>
                </a:tc>
                <a:tc>
                  <a:txBody>
                    <a:bodyPr>
                      <a:noAutofit/>
                    </a:bodyPr>
                    <a:lstStyle/>
                    <a:p>
                      <a:pPr algn="l" rtl="0" lvl="0" marR="0" indent="0" marL="0">
                        <a:spcBef>
                          <a:spcPts val="0"/>
                        </a:spcBef>
                        <a:buSzPct val="25000"/>
                        <a:buNone/>
                      </a:pPr>
                      <a:r>
                        <a:rPr strike="noStrike" u="none" b="0" cap="none" baseline="0" sz="1500" lang="en-US">
                          <a:solidFill>
                            <a:srgbClr val="002060"/>
                          </a:solidFill>
                          <a:latin typeface="PT Sans"/>
                          <a:ea typeface="PT Sans"/>
                          <a:cs typeface="PT Sans"/>
                          <a:sym typeface="PT Sans"/>
                        </a:rPr>
                        <a:t>Negative (</a:t>
                      </a:r>
                      <a:r>
                        <a:rPr strike="noStrike" u="none" b="0" cap="none" baseline="0" sz="1500" lang="en-US">
                          <a:solidFill>
                            <a:srgbClr val="002060"/>
                          </a:solidFill>
                          <a:latin typeface="Consolas"/>
                          <a:ea typeface="Consolas"/>
                          <a:cs typeface="Consolas"/>
                          <a:sym typeface="Consolas"/>
                        </a:rPr>
                        <a:t>1</a:t>
                      </a:r>
                      <a:r>
                        <a:rPr strike="noStrike" u="none" b="0" cap="none" baseline="0" sz="1500" lang="en-US">
                          <a:solidFill>
                            <a:srgbClr val="002060"/>
                          </a:solidFill>
                          <a:latin typeface="PT Sans"/>
                          <a:ea typeface="PT Sans"/>
                          <a:cs typeface="PT Sans"/>
                          <a:sym typeface="PT Sans"/>
                        </a:rPr>
                        <a:t>), </a:t>
                      </a:r>
                      <a:r>
                        <a:rPr strike="noStrike" u="none" b="0" cap="none" baseline="0" sz="1500" lang="en-US">
                          <a:solidFill>
                            <a:srgbClr val="002060"/>
                          </a:solidFill>
                          <a:latin typeface="Consolas"/>
                          <a:ea typeface="Consolas"/>
                          <a:cs typeface="Consolas"/>
                          <a:sym typeface="Consolas"/>
                        </a:rPr>
                        <a:t>357.02186</a:t>
                      </a:r>
                    </a:p>
                  </a:txBody>
                  <a:tcPr marR="91450" marB="45725" marT="45725" marL="91450">
                    <a:lnR w="9525" cap="flat">
                      <a:solidFill>
                        <a:schemeClr val="lt1"/>
                      </a:solidFill>
                      <a:prstDash val="solid"/>
                      <a:round/>
                      <a:headEnd w="med" len="med" type="none"/>
                      <a:tailEnd w="med" len="med" type="none"/>
                    </a:lnR>
                    <a:lnT w="9525" cap="flat">
                      <a:solidFill>
                        <a:schemeClr val="lt1"/>
                      </a:solidFill>
                      <a:prstDash val="solid"/>
                      <a:round/>
                      <a:headEnd w="med" len="med" type="none"/>
                      <a:tailEnd w="med" len="med" type="none"/>
                    </a:lnT>
                    <a:solidFill>
                      <a:schemeClr val="lt1"/>
                    </a:solidFill>
                  </a:tcPr>
                </a:tc>
              </a:tr>
              <a:tr h="548650">
                <a:tc>
                  <a:txBody>
                    <a:bodyPr>
                      <a:noAutofit/>
                    </a:bodyPr>
                    <a:lstStyle/>
                    <a:p>
                      <a:pPr algn="l" rtl="0" lvl="0" marR="0" indent="0" marL="0">
                        <a:spcBef>
                          <a:spcPts val="0"/>
                        </a:spcBef>
                        <a:buSzPct val="25000"/>
                        <a:buNone/>
                      </a:pPr>
                      <a:r>
                        <a:rPr strike="noStrike" u="none" b="0" cap="none" baseline="0" sz="1500" lang="en-US">
                          <a:solidFill>
                            <a:srgbClr val="002060"/>
                          </a:solidFill>
                          <a:latin typeface="PT Sans"/>
                          <a:ea typeface="PT Sans"/>
                          <a:cs typeface="PT Sans"/>
                          <a:sym typeface="PT Sans"/>
                        </a:rPr>
                        <a:t>Convert to a power of 2</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lnSpc>
                          <a:spcPct val="100000"/>
                        </a:lnSpc>
                        <a:spcBef>
                          <a:spcPts val="0"/>
                        </a:spcBef>
                        <a:spcAft>
                          <a:spcPts val="0"/>
                        </a:spcAft>
                        <a:buClr>
                          <a:srgbClr val="002060"/>
                        </a:buClr>
                        <a:buSzPct val="25000"/>
                        <a:buFont typeface="Consolas"/>
                        <a:buNone/>
                      </a:pPr>
                      <a:r>
                        <a:rPr strike="noStrike" u="none" cap="none" baseline="0" sz="1500" lang="en-US">
                          <a:solidFill>
                            <a:srgbClr val="002060"/>
                          </a:solidFill>
                          <a:latin typeface="Consolas"/>
                          <a:ea typeface="Consolas"/>
                          <a:cs typeface="Consolas"/>
                          <a:sym typeface="Consolas"/>
                        </a:rPr>
                        <a:t>357.02186 = 1.3946166406</a:t>
                      </a:r>
                      <a:r>
                        <a:rPr strike="noStrike" u="none" cap="none" baseline="0" sz="1500" lang="en-US">
                          <a:solidFill>
                            <a:srgbClr val="002060"/>
                          </a:solidFill>
                          <a:latin typeface="Calibri"/>
                          <a:ea typeface="Calibri"/>
                          <a:cs typeface="Calibri"/>
                          <a:sym typeface="Calibri"/>
                        </a:rPr>
                        <a:t>×</a:t>
                      </a:r>
                      <a:r>
                        <a:rPr strike="noStrike" u="none" cap="none" baseline="0" sz="1500" lang="en-US">
                          <a:solidFill>
                            <a:srgbClr val="002060"/>
                          </a:solidFill>
                          <a:latin typeface="Consolas"/>
                          <a:ea typeface="Consolas"/>
                          <a:cs typeface="Consolas"/>
                          <a:sym typeface="Consolas"/>
                        </a:rPr>
                        <a:t>2</a:t>
                      </a:r>
                      <a:r>
                        <a:rPr strike="noStrike" u="none" cap="none" baseline="30000" sz="1500" lang="en-US">
                          <a:solidFill>
                            <a:srgbClr val="002060"/>
                          </a:solidFill>
                          <a:latin typeface="Consolas"/>
                          <a:ea typeface="Consolas"/>
                          <a:cs typeface="Consolas"/>
                          <a:sym typeface="Consolas"/>
                        </a:rPr>
                        <a:t>8</a:t>
                      </a:r>
                    </a:p>
                  </a:txBody>
                  <a:tcPr marR="91450" marB="45725" marT="45725" marL="91450">
                    <a:lnR w="9525" cap="flat">
                      <a:solidFill>
                        <a:schemeClr val="lt1"/>
                      </a:solidFill>
                      <a:prstDash val="solid"/>
                      <a:round/>
                      <a:headEnd w="med" len="med" type="none"/>
                      <a:tailEnd w="med" len="med" type="none"/>
                    </a:lnR>
                    <a:solidFill>
                      <a:schemeClr val="lt1"/>
                    </a:solidFill>
                  </a:tcPr>
                </a:tc>
              </a:tr>
              <a:tr h="370850">
                <a:tc>
                  <a:txBody>
                    <a:bodyPr>
                      <a:noAutofit/>
                    </a:bodyPr>
                    <a:lstStyle/>
                    <a:p>
                      <a:pPr algn="l" rtl="0" lvl="0" marR="0" indent="0" marL="0">
                        <a:spcBef>
                          <a:spcPts val="0"/>
                        </a:spcBef>
                        <a:buSzPct val="25000"/>
                        <a:buNone/>
                      </a:pPr>
                      <a:r>
                        <a:rPr strike="noStrike" u="none" b="0" cap="none" baseline="0" sz="1500" lang="en-US">
                          <a:solidFill>
                            <a:srgbClr val="002060"/>
                          </a:solidFill>
                          <a:latin typeface="PT Sans"/>
                          <a:ea typeface="PT Sans"/>
                          <a:cs typeface="PT Sans"/>
                          <a:sym typeface="PT Sans"/>
                        </a:rPr>
                        <a:t>Extract exponent</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spcBef>
                          <a:spcPts val="0"/>
                        </a:spcBef>
                        <a:buSzPct val="25000"/>
                        <a:buNone/>
                      </a:pPr>
                      <a:r>
                        <a:rPr strike="noStrike" u="none" b="0" cap="none" baseline="0" sz="1500" lang="en-US">
                          <a:solidFill>
                            <a:srgbClr val="002060"/>
                          </a:solidFill>
                          <a:latin typeface="Consolas"/>
                          <a:ea typeface="Consolas"/>
                          <a:cs typeface="Consolas"/>
                          <a:sym typeface="Consolas"/>
                        </a:rPr>
                        <a:t>8</a:t>
                      </a:r>
                    </a:p>
                  </a:txBody>
                  <a:tcPr marR="91450" marB="45725" marT="45725" marL="91450">
                    <a:lnR w="9525" cap="flat">
                      <a:solidFill>
                        <a:schemeClr val="lt1"/>
                      </a:solidFill>
                      <a:prstDash val="solid"/>
                      <a:round/>
                      <a:headEnd w="med" len="med" type="none"/>
                      <a:tailEnd w="med" len="med" type="none"/>
                    </a:lnR>
                    <a:solidFill>
                      <a:schemeClr val="lt1"/>
                    </a:solidFill>
                  </a:tcPr>
                </a:tc>
              </a:tr>
              <a:tr h="370850">
                <a:tc>
                  <a:txBody>
                    <a:bodyPr>
                      <a:noAutofit/>
                    </a:bodyPr>
                    <a:lstStyle/>
                    <a:p>
                      <a:pPr algn="l" rtl="0" lvl="0" marR="0" indent="0" marL="0">
                        <a:spcBef>
                          <a:spcPts val="0"/>
                        </a:spcBef>
                        <a:buSzPct val="25000"/>
                        <a:buNone/>
                      </a:pPr>
                      <a:r>
                        <a:rPr strike="noStrike" u="none" b="0" cap="none" baseline="0" sz="1500" lang="en-US">
                          <a:solidFill>
                            <a:srgbClr val="002060"/>
                          </a:solidFill>
                          <a:latin typeface="PT Sans"/>
                          <a:ea typeface="PT Sans"/>
                          <a:cs typeface="PT Sans"/>
                          <a:sym typeface="PT Sans"/>
                        </a:rPr>
                        <a:t>Convert to excess 128</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spcBef>
                          <a:spcPts val="0"/>
                        </a:spcBef>
                        <a:buSzPct val="25000"/>
                        <a:buNone/>
                      </a:pPr>
                      <a:r>
                        <a:rPr strike="noStrike" u="none" b="0" cap="none" baseline="0" sz="1500" lang="en-US">
                          <a:solidFill>
                            <a:srgbClr val="002060"/>
                          </a:solidFill>
                          <a:latin typeface="Consolas"/>
                          <a:ea typeface="Consolas"/>
                          <a:cs typeface="Consolas"/>
                          <a:sym typeface="Consolas"/>
                        </a:rPr>
                        <a:t>8 + 127 = 135 = 10000111</a:t>
                      </a:r>
                      <a:r>
                        <a:rPr strike="noStrike" u="none" b="0" cap="none" baseline="-25000" sz="1500" lang="en-US">
                          <a:solidFill>
                            <a:srgbClr val="002060"/>
                          </a:solidFill>
                          <a:latin typeface="Consolas"/>
                          <a:ea typeface="Consolas"/>
                          <a:cs typeface="Consolas"/>
                          <a:sym typeface="Consolas"/>
                        </a:rPr>
                        <a:t>2</a:t>
                      </a:r>
                    </a:p>
                  </a:txBody>
                  <a:tcPr marR="91450" marB="45725" marT="45725" marL="91450">
                    <a:lnR w="9525" cap="flat">
                      <a:solidFill>
                        <a:schemeClr val="lt1"/>
                      </a:solidFill>
                      <a:prstDash val="solid"/>
                      <a:round/>
                      <a:headEnd w="med" len="med" type="none"/>
                      <a:tailEnd w="med" len="med" type="none"/>
                    </a:lnR>
                    <a:solidFill>
                      <a:schemeClr val="lt1"/>
                    </a:solidFill>
                  </a:tcPr>
                </a:tc>
              </a:tr>
              <a:tr h="370850">
                <a:tc>
                  <a:txBody>
                    <a:bodyPr>
                      <a:noAutofit/>
                    </a:bodyPr>
                    <a:lstStyle/>
                    <a:p>
                      <a:pPr algn="l" rtl="0" lvl="0" marR="0" indent="0" marL="0">
                        <a:spcBef>
                          <a:spcPts val="0"/>
                        </a:spcBef>
                        <a:buSzPct val="25000"/>
                        <a:buNone/>
                      </a:pPr>
                      <a:r>
                        <a:rPr strike="noStrike" u="none" b="0" cap="none" baseline="0" sz="1500" lang="en-US">
                          <a:solidFill>
                            <a:schemeClr val="lt1"/>
                          </a:solidFill>
                          <a:latin typeface="PT Sans"/>
                          <a:ea typeface="PT Sans"/>
                          <a:cs typeface="PT Sans"/>
                          <a:sym typeface="PT Sans"/>
                        </a:rPr>
                        <a:t>Drop leading 1</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spcBef>
                          <a:spcPts val="0"/>
                        </a:spcBef>
                        <a:buSzPct val="25000"/>
                        <a:buNone/>
                      </a:pPr>
                      <a:r>
                        <a:rPr strike="noStrike" u="none" cap="none" baseline="0" sz="1500" lang="en-US">
                          <a:solidFill>
                            <a:schemeClr val="lt1"/>
                          </a:solidFill>
                          <a:latin typeface="Consolas"/>
                          <a:ea typeface="Consolas"/>
                          <a:cs typeface="Consolas"/>
                          <a:sym typeface="Consolas"/>
                        </a:rPr>
                        <a:t>0.3946166406</a:t>
                      </a:r>
                    </a:p>
                  </a:txBody>
                  <a:tcPr marR="91450" marB="45725" marT="45725" marL="91450">
                    <a:lnR w="9525" cap="flat">
                      <a:solidFill>
                        <a:schemeClr val="lt1"/>
                      </a:solidFill>
                      <a:prstDash val="solid"/>
                      <a:round/>
                      <a:headEnd w="med" len="med" type="none"/>
                      <a:tailEnd w="med" len="med" type="none"/>
                    </a:lnR>
                    <a:solidFill>
                      <a:schemeClr val="lt1"/>
                    </a:solidFill>
                  </a:tcPr>
                </a:tc>
              </a:tr>
              <a:tr h="642800">
                <a:tc>
                  <a:txBody>
                    <a:bodyPr>
                      <a:noAutofit/>
                    </a:bodyPr>
                    <a:lstStyle/>
                    <a:p>
                      <a:pPr algn="l" rtl="0" lvl="0" marR="0" indent="0" marL="0">
                        <a:spcBef>
                          <a:spcPts val="0"/>
                        </a:spcBef>
                        <a:buSzPct val="25000"/>
                        <a:buNone/>
                      </a:pPr>
                      <a:r>
                        <a:rPr strike="noStrike" u="none" b="0" cap="none" baseline="0" sz="1500" lang="en-US">
                          <a:solidFill>
                            <a:schemeClr val="lt1"/>
                          </a:solidFill>
                          <a:latin typeface="PT Sans"/>
                          <a:ea typeface="PT Sans"/>
                          <a:cs typeface="PT Sans"/>
                          <a:sym typeface="PT Sans"/>
                        </a:rPr>
                        <a:t>Rewrite as sum of fractional powers of 2</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spcBef>
                          <a:spcPts val="0"/>
                        </a:spcBef>
                        <a:buNone/>
                      </a:pPr>
                      <a:r>
                        <a:t/>
                      </a:r>
                      <a:endParaRPr strike="noStrike" u="none" cap="none" baseline="0" sz="1800"/>
                    </a:p>
                  </a:txBody>
                  <a:tcPr marR="91450" marB="45725" marT="45725" marL="91450">
                    <a:lnR w="9525" cap="flat">
                      <a:solidFill>
                        <a:schemeClr val="lt1"/>
                      </a:solidFill>
                      <a:prstDash val="solid"/>
                      <a:round/>
                      <a:headEnd w="med" len="med" type="none"/>
                      <a:tailEnd w="med" len="med" type="none"/>
                    </a:lnR>
                  </a:tcPr>
                </a:tc>
              </a:tr>
              <a:tr h="370850">
                <a:tc>
                  <a:txBody>
                    <a:bodyPr>
                      <a:noAutofit/>
                    </a:bodyPr>
                    <a:lstStyle/>
                    <a:p>
                      <a:pPr algn="l" rtl="0" lvl="0" marR="0" indent="0" marL="0">
                        <a:spcBef>
                          <a:spcPts val="0"/>
                        </a:spcBef>
                        <a:buSzPct val="25000"/>
                        <a:buNone/>
                      </a:pPr>
                      <a:r>
                        <a:rPr strike="noStrike" u="none" b="0" cap="none" baseline="0" sz="1500" lang="en-US">
                          <a:solidFill>
                            <a:schemeClr val="lt1"/>
                          </a:solidFill>
                          <a:latin typeface="PT Sans"/>
                          <a:ea typeface="PT Sans"/>
                          <a:cs typeface="PT Sans"/>
                          <a:sym typeface="PT Sans"/>
                        </a:rPr>
                        <a:t>Rewrite mantissa</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spcBef>
                          <a:spcPts val="0"/>
                        </a:spcBef>
                        <a:buSzPct val="25000"/>
                        <a:buNone/>
                      </a:pPr>
                      <a:r>
                        <a:rPr strike="noStrike" u="none" b="0" cap="none" baseline="0" sz="1500" lang="en-US">
                          <a:solidFill>
                            <a:schemeClr val="lt1"/>
                          </a:solidFill>
                          <a:latin typeface="Consolas"/>
                          <a:ea typeface="Consolas"/>
                          <a:cs typeface="Consolas"/>
                          <a:sym typeface="Consolas"/>
                        </a:rPr>
                        <a:t>01100101000001011001100</a:t>
                      </a:r>
                    </a:p>
                  </a:txBody>
                  <a:tcPr marR="91450" marB="45725" marT="45725" marL="91450">
                    <a:lnR w="9525" cap="flat">
                      <a:solidFill>
                        <a:schemeClr val="lt1"/>
                      </a:solidFill>
                      <a:prstDash val="solid"/>
                      <a:round/>
                      <a:headEnd w="med" len="med" type="none"/>
                      <a:tailEnd w="med" len="med" type="none"/>
                    </a:lnR>
                    <a:solidFill>
                      <a:schemeClr val="lt1"/>
                    </a:solidFill>
                  </a:tcPr>
                </a:tc>
              </a:tr>
              <a:tr h="548650">
                <a:tc>
                  <a:txBody>
                    <a:bodyPr>
                      <a:noAutofit/>
                    </a:bodyPr>
                    <a:lstStyle/>
                    <a:p>
                      <a:pPr algn="l" rtl="0" lvl="0" marR="0" indent="0" marL="0">
                        <a:spcBef>
                          <a:spcPts val="0"/>
                        </a:spcBef>
                        <a:buSzPct val="25000"/>
                        <a:buNone/>
                      </a:pPr>
                      <a:r>
                        <a:rPr strike="noStrike" u="none" b="0" cap="none" baseline="0" sz="1500" lang="en-US">
                          <a:solidFill>
                            <a:schemeClr val="lt1"/>
                          </a:solidFill>
                          <a:latin typeface="PT Sans"/>
                          <a:ea typeface="PT Sans"/>
                          <a:cs typeface="PT Sans"/>
                          <a:sym typeface="PT Sans"/>
                        </a:rPr>
                        <a:t>Combine fields</a:t>
                      </a:r>
                    </a:p>
                  </a:txBody>
                  <a:tcPr marR="91450" marB="45725" marT="45725" marL="91450">
                    <a:lnL w="9525" cap="flat">
                      <a:solidFill>
                        <a:schemeClr val="lt1"/>
                      </a:solidFill>
                      <a:prstDash val="solid"/>
                      <a:round/>
                      <a:headEnd w="med" len="med" type="none"/>
                      <a:tailEnd w="med" len="med" type="none"/>
                    </a:lnL>
                    <a:lnB w="9525" cap="flat">
                      <a:solidFill>
                        <a:schemeClr val="lt1"/>
                      </a:solidFill>
                      <a:prstDash val="solid"/>
                      <a:round/>
                      <a:headEnd w="med" len="med" type="none"/>
                      <a:tailEnd w="med" len="med" type="none"/>
                    </a:lnB>
                    <a:solidFill>
                      <a:schemeClr val="lt1"/>
                    </a:solidFill>
                  </a:tcPr>
                </a:tc>
                <a:tc>
                  <a:txBody>
                    <a:bodyPr>
                      <a:noAutofit/>
                    </a:bodyPr>
                    <a:lstStyle/>
                    <a:p>
                      <a:pPr algn="l" rtl="0" lvl="0" marR="0" indent="0" marL="0">
                        <a:spcBef>
                          <a:spcPts val="0"/>
                        </a:spcBef>
                        <a:buSzPct val="25000"/>
                        <a:buNone/>
                      </a:pPr>
                      <a:r>
                        <a:rPr strike="noStrike" u="none" b="0" cap="none" baseline="0" sz="1500" lang="en-US">
                          <a:solidFill>
                            <a:schemeClr val="lt1"/>
                          </a:solidFill>
                          <a:latin typeface="Consolas"/>
                          <a:ea typeface="Consolas"/>
                          <a:cs typeface="Consolas"/>
                          <a:sym typeface="Consolas"/>
                        </a:rPr>
                        <a:t>1100 0011 1011 0010</a:t>
                      </a:r>
                    </a:p>
                    <a:p>
                      <a:pPr algn="l" rtl="0" lvl="0" marR="0" indent="0" marL="0">
                        <a:spcBef>
                          <a:spcPts val="0"/>
                        </a:spcBef>
                        <a:buSzPct val="25000"/>
                        <a:buNone/>
                      </a:pPr>
                      <a:r>
                        <a:rPr strike="noStrike" u="none" b="0" cap="none" baseline="0" sz="1500" lang="en-US">
                          <a:solidFill>
                            <a:schemeClr val="lt1"/>
                          </a:solidFill>
                          <a:latin typeface="Consolas"/>
                          <a:ea typeface="Consolas"/>
                          <a:cs typeface="Consolas"/>
                          <a:sym typeface="Consolas"/>
                        </a:rPr>
                        <a:t>1000 0010 1100 1100</a:t>
                      </a:r>
                    </a:p>
                  </a:txBody>
                  <a:tcPr marR="91450" marB="45725" marT="45725" marL="91450">
                    <a:lnR w="9525" cap="flat">
                      <a:solidFill>
                        <a:schemeClr val="lt1"/>
                      </a:solidFill>
                      <a:prstDash val="solid"/>
                      <a:round/>
                      <a:headEnd w="med" len="med" type="none"/>
                      <a:tailEnd w="med" len="med" type="none"/>
                    </a:lnR>
                    <a:lnB w="9525" cap="flat">
                      <a:solidFill>
                        <a:schemeClr val="lt1"/>
                      </a:solidFill>
                      <a:prstDash val="solid"/>
                      <a:round/>
                      <a:headEnd w="med" len="med" type="none"/>
                      <a:tailEnd w="med" len="med" type="none"/>
                    </a:lnB>
                    <a:solidFill>
                      <a:schemeClr val="lt1"/>
                    </a:solidFill>
                  </a:tcPr>
                </a:tc>
              </a:tr>
            </a:tbl>
          </a:graphicData>
        </a:graphic>
      </p:graphicFrame>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0" name="Shape 180"/>
        <p:cNvGrpSpPr/>
        <p:nvPr/>
      </p:nvGrpSpPr>
      <p:grpSpPr>
        <a:xfrm>
          <a:off y="0" x="0"/>
          <a:ext cy="0" cx="0"/>
          <a:chOff y="0" x="0"/>
          <a:chExt cy="0" cx="0"/>
        </a:xfrm>
      </p:grpSpPr>
      <p:sp>
        <p:nvSpPr>
          <p:cNvPr id="181" name="Shape 181"/>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Example</a:t>
            </a: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Encode ‐357.02186 </a:t>
            </a:r>
            <a:br>
              <a:rPr strike="noStrike" u="none" b="0" cap="none" baseline="0" sz="1800" lang="en-US" i="0">
                <a:solidFill>
                  <a:srgbClr val="002060"/>
                </a:solidFill>
                <a:latin typeface="Calibri"/>
                <a:ea typeface="Calibri"/>
                <a:cs typeface="Calibri"/>
                <a:sym typeface="Calibri"/>
              </a:rPr>
            </a:br>
            <a:r>
              <a:rPr strike="noStrike" u="none" b="0" cap="none" baseline="0" sz="1800" lang="en-US" i="0">
                <a:solidFill>
                  <a:srgbClr val="002060"/>
                </a:solidFill>
                <a:latin typeface="Calibri"/>
                <a:ea typeface="Calibri"/>
                <a:cs typeface="Calibri"/>
                <a:sym typeface="Calibri"/>
              </a:rPr>
              <a:t>using IEEE 754.</a:t>
            </a:r>
          </a:p>
        </p:txBody>
      </p:sp>
      <p:sp>
        <p:nvSpPr>
          <p:cNvPr id="182" name="Shape 182"/>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Floating Point Number Representations</a:t>
            </a:r>
          </a:p>
        </p:txBody>
      </p:sp>
      <p:graphicFrame>
        <p:nvGraphicFramePr>
          <p:cNvPr id="183" name="Shape 183"/>
          <p:cNvGraphicFramePr/>
          <p:nvPr/>
        </p:nvGraphicFramePr>
        <p:xfrm>
          <a:off y="742950" x="3657600"/>
          <a:ext cy="3000000" cx="3000000"/>
        </p:xfrm>
        <a:graphic>
          <a:graphicData uri="http://schemas.openxmlformats.org/drawingml/2006/table">
            <a:tbl>
              <a:tblPr>
                <a:noFill/>
                <a:tableStyleId>{171938EA-AE8B-4853-8ADD-A74E5C87B514}</a:tableStyleId>
              </a:tblPr>
              <a:tblGrid>
                <a:gridCol w="2133600"/>
                <a:gridCol w="3276600"/>
              </a:tblGrid>
              <a:tr h="548650">
                <a:tc>
                  <a:txBody>
                    <a:bodyPr>
                      <a:noAutofit/>
                    </a:bodyPr>
                    <a:lstStyle/>
                    <a:p>
                      <a:pPr algn="l" rtl="0" lvl="0" marR="0" indent="0" marL="0">
                        <a:spcBef>
                          <a:spcPts val="0"/>
                        </a:spcBef>
                        <a:buSzPct val="25000"/>
                        <a:buNone/>
                      </a:pPr>
                      <a:r>
                        <a:rPr strike="noStrike" u="none" b="0" cap="none" baseline="0" sz="1500" lang="en-US">
                          <a:solidFill>
                            <a:srgbClr val="002060"/>
                          </a:solidFill>
                          <a:latin typeface="PT Sans"/>
                          <a:ea typeface="PT Sans"/>
                          <a:cs typeface="PT Sans"/>
                          <a:sym typeface="PT Sans"/>
                        </a:rPr>
                        <a:t>Find sign, make positive</a:t>
                      </a:r>
                    </a:p>
                  </a:txBody>
                  <a:tcPr marR="91450" marB="45725" marT="45725" marL="91450">
                    <a:lnL w="9525" cap="flat">
                      <a:solidFill>
                        <a:schemeClr val="lt1"/>
                      </a:solidFill>
                      <a:prstDash val="solid"/>
                      <a:round/>
                      <a:headEnd w="med" len="med" type="none"/>
                      <a:tailEnd w="med" len="med" type="none"/>
                    </a:lnL>
                    <a:lnT w="9525" cap="flat">
                      <a:solidFill>
                        <a:schemeClr val="lt1"/>
                      </a:solidFill>
                      <a:prstDash val="solid"/>
                      <a:round/>
                      <a:headEnd w="med" len="med" type="none"/>
                      <a:tailEnd w="med" len="med" type="none"/>
                    </a:lnT>
                    <a:solidFill>
                      <a:schemeClr val="lt1"/>
                    </a:solidFill>
                  </a:tcPr>
                </a:tc>
                <a:tc>
                  <a:txBody>
                    <a:bodyPr>
                      <a:noAutofit/>
                    </a:bodyPr>
                    <a:lstStyle/>
                    <a:p>
                      <a:pPr algn="l" rtl="0" lvl="0" marR="0" indent="0" marL="0">
                        <a:spcBef>
                          <a:spcPts val="0"/>
                        </a:spcBef>
                        <a:buSzPct val="25000"/>
                        <a:buNone/>
                      </a:pPr>
                      <a:r>
                        <a:rPr strike="noStrike" u="none" b="0" cap="none" baseline="0" sz="1500" lang="en-US">
                          <a:solidFill>
                            <a:srgbClr val="002060"/>
                          </a:solidFill>
                          <a:latin typeface="PT Sans"/>
                          <a:ea typeface="PT Sans"/>
                          <a:cs typeface="PT Sans"/>
                          <a:sym typeface="PT Sans"/>
                        </a:rPr>
                        <a:t>Negative (</a:t>
                      </a:r>
                      <a:r>
                        <a:rPr strike="noStrike" u="none" b="0" cap="none" baseline="0" sz="1500" lang="en-US">
                          <a:solidFill>
                            <a:srgbClr val="002060"/>
                          </a:solidFill>
                          <a:latin typeface="Consolas"/>
                          <a:ea typeface="Consolas"/>
                          <a:cs typeface="Consolas"/>
                          <a:sym typeface="Consolas"/>
                        </a:rPr>
                        <a:t>1</a:t>
                      </a:r>
                      <a:r>
                        <a:rPr strike="noStrike" u="none" b="0" cap="none" baseline="0" sz="1500" lang="en-US">
                          <a:solidFill>
                            <a:srgbClr val="002060"/>
                          </a:solidFill>
                          <a:latin typeface="PT Sans"/>
                          <a:ea typeface="PT Sans"/>
                          <a:cs typeface="PT Sans"/>
                          <a:sym typeface="PT Sans"/>
                        </a:rPr>
                        <a:t>), </a:t>
                      </a:r>
                      <a:r>
                        <a:rPr strike="noStrike" u="none" b="0" cap="none" baseline="0" sz="1500" lang="en-US">
                          <a:solidFill>
                            <a:srgbClr val="002060"/>
                          </a:solidFill>
                          <a:latin typeface="Consolas"/>
                          <a:ea typeface="Consolas"/>
                          <a:cs typeface="Consolas"/>
                          <a:sym typeface="Consolas"/>
                        </a:rPr>
                        <a:t>357.02186</a:t>
                      </a:r>
                    </a:p>
                  </a:txBody>
                  <a:tcPr marR="91450" marB="45725" marT="45725" marL="91450">
                    <a:lnR w="9525" cap="flat">
                      <a:solidFill>
                        <a:schemeClr val="lt1"/>
                      </a:solidFill>
                      <a:prstDash val="solid"/>
                      <a:round/>
                      <a:headEnd w="med" len="med" type="none"/>
                      <a:tailEnd w="med" len="med" type="none"/>
                    </a:lnR>
                    <a:lnT w="9525" cap="flat">
                      <a:solidFill>
                        <a:schemeClr val="lt1"/>
                      </a:solidFill>
                      <a:prstDash val="solid"/>
                      <a:round/>
                      <a:headEnd w="med" len="med" type="none"/>
                      <a:tailEnd w="med" len="med" type="none"/>
                    </a:lnT>
                    <a:solidFill>
                      <a:schemeClr val="lt1"/>
                    </a:solidFill>
                  </a:tcPr>
                </a:tc>
              </a:tr>
              <a:tr h="548650">
                <a:tc>
                  <a:txBody>
                    <a:bodyPr>
                      <a:noAutofit/>
                    </a:bodyPr>
                    <a:lstStyle/>
                    <a:p>
                      <a:pPr algn="l" rtl="0" lvl="0" marR="0" indent="0" marL="0">
                        <a:spcBef>
                          <a:spcPts val="0"/>
                        </a:spcBef>
                        <a:buSzPct val="25000"/>
                        <a:buNone/>
                      </a:pPr>
                      <a:r>
                        <a:rPr strike="noStrike" u="none" b="0" cap="none" baseline="0" sz="1500" lang="en-US">
                          <a:solidFill>
                            <a:srgbClr val="002060"/>
                          </a:solidFill>
                          <a:latin typeface="PT Sans"/>
                          <a:ea typeface="PT Sans"/>
                          <a:cs typeface="PT Sans"/>
                          <a:sym typeface="PT Sans"/>
                        </a:rPr>
                        <a:t>Convert to a power of 2</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lnSpc>
                          <a:spcPct val="100000"/>
                        </a:lnSpc>
                        <a:spcBef>
                          <a:spcPts val="0"/>
                        </a:spcBef>
                        <a:spcAft>
                          <a:spcPts val="0"/>
                        </a:spcAft>
                        <a:buClr>
                          <a:srgbClr val="002060"/>
                        </a:buClr>
                        <a:buSzPct val="25000"/>
                        <a:buFont typeface="Consolas"/>
                        <a:buNone/>
                      </a:pPr>
                      <a:r>
                        <a:rPr strike="noStrike" u="none" cap="none" baseline="0" sz="1500" lang="en-US">
                          <a:solidFill>
                            <a:srgbClr val="002060"/>
                          </a:solidFill>
                          <a:latin typeface="Consolas"/>
                          <a:ea typeface="Consolas"/>
                          <a:cs typeface="Consolas"/>
                          <a:sym typeface="Consolas"/>
                        </a:rPr>
                        <a:t>357.02186 = 1.3946166406</a:t>
                      </a:r>
                      <a:r>
                        <a:rPr strike="noStrike" u="none" cap="none" baseline="0" sz="1500" lang="en-US">
                          <a:solidFill>
                            <a:srgbClr val="002060"/>
                          </a:solidFill>
                          <a:latin typeface="Calibri"/>
                          <a:ea typeface="Calibri"/>
                          <a:cs typeface="Calibri"/>
                          <a:sym typeface="Calibri"/>
                        </a:rPr>
                        <a:t>×</a:t>
                      </a:r>
                      <a:r>
                        <a:rPr strike="noStrike" u="none" cap="none" baseline="0" sz="1500" lang="en-US">
                          <a:solidFill>
                            <a:srgbClr val="002060"/>
                          </a:solidFill>
                          <a:latin typeface="Consolas"/>
                          <a:ea typeface="Consolas"/>
                          <a:cs typeface="Consolas"/>
                          <a:sym typeface="Consolas"/>
                        </a:rPr>
                        <a:t>2</a:t>
                      </a:r>
                      <a:r>
                        <a:rPr strike="noStrike" u="none" cap="none" baseline="30000" sz="1500" lang="en-US">
                          <a:solidFill>
                            <a:srgbClr val="002060"/>
                          </a:solidFill>
                          <a:latin typeface="Consolas"/>
                          <a:ea typeface="Consolas"/>
                          <a:cs typeface="Consolas"/>
                          <a:sym typeface="Consolas"/>
                        </a:rPr>
                        <a:t>8</a:t>
                      </a:r>
                    </a:p>
                  </a:txBody>
                  <a:tcPr marR="91450" marB="45725" marT="45725" marL="91450">
                    <a:lnR w="9525" cap="flat">
                      <a:solidFill>
                        <a:schemeClr val="lt1"/>
                      </a:solidFill>
                      <a:prstDash val="solid"/>
                      <a:round/>
                      <a:headEnd w="med" len="med" type="none"/>
                      <a:tailEnd w="med" len="med" type="none"/>
                    </a:lnR>
                    <a:solidFill>
                      <a:schemeClr val="lt1"/>
                    </a:solidFill>
                  </a:tcPr>
                </a:tc>
              </a:tr>
              <a:tr h="370850">
                <a:tc>
                  <a:txBody>
                    <a:bodyPr>
                      <a:noAutofit/>
                    </a:bodyPr>
                    <a:lstStyle/>
                    <a:p>
                      <a:pPr algn="l" rtl="0" lvl="0" marR="0" indent="0" marL="0">
                        <a:spcBef>
                          <a:spcPts val="0"/>
                        </a:spcBef>
                        <a:buSzPct val="25000"/>
                        <a:buNone/>
                      </a:pPr>
                      <a:r>
                        <a:rPr strike="noStrike" u="none" b="0" cap="none" baseline="0" sz="1500" lang="en-US">
                          <a:solidFill>
                            <a:srgbClr val="002060"/>
                          </a:solidFill>
                          <a:latin typeface="PT Sans"/>
                          <a:ea typeface="PT Sans"/>
                          <a:cs typeface="PT Sans"/>
                          <a:sym typeface="PT Sans"/>
                        </a:rPr>
                        <a:t>Extract exponent</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spcBef>
                          <a:spcPts val="0"/>
                        </a:spcBef>
                        <a:buSzPct val="25000"/>
                        <a:buNone/>
                      </a:pPr>
                      <a:r>
                        <a:rPr strike="noStrike" u="none" b="0" cap="none" baseline="0" sz="1500" lang="en-US">
                          <a:solidFill>
                            <a:srgbClr val="002060"/>
                          </a:solidFill>
                          <a:latin typeface="Consolas"/>
                          <a:ea typeface="Consolas"/>
                          <a:cs typeface="Consolas"/>
                          <a:sym typeface="Consolas"/>
                        </a:rPr>
                        <a:t>8</a:t>
                      </a:r>
                    </a:p>
                  </a:txBody>
                  <a:tcPr marR="91450" marB="45725" marT="45725" marL="91450">
                    <a:lnR w="9525" cap="flat">
                      <a:solidFill>
                        <a:schemeClr val="lt1"/>
                      </a:solidFill>
                      <a:prstDash val="solid"/>
                      <a:round/>
                      <a:headEnd w="med" len="med" type="none"/>
                      <a:tailEnd w="med" len="med" type="none"/>
                    </a:lnR>
                    <a:solidFill>
                      <a:schemeClr val="lt1"/>
                    </a:solidFill>
                  </a:tcPr>
                </a:tc>
              </a:tr>
              <a:tr h="370850">
                <a:tc>
                  <a:txBody>
                    <a:bodyPr>
                      <a:noAutofit/>
                    </a:bodyPr>
                    <a:lstStyle/>
                    <a:p>
                      <a:pPr algn="l" rtl="0" lvl="0" marR="0" indent="0" marL="0">
                        <a:spcBef>
                          <a:spcPts val="0"/>
                        </a:spcBef>
                        <a:buSzPct val="25000"/>
                        <a:buNone/>
                      </a:pPr>
                      <a:r>
                        <a:rPr strike="noStrike" u="none" b="0" cap="none" baseline="0" sz="1500" lang="en-US">
                          <a:solidFill>
                            <a:srgbClr val="002060"/>
                          </a:solidFill>
                          <a:latin typeface="PT Sans"/>
                          <a:ea typeface="PT Sans"/>
                          <a:cs typeface="PT Sans"/>
                          <a:sym typeface="PT Sans"/>
                        </a:rPr>
                        <a:t>Convert to excess 128</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spcBef>
                          <a:spcPts val="0"/>
                        </a:spcBef>
                        <a:buSzPct val="25000"/>
                        <a:buNone/>
                      </a:pPr>
                      <a:r>
                        <a:rPr strike="noStrike" u="none" b="0" cap="none" baseline="0" sz="1500" lang="en-US">
                          <a:solidFill>
                            <a:srgbClr val="002060"/>
                          </a:solidFill>
                          <a:latin typeface="Consolas"/>
                          <a:ea typeface="Consolas"/>
                          <a:cs typeface="Consolas"/>
                          <a:sym typeface="Consolas"/>
                        </a:rPr>
                        <a:t>8 + 127 = 135 = 10000111</a:t>
                      </a:r>
                      <a:r>
                        <a:rPr strike="noStrike" u="none" b="0" cap="none" baseline="-25000" sz="1500" lang="en-US">
                          <a:solidFill>
                            <a:srgbClr val="002060"/>
                          </a:solidFill>
                          <a:latin typeface="Consolas"/>
                          <a:ea typeface="Consolas"/>
                          <a:cs typeface="Consolas"/>
                          <a:sym typeface="Consolas"/>
                        </a:rPr>
                        <a:t>2</a:t>
                      </a:r>
                    </a:p>
                  </a:txBody>
                  <a:tcPr marR="91450" marB="45725" marT="45725" marL="91450">
                    <a:lnR w="9525" cap="flat">
                      <a:solidFill>
                        <a:schemeClr val="lt1"/>
                      </a:solidFill>
                      <a:prstDash val="solid"/>
                      <a:round/>
                      <a:headEnd w="med" len="med" type="none"/>
                      <a:tailEnd w="med" len="med" type="none"/>
                    </a:lnR>
                    <a:solidFill>
                      <a:schemeClr val="lt1"/>
                    </a:solidFill>
                  </a:tcPr>
                </a:tc>
              </a:tr>
              <a:tr h="370850">
                <a:tc>
                  <a:txBody>
                    <a:bodyPr>
                      <a:noAutofit/>
                    </a:bodyPr>
                    <a:lstStyle/>
                    <a:p>
                      <a:pPr algn="l" rtl="0" lvl="0" marR="0" indent="0" marL="0">
                        <a:spcBef>
                          <a:spcPts val="0"/>
                        </a:spcBef>
                        <a:buSzPct val="25000"/>
                        <a:buNone/>
                      </a:pPr>
                      <a:r>
                        <a:rPr strike="noStrike" u="none" b="0" cap="none" baseline="0" sz="1500" lang="en-US">
                          <a:solidFill>
                            <a:srgbClr val="002060"/>
                          </a:solidFill>
                          <a:latin typeface="PT Sans"/>
                          <a:ea typeface="PT Sans"/>
                          <a:cs typeface="PT Sans"/>
                          <a:sym typeface="PT Sans"/>
                        </a:rPr>
                        <a:t>Drop leading 1</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spcBef>
                          <a:spcPts val="0"/>
                        </a:spcBef>
                        <a:buSzPct val="25000"/>
                        <a:buNone/>
                      </a:pPr>
                      <a:r>
                        <a:rPr strike="noStrike" u="none" cap="none" baseline="0" sz="1500" lang="en-US">
                          <a:solidFill>
                            <a:srgbClr val="002060"/>
                          </a:solidFill>
                          <a:latin typeface="Consolas"/>
                          <a:ea typeface="Consolas"/>
                          <a:cs typeface="Consolas"/>
                          <a:sym typeface="Consolas"/>
                        </a:rPr>
                        <a:t>0.3946166406</a:t>
                      </a:r>
                    </a:p>
                  </a:txBody>
                  <a:tcPr marR="91450" marB="45725" marT="45725" marL="91450">
                    <a:lnR w="9525" cap="flat">
                      <a:solidFill>
                        <a:schemeClr val="lt1"/>
                      </a:solidFill>
                      <a:prstDash val="solid"/>
                      <a:round/>
                      <a:headEnd w="med" len="med" type="none"/>
                      <a:tailEnd w="med" len="med" type="none"/>
                    </a:lnR>
                    <a:solidFill>
                      <a:schemeClr val="lt1"/>
                    </a:solidFill>
                  </a:tcPr>
                </a:tc>
              </a:tr>
              <a:tr h="642800">
                <a:tc>
                  <a:txBody>
                    <a:bodyPr>
                      <a:noAutofit/>
                    </a:bodyPr>
                    <a:lstStyle/>
                    <a:p>
                      <a:pPr algn="l" rtl="0" lvl="0" marR="0" indent="0" marL="0">
                        <a:spcBef>
                          <a:spcPts val="0"/>
                        </a:spcBef>
                        <a:buSzPct val="25000"/>
                        <a:buNone/>
                      </a:pPr>
                      <a:r>
                        <a:rPr strike="noStrike" u="none" b="0" cap="none" baseline="0" sz="1500" lang="en-US">
                          <a:solidFill>
                            <a:schemeClr val="lt1"/>
                          </a:solidFill>
                          <a:latin typeface="PT Sans"/>
                          <a:ea typeface="PT Sans"/>
                          <a:cs typeface="PT Sans"/>
                          <a:sym typeface="PT Sans"/>
                        </a:rPr>
                        <a:t>Rewrite as sum of fractional powers of 2</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spcBef>
                          <a:spcPts val="0"/>
                        </a:spcBef>
                        <a:buNone/>
                      </a:pPr>
                      <a:r>
                        <a:t/>
                      </a:r>
                      <a:endParaRPr strike="noStrike" u="none" cap="none" baseline="0" sz="1800"/>
                    </a:p>
                  </a:txBody>
                  <a:tcPr marR="91450" marB="45725" marT="45725" marL="91450">
                    <a:lnR w="9525" cap="flat">
                      <a:solidFill>
                        <a:schemeClr val="lt1"/>
                      </a:solidFill>
                      <a:prstDash val="solid"/>
                      <a:round/>
                      <a:headEnd w="med" len="med" type="none"/>
                      <a:tailEnd w="med" len="med" type="none"/>
                    </a:lnR>
                  </a:tcPr>
                </a:tc>
              </a:tr>
              <a:tr h="370850">
                <a:tc>
                  <a:txBody>
                    <a:bodyPr>
                      <a:noAutofit/>
                    </a:bodyPr>
                    <a:lstStyle/>
                    <a:p>
                      <a:pPr algn="l" rtl="0" lvl="0" marR="0" indent="0" marL="0">
                        <a:spcBef>
                          <a:spcPts val="0"/>
                        </a:spcBef>
                        <a:buSzPct val="25000"/>
                        <a:buNone/>
                      </a:pPr>
                      <a:r>
                        <a:rPr strike="noStrike" u="none" b="0" cap="none" baseline="0" sz="1500" lang="en-US">
                          <a:solidFill>
                            <a:schemeClr val="lt1"/>
                          </a:solidFill>
                          <a:latin typeface="PT Sans"/>
                          <a:ea typeface="PT Sans"/>
                          <a:cs typeface="PT Sans"/>
                          <a:sym typeface="PT Sans"/>
                        </a:rPr>
                        <a:t>Rewrite mantissa</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spcBef>
                          <a:spcPts val="0"/>
                        </a:spcBef>
                        <a:buSzPct val="25000"/>
                        <a:buNone/>
                      </a:pPr>
                      <a:r>
                        <a:rPr strike="noStrike" u="none" b="0" cap="none" baseline="0" sz="1500" lang="en-US">
                          <a:solidFill>
                            <a:schemeClr val="lt1"/>
                          </a:solidFill>
                          <a:latin typeface="Consolas"/>
                          <a:ea typeface="Consolas"/>
                          <a:cs typeface="Consolas"/>
                          <a:sym typeface="Consolas"/>
                        </a:rPr>
                        <a:t>01100101000001011001100</a:t>
                      </a:r>
                    </a:p>
                  </a:txBody>
                  <a:tcPr marR="91450" marB="45725" marT="45725" marL="91450">
                    <a:lnR w="9525" cap="flat">
                      <a:solidFill>
                        <a:schemeClr val="lt1"/>
                      </a:solidFill>
                      <a:prstDash val="solid"/>
                      <a:round/>
                      <a:headEnd w="med" len="med" type="none"/>
                      <a:tailEnd w="med" len="med" type="none"/>
                    </a:lnR>
                    <a:solidFill>
                      <a:schemeClr val="lt1"/>
                    </a:solidFill>
                  </a:tcPr>
                </a:tc>
              </a:tr>
              <a:tr h="548650">
                <a:tc>
                  <a:txBody>
                    <a:bodyPr>
                      <a:noAutofit/>
                    </a:bodyPr>
                    <a:lstStyle/>
                    <a:p>
                      <a:pPr algn="l" rtl="0" lvl="0" marR="0" indent="0" marL="0">
                        <a:spcBef>
                          <a:spcPts val="0"/>
                        </a:spcBef>
                        <a:buSzPct val="25000"/>
                        <a:buNone/>
                      </a:pPr>
                      <a:r>
                        <a:rPr strike="noStrike" u="none" b="0" cap="none" baseline="0" sz="1500" lang="en-US">
                          <a:solidFill>
                            <a:schemeClr val="lt1"/>
                          </a:solidFill>
                          <a:latin typeface="PT Sans"/>
                          <a:ea typeface="PT Sans"/>
                          <a:cs typeface="PT Sans"/>
                          <a:sym typeface="PT Sans"/>
                        </a:rPr>
                        <a:t>Combine fields</a:t>
                      </a:r>
                    </a:p>
                  </a:txBody>
                  <a:tcPr marR="91450" marB="45725" marT="45725" marL="91450">
                    <a:lnL w="9525" cap="flat">
                      <a:solidFill>
                        <a:schemeClr val="lt1"/>
                      </a:solidFill>
                      <a:prstDash val="solid"/>
                      <a:round/>
                      <a:headEnd w="med" len="med" type="none"/>
                      <a:tailEnd w="med" len="med" type="none"/>
                    </a:lnL>
                    <a:lnB w="9525" cap="flat">
                      <a:solidFill>
                        <a:schemeClr val="lt1"/>
                      </a:solidFill>
                      <a:prstDash val="solid"/>
                      <a:round/>
                      <a:headEnd w="med" len="med" type="none"/>
                      <a:tailEnd w="med" len="med" type="none"/>
                    </a:lnB>
                    <a:solidFill>
                      <a:schemeClr val="lt1"/>
                    </a:solidFill>
                  </a:tcPr>
                </a:tc>
                <a:tc>
                  <a:txBody>
                    <a:bodyPr>
                      <a:noAutofit/>
                    </a:bodyPr>
                    <a:lstStyle/>
                    <a:p>
                      <a:pPr algn="l" rtl="0" lvl="0" marR="0" indent="0" marL="0">
                        <a:spcBef>
                          <a:spcPts val="0"/>
                        </a:spcBef>
                        <a:buSzPct val="25000"/>
                        <a:buNone/>
                      </a:pPr>
                      <a:r>
                        <a:rPr strike="noStrike" u="none" b="0" cap="none" baseline="0" sz="1500" lang="en-US">
                          <a:solidFill>
                            <a:schemeClr val="lt1"/>
                          </a:solidFill>
                          <a:latin typeface="Consolas"/>
                          <a:ea typeface="Consolas"/>
                          <a:cs typeface="Consolas"/>
                          <a:sym typeface="Consolas"/>
                        </a:rPr>
                        <a:t>1100 0011 1011 0010</a:t>
                      </a:r>
                    </a:p>
                    <a:p>
                      <a:pPr algn="l" rtl="0" lvl="0" marR="0" indent="0" marL="0">
                        <a:spcBef>
                          <a:spcPts val="0"/>
                        </a:spcBef>
                        <a:buSzPct val="25000"/>
                        <a:buNone/>
                      </a:pPr>
                      <a:r>
                        <a:rPr strike="noStrike" u="none" b="0" cap="none" baseline="0" sz="1500" lang="en-US">
                          <a:solidFill>
                            <a:schemeClr val="lt1"/>
                          </a:solidFill>
                          <a:latin typeface="Consolas"/>
                          <a:ea typeface="Consolas"/>
                          <a:cs typeface="Consolas"/>
                          <a:sym typeface="Consolas"/>
                        </a:rPr>
                        <a:t>1000 0010 1100 1100</a:t>
                      </a:r>
                    </a:p>
                  </a:txBody>
                  <a:tcPr marR="91450" marB="45725" marT="45725" marL="91450">
                    <a:lnR w="9525" cap="flat">
                      <a:solidFill>
                        <a:schemeClr val="lt1"/>
                      </a:solidFill>
                      <a:prstDash val="solid"/>
                      <a:round/>
                      <a:headEnd w="med" len="med" type="none"/>
                      <a:tailEnd w="med" len="med" type="none"/>
                    </a:lnR>
                    <a:lnB w="9525" cap="flat">
                      <a:solidFill>
                        <a:schemeClr val="lt1"/>
                      </a:solidFill>
                      <a:prstDash val="solid"/>
                      <a:round/>
                      <a:headEnd w="med" len="med" type="none"/>
                      <a:tailEnd w="med" len="med" type="none"/>
                    </a:lnB>
                    <a:solidFill>
                      <a:schemeClr val="lt1"/>
                    </a:solidFill>
                  </a:tcPr>
                </a:tc>
              </a:tr>
            </a:tbl>
          </a:graphicData>
        </a:graphic>
      </p:graphicFrame>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7" name="Shape 187"/>
        <p:cNvGrpSpPr/>
        <p:nvPr/>
      </p:nvGrpSpPr>
      <p:grpSpPr>
        <a:xfrm>
          <a:off y="0" x="0"/>
          <a:ext cy="0" cx="0"/>
          <a:chOff y="0" x="0"/>
          <a:chExt cy="0" cx="0"/>
        </a:xfrm>
      </p:grpSpPr>
      <p:sp>
        <p:nvSpPr>
          <p:cNvPr id="188" name="Shape 188"/>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Example</a:t>
            </a: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Encode ‐357.02186 </a:t>
            </a:r>
            <a:br>
              <a:rPr strike="noStrike" u="none" b="0" cap="none" baseline="0" sz="1800" lang="en-US" i="0">
                <a:solidFill>
                  <a:srgbClr val="002060"/>
                </a:solidFill>
                <a:latin typeface="Calibri"/>
                <a:ea typeface="Calibri"/>
                <a:cs typeface="Calibri"/>
                <a:sym typeface="Calibri"/>
              </a:rPr>
            </a:br>
            <a:r>
              <a:rPr strike="noStrike" u="none" b="0" cap="none" baseline="0" sz="1800" lang="en-US" i="0">
                <a:solidFill>
                  <a:srgbClr val="002060"/>
                </a:solidFill>
                <a:latin typeface="Calibri"/>
                <a:ea typeface="Calibri"/>
                <a:cs typeface="Calibri"/>
                <a:sym typeface="Calibri"/>
              </a:rPr>
              <a:t>using IEEE 754.</a:t>
            </a:r>
          </a:p>
        </p:txBody>
      </p:sp>
      <p:sp>
        <p:nvSpPr>
          <p:cNvPr id="189" name="Shape 189"/>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Floating Point Number Representations</a:t>
            </a:r>
          </a:p>
        </p:txBody>
      </p:sp>
      <p:graphicFrame>
        <p:nvGraphicFramePr>
          <p:cNvPr id="190" name="Shape 190"/>
          <p:cNvGraphicFramePr/>
          <p:nvPr/>
        </p:nvGraphicFramePr>
        <p:xfrm>
          <a:off y="742950" x="3657600"/>
          <a:ext cy="3000000" cx="3000000"/>
        </p:xfrm>
        <a:graphic>
          <a:graphicData uri="http://schemas.openxmlformats.org/drawingml/2006/table">
            <a:tbl>
              <a:tblPr>
                <a:noFill/>
                <a:tableStyleId>{0AE72EF3-D6D4-4881-A7FF-ECE53BED126C}</a:tableStyleId>
              </a:tblPr>
              <a:tblGrid>
                <a:gridCol w="2133600"/>
                <a:gridCol w="3276600"/>
              </a:tblGrid>
              <a:tr h="548650">
                <a:tc>
                  <a:txBody>
                    <a:bodyPr>
                      <a:noAutofit/>
                    </a:bodyPr>
                    <a:lstStyle/>
                    <a:p>
                      <a:pPr algn="l" rtl="0" lvl="0" marR="0" indent="0" marL="0">
                        <a:spcBef>
                          <a:spcPts val="0"/>
                        </a:spcBef>
                        <a:buSzPct val="25000"/>
                        <a:buNone/>
                      </a:pPr>
                      <a:r>
                        <a:rPr strike="noStrike" u="none" b="0" cap="none" baseline="0" sz="1500" lang="en-US">
                          <a:solidFill>
                            <a:srgbClr val="002060"/>
                          </a:solidFill>
                          <a:latin typeface="PT Sans"/>
                          <a:ea typeface="PT Sans"/>
                          <a:cs typeface="PT Sans"/>
                          <a:sym typeface="PT Sans"/>
                        </a:rPr>
                        <a:t>Find sign, make positive</a:t>
                      </a:r>
                    </a:p>
                  </a:txBody>
                  <a:tcPr marR="91450" marB="45725" marT="45725" marL="91450">
                    <a:lnL w="9525" cap="flat">
                      <a:solidFill>
                        <a:schemeClr val="lt1"/>
                      </a:solidFill>
                      <a:prstDash val="solid"/>
                      <a:round/>
                      <a:headEnd w="med" len="med" type="none"/>
                      <a:tailEnd w="med" len="med" type="none"/>
                    </a:lnL>
                    <a:lnT w="9525" cap="flat">
                      <a:solidFill>
                        <a:schemeClr val="lt1"/>
                      </a:solidFill>
                      <a:prstDash val="solid"/>
                      <a:round/>
                      <a:headEnd w="med" len="med" type="none"/>
                      <a:tailEnd w="med" len="med" type="none"/>
                    </a:lnT>
                    <a:solidFill>
                      <a:schemeClr val="lt1"/>
                    </a:solidFill>
                  </a:tcPr>
                </a:tc>
                <a:tc>
                  <a:txBody>
                    <a:bodyPr>
                      <a:noAutofit/>
                    </a:bodyPr>
                    <a:lstStyle/>
                    <a:p>
                      <a:pPr algn="l" rtl="0" lvl="0" marR="0" indent="0" marL="0">
                        <a:spcBef>
                          <a:spcPts val="0"/>
                        </a:spcBef>
                        <a:buSzPct val="25000"/>
                        <a:buNone/>
                      </a:pPr>
                      <a:r>
                        <a:rPr strike="noStrike" u="none" b="0" cap="none" baseline="0" sz="1500" lang="en-US">
                          <a:solidFill>
                            <a:srgbClr val="002060"/>
                          </a:solidFill>
                          <a:latin typeface="PT Sans"/>
                          <a:ea typeface="PT Sans"/>
                          <a:cs typeface="PT Sans"/>
                          <a:sym typeface="PT Sans"/>
                        </a:rPr>
                        <a:t>Negative (</a:t>
                      </a:r>
                      <a:r>
                        <a:rPr strike="noStrike" u="none" b="0" cap="none" baseline="0" sz="1500" lang="en-US">
                          <a:solidFill>
                            <a:srgbClr val="002060"/>
                          </a:solidFill>
                          <a:latin typeface="Consolas"/>
                          <a:ea typeface="Consolas"/>
                          <a:cs typeface="Consolas"/>
                          <a:sym typeface="Consolas"/>
                        </a:rPr>
                        <a:t>1</a:t>
                      </a:r>
                      <a:r>
                        <a:rPr strike="noStrike" u="none" b="0" cap="none" baseline="0" sz="1500" lang="en-US">
                          <a:solidFill>
                            <a:srgbClr val="002060"/>
                          </a:solidFill>
                          <a:latin typeface="PT Sans"/>
                          <a:ea typeface="PT Sans"/>
                          <a:cs typeface="PT Sans"/>
                          <a:sym typeface="PT Sans"/>
                        </a:rPr>
                        <a:t>), </a:t>
                      </a:r>
                      <a:r>
                        <a:rPr strike="noStrike" u="none" b="0" cap="none" baseline="0" sz="1500" lang="en-US">
                          <a:solidFill>
                            <a:srgbClr val="002060"/>
                          </a:solidFill>
                          <a:latin typeface="Consolas"/>
                          <a:ea typeface="Consolas"/>
                          <a:cs typeface="Consolas"/>
                          <a:sym typeface="Consolas"/>
                        </a:rPr>
                        <a:t>357.02186</a:t>
                      </a:r>
                    </a:p>
                  </a:txBody>
                  <a:tcPr marR="91450" marB="45725" marT="45725" marL="91450">
                    <a:lnR w="9525" cap="flat">
                      <a:solidFill>
                        <a:schemeClr val="lt1"/>
                      </a:solidFill>
                      <a:prstDash val="solid"/>
                      <a:round/>
                      <a:headEnd w="med" len="med" type="none"/>
                      <a:tailEnd w="med" len="med" type="none"/>
                    </a:lnR>
                    <a:lnT w="9525" cap="flat">
                      <a:solidFill>
                        <a:schemeClr val="lt1"/>
                      </a:solidFill>
                      <a:prstDash val="solid"/>
                      <a:round/>
                      <a:headEnd w="med" len="med" type="none"/>
                      <a:tailEnd w="med" len="med" type="none"/>
                    </a:lnT>
                    <a:solidFill>
                      <a:schemeClr val="lt1"/>
                    </a:solidFill>
                  </a:tcPr>
                </a:tc>
              </a:tr>
              <a:tr h="548650">
                <a:tc>
                  <a:txBody>
                    <a:bodyPr>
                      <a:noAutofit/>
                    </a:bodyPr>
                    <a:lstStyle/>
                    <a:p>
                      <a:pPr algn="l" rtl="0" lvl="0" marR="0" indent="0" marL="0">
                        <a:spcBef>
                          <a:spcPts val="0"/>
                        </a:spcBef>
                        <a:buSzPct val="25000"/>
                        <a:buNone/>
                      </a:pPr>
                      <a:r>
                        <a:rPr strike="noStrike" u="none" b="0" cap="none" baseline="0" sz="1500" lang="en-US">
                          <a:solidFill>
                            <a:srgbClr val="002060"/>
                          </a:solidFill>
                          <a:latin typeface="PT Sans"/>
                          <a:ea typeface="PT Sans"/>
                          <a:cs typeface="PT Sans"/>
                          <a:sym typeface="PT Sans"/>
                        </a:rPr>
                        <a:t>Convert to a power of 2</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lnSpc>
                          <a:spcPct val="100000"/>
                        </a:lnSpc>
                        <a:spcBef>
                          <a:spcPts val="0"/>
                        </a:spcBef>
                        <a:spcAft>
                          <a:spcPts val="0"/>
                        </a:spcAft>
                        <a:buClr>
                          <a:srgbClr val="002060"/>
                        </a:buClr>
                        <a:buSzPct val="25000"/>
                        <a:buFont typeface="Consolas"/>
                        <a:buNone/>
                      </a:pPr>
                      <a:r>
                        <a:rPr strike="noStrike" u="none" cap="none" baseline="0" sz="1500" lang="en-US">
                          <a:solidFill>
                            <a:srgbClr val="002060"/>
                          </a:solidFill>
                          <a:latin typeface="Consolas"/>
                          <a:ea typeface="Consolas"/>
                          <a:cs typeface="Consolas"/>
                          <a:sym typeface="Consolas"/>
                        </a:rPr>
                        <a:t>357.02186 = 1.3946166406</a:t>
                      </a:r>
                      <a:r>
                        <a:rPr strike="noStrike" u="none" cap="none" baseline="0" sz="1500" lang="en-US">
                          <a:solidFill>
                            <a:srgbClr val="002060"/>
                          </a:solidFill>
                          <a:latin typeface="Calibri"/>
                          <a:ea typeface="Calibri"/>
                          <a:cs typeface="Calibri"/>
                          <a:sym typeface="Calibri"/>
                        </a:rPr>
                        <a:t>×</a:t>
                      </a:r>
                      <a:r>
                        <a:rPr strike="noStrike" u="none" cap="none" baseline="0" sz="1500" lang="en-US">
                          <a:solidFill>
                            <a:srgbClr val="002060"/>
                          </a:solidFill>
                          <a:latin typeface="Consolas"/>
                          <a:ea typeface="Consolas"/>
                          <a:cs typeface="Consolas"/>
                          <a:sym typeface="Consolas"/>
                        </a:rPr>
                        <a:t>2</a:t>
                      </a:r>
                      <a:r>
                        <a:rPr strike="noStrike" u="none" cap="none" baseline="30000" sz="1500" lang="en-US">
                          <a:solidFill>
                            <a:srgbClr val="002060"/>
                          </a:solidFill>
                          <a:latin typeface="Consolas"/>
                          <a:ea typeface="Consolas"/>
                          <a:cs typeface="Consolas"/>
                          <a:sym typeface="Consolas"/>
                        </a:rPr>
                        <a:t>8</a:t>
                      </a:r>
                    </a:p>
                  </a:txBody>
                  <a:tcPr marR="91450" marB="45725" marT="45725" marL="91450">
                    <a:lnR w="9525" cap="flat">
                      <a:solidFill>
                        <a:schemeClr val="lt1"/>
                      </a:solidFill>
                      <a:prstDash val="solid"/>
                      <a:round/>
                      <a:headEnd w="med" len="med" type="none"/>
                      <a:tailEnd w="med" len="med" type="none"/>
                    </a:lnR>
                    <a:solidFill>
                      <a:schemeClr val="lt1"/>
                    </a:solidFill>
                  </a:tcPr>
                </a:tc>
              </a:tr>
              <a:tr h="370850">
                <a:tc>
                  <a:txBody>
                    <a:bodyPr>
                      <a:noAutofit/>
                    </a:bodyPr>
                    <a:lstStyle/>
                    <a:p>
                      <a:pPr algn="l" rtl="0" lvl="0" marR="0" indent="0" marL="0">
                        <a:spcBef>
                          <a:spcPts val="0"/>
                        </a:spcBef>
                        <a:buSzPct val="25000"/>
                        <a:buNone/>
                      </a:pPr>
                      <a:r>
                        <a:rPr strike="noStrike" u="none" b="0" cap="none" baseline="0" sz="1500" lang="en-US">
                          <a:solidFill>
                            <a:srgbClr val="002060"/>
                          </a:solidFill>
                          <a:latin typeface="PT Sans"/>
                          <a:ea typeface="PT Sans"/>
                          <a:cs typeface="PT Sans"/>
                          <a:sym typeface="PT Sans"/>
                        </a:rPr>
                        <a:t>Extract exponent</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spcBef>
                          <a:spcPts val="0"/>
                        </a:spcBef>
                        <a:buSzPct val="25000"/>
                        <a:buNone/>
                      </a:pPr>
                      <a:r>
                        <a:rPr strike="noStrike" u="none" b="0" cap="none" baseline="0" sz="1500" lang="en-US">
                          <a:solidFill>
                            <a:srgbClr val="002060"/>
                          </a:solidFill>
                          <a:latin typeface="Consolas"/>
                          <a:ea typeface="Consolas"/>
                          <a:cs typeface="Consolas"/>
                          <a:sym typeface="Consolas"/>
                        </a:rPr>
                        <a:t>8</a:t>
                      </a:r>
                    </a:p>
                  </a:txBody>
                  <a:tcPr marR="91450" marB="45725" marT="45725" marL="91450">
                    <a:lnR w="9525" cap="flat">
                      <a:solidFill>
                        <a:schemeClr val="lt1"/>
                      </a:solidFill>
                      <a:prstDash val="solid"/>
                      <a:round/>
                      <a:headEnd w="med" len="med" type="none"/>
                      <a:tailEnd w="med" len="med" type="none"/>
                    </a:lnR>
                    <a:solidFill>
                      <a:schemeClr val="lt1"/>
                    </a:solidFill>
                  </a:tcPr>
                </a:tc>
              </a:tr>
              <a:tr h="370850">
                <a:tc>
                  <a:txBody>
                    <a:bodyPr>
                      <a:noAutofit/>
                    </a:bodyPr>
                    <a:lstStyle/>
                    <a:p>
                      <a:pPr algn="l" rtl="0" lvl="0" marR="0" indent="0" marL="0">
                        <a:spcBef>
                          <a:spcPts val="0"/>
                        </a:spcBef>
                        <a:buSzPct val="25000"/>
                        <a:buNone/>
                      </a:pPr>
                      <a:r>
                        <a:rPr strike="noStrike" u="none" b="0" cap="none" baseline="0" sz="1500" lang="en-US">
                          <a:solidFill>
                            <a:srgbClr val="002060"/>
                          </a:solidFill>
                          <a:latin typeface="PT Sans"/>
                          <a:ea typeface="PT Sans"/>
                          <a:cs typeface="PT Sans"/>
                          <a:sym typeface="PT Sans"/>
                        </a:rPr>
                        <a:t>Convert to excess 128</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spcBef>
                          <a:spcPts val="0"/>
                        </a:spcBef>
                        <a:buSzPct val="25000"/>
                        <a:buNone/>
                      </a:pPr>
                      <a:r>
                        <a:rPr strike="noStrike" u="none" b="0" cap="none" baseline="0" sz="1500" lang="en-US">
                          <a:solidFill>
                            <a:srgbClr val="002060"/>
                          </a:solidFill>
                          <a:latin typeface="Consolas"/>
                          <a:ea typeface="Consolas"/>
                          <a:cs typeface="Consolas"/>
                          <a:sym typeface="Consolas"/>
                        </a:rPr>
                        <a:t>8 + 127 = 135 = 10000111</a:t>
                      </a:r>
                      <a:r>
                        <a:rPr strike="noStrike" u="none" b="0" cap="none" baseline="-25000" sz="1500" lang="en-US">
                          <a:solidFill>
                            <a:srgbClr val="002060"/>
                          </a:solidFill>
                          <a:latin typeface="Consolas"/>
                          <a:ea typeface="Consolas"/>
                          <a:cs typeface="Consolas"/>
                          <a:sym typeface="Consolas"/>
                        </a:rPr>
                        <a:t>2</a:t>
                      </a:r>
                    </a:p>
                  </a:txBody>
                  <a:tcPr marR="91450" marB="45725" marT="45725" marL="91450">
                    <a:lnR w="9525" cap="flat">
                      <a:solidFill>
                        <a:schemeClr val="lt1"/>
                      </a:solidFill>
                      <a:prstDash val="solid"/>
                      <a:round/>
                      <a:headEnd w="med" len="med" type="none"/>
                      <a:tailEnd w="med" len="med" type="none"/>
                    </a:lnR>
                    <a:solidFill>
                      <a:schemeClr val="lt1"/>
                    </a:solidFill>
                  </a:tcPr>
                </a:tc>
              </a:tr>
              <a:tr h="370850">
                <a:tc>
                  <a:txBody>
                    <a:bodyPr>
                      <a:noAutofit/>
                    </a:bodyPr>
                    <a:lstStyle/>
                    <a:p>
                      <a:pPr algn="l" rtl="0" lvl="0" marR="0" indent="0" marL="0">
                        <a:spcBef>
                          <a:spcPts val="0"/>
                        </a:spcBef>
                        <a:buSzPct val="25000"/>
                        <a:buNone/>
                      </a:pPr>
                      <a:r>
                        <a:rPr strike="noStrike" u="none" b="0" cap="none" baseline="0" sz="1500" lang="en-US">
                          <a:solidFill>
                            <a:srgbClr val="002060"/>
                          </a:solidFill>
                          <a:latin typeface="PT Sans"/>
                          <a:ea typeface="PT Sans"/>
                          <a:cs typeface="PT Sans"/>
                          <a:sym typeface="PT Sans"/>
                        </a:rPr>
                        <a:t>Drop leading 1</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spcBef>
                          <a:spcPts val="0"/>
                        </a:spcBef>
                        <a:buSzPct val="25000"/>
                        <a:buNone/>
                      </a:pPr>
                      <a:r>
                        <a:rPr strike="noStrike" u="none" cap="none" baseline="0" sz="1500" lang="en-US">
                          <a:solidFill>
                            <a:srgbClr val="002060"/>
                          </a:solidFill>
                          <a:latin typeface="Consolas"/>
                          <a:ea typeface="Consolas"/>
                          <a:cs typeface="Consolas"/>
                          <a:sym typeface="Consolas"/>
                        </a:rPr>
                        <a:t>0.3946166406</a:t>
                      </a:r>
                    </a:p>
                  </a:txBody>
                  <a:tcPr marR="91450" marB="45725" marT="45725" marL="91450">
                    <a:lnR w="9525" cap="flat">
                      <a:solidFill>
                        <a:schemeClr val="lt1"/>
                      </a:solidFill>
                      <a:prstDash val="solid"/>
                      <a:round/>
                      <a:headEnd w="med" len="med" type="none"/>
                      <a:tailEnd w="med" len="med" type="none"/>
                    </a:lnR>
                    <a:solidFill>
                      <a:schemeClr val="lt1"/>
                    </a:solidFill>
                  </a:tcPr>
                </a:tc>
              </a:tr>
              <a:tr h="642800">
                <a:tc>
                  <a:txBody>
                    <a:bodyPr>
                      <a:noAutofit/>
                    </a:bodyPr>
                    <a:lstStyle/>
                    <a:p>
                      <a:pPr algn="l" rtl="0" lvl="0" marR="0" indent="0" marL="0">
                        <a:spcBef>
                          <a:spcPts val="0"/>
                        </a:spcBef>
                        <a:buSzPct val="25000"/>
                        <a:buNone/>
                      </a:pPr>
                      <a:r>
                        <a:rPr strike="noStrike" u="none" b="0" cap="none" baseline="0" sz="1500" lang="en-US">
                          <a:solidFill>
                            <a:srgbClr val="002060"/>
                          </a:solidFill>
                          <a:latin typeface="PT Sans"/>
                          <a:ea typeface="PT Sans"/>
                          <a:cs typeface="PT Sans"/>
                          <a:sym typeface="PT Sans"/>
                        </a:rPr>
                        <a:t>Rewrite as sum of fractional powers of 2</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spcBef>
                          <a:spcPts val="0"/>
                        </a:spcBef>
                        <a:buNone/>
                      </a:pPr>
                      <a:r>
                        <a:t/>
                      </a:r>
                      <a:endParaRPr strike="noStrike" u="none" cap="none" baseline="0" sz="1800"/>
                    </a:p>
                  </a:txBody>
                  <a:tcPr marR="91450" marB="45725" marT="45725" marL="91450">
                    <a:lnR w="9525" cap="flat">
                      <a:solidFill>
                        <a:schemeClr val="lt1"/>
                      </a:solidFill>
                      <a:prstDash val="solid"/>
                      <a:round/>
                      <a:headEnd w="med" len="med" type="none"/>
                      <a:tailEnd w="med" len="med" type="none"/>
                    </a:lnR>
                  </a:tcPr>
                </a:tc>
              </a:tr>
              <a:tr h="370850">
                <a:tc>
                  <a:txBody>
                    <a:bodyPr>
                      <a:noAutofit/>
                    </a:bodyPr>
                    <a:lstStyle/>
                    <a:p>
                      <a:pPr algn="l" rtl="0" lvl="0" marR="0" indent="0" marL="0">
                        <a:spcBef>
                          <a:spcPts val="0"/>
                        </a:spcBef>
                        <a:buSzPct val="25000"/>
                        <a:buNone/>
                      </a:pPr>
                      <a:r>
                        <a:rPr strike="noStrike" u="none" b="0" cap="none" baseline="0" sz="1500" lang="en-US">
                          <a:solidFill>
                            <a:schemeClr val="lt1"/>
                          </a:solidFill>
                          <a:latin typeface="PT Sans"/>
                          <a:ea typeface="PT Sans"/>
                          <a:cs typeface="PT Sans"/>
                          <a:sym typeface="PT Sans"/>
                        </a:rPr>
                        <a:t>Rewrite mantissa</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spcBef>
                          <a:spcPts val="0"/>
                        </a:spcBef>
                        <a:buSzPct val="25000"/>
                        <a:buNone/>
                      </a:pPr>
                      <a:r>
                        <a:rPr strike="noStrike" u="none" b="0" cap="none" baseline="0" sz="1500" lang="en-US">
                          <a:solidFill>
                            <a:schemeClr val="lt1"/>
                          </a:solidFill>
                          <a:latin typeface="Consolas"/>
                          <a:ea typeface="Consolas"/>
                          <a:cs typeface="Consolas"/>
                          <a:sym typeface="Consolas"/>
                        </a:rPr>
                        <a:t>01100101000001011001100</a:t>
                      </a:r>
                    </a:p>
                  </a:txBody>
                  <a:tcPr marR="91450" marB="45725" marT="45725" marL="91450">
                    <a:lnR w="9525" cap="flat">
                      <a:solidFill>
                        <a:schemeClr val="lt1"/>
                      </a:solidFill>
                      <a:prstDash val="solid"/>
                      <a:round/>
                      <a:headEnd w="med" len="med" type="none"/>
                      <a:tailEnd w="med" len="med" type="none"/>
                    </a:lnR>
                    <a:solidFill>
                      <a:schemeClr val="lt1"/>
                    </a:solidFill>
                  </a:tcPr>
                </a:tc>
              </a:tr>
              <a:tr h="548650">
                <a:tc>
                  <a:txBody>
                    <a:bodyPr>
                      <a:noAutofit/>
                    </a:bodyPr>
                    <a:lstStyle/>
                    <a:p>
                      <a:pPr algn="l" rtl="0" lvl="0" marR="0" indent="0" marL="0">
                        <a:spcBef>
                          <a:spcPts val="0"/>
                        </a:spcBef>
                        <a:buSzPct val="25000"/>
                        <a:buNone/>
                      </a:pPr>
                      <a:r>
                        <a:rPr strike="noStrike" u="none" b="0" cap="none" baseline="0" sz="1500" lang="en-US">
                          <a:solidFill>
                            <a:schemeClr val="lt1"/>
                          </a:solidFill>
                          <a:latin typeface="PT Sans"/>
                          <a:ea typeface="PT Sans"/>
                          <a:cs typeface="PT Sans"/>
                          <a:sym typeface="PT Sans"/>
                        </a:rPr>
                        <a:t>Combine fields</a:t>
                      </a:r>
                    </a:p>
                  </a:txBody>
                  <a:tcPr marR="91450" marB="45725" marT="45725" marL="91450">
                    <a:lnL w="9525" cap="flat">
                      <a:solidFill>
                        <a:schemeClr val="lt1"/>
                      </a:solidFill>
                      <a:prstDash val="solid"/>
                      <a:round/>
                      <a:headEnd w="med" len="med" type="none"/>
                      <a:tailEnd w="med" len="med" type="none"/>
                    </a:lnL>
                    <a:lnB w="9525" cap="flat">
                      <a:solidFill>
                        <a:schemeClr val="lt1"/>
                      </a:solidFill>
                      <a:prstDash val="solid"/>
                      <a:round/>
                      <a:headEnd w="med" len="med" type="none"/>
                      <a:tailEnd w="med" len="med" type="none"/>
                    </a:lnB>
                    <a:solidFill>
                      <a:schemeClr val="lt1"/>
                    </a:solidFill>
                  </a:tcPr>
                </a:tc>
                <a:tc>
                  <a:txBody>
                    <a:bodyPr>
                      <a:noAutofit/>
                    </a:bodyPr>
                    <a:lstStyle/>
                    <a:p>
                      <a:pPr algn="l" rtl="0" lvl="0" marR="0" indent="0" marL="0">
                        <a:spcBef>
                          <a:spcPts val="0"/>
                        </a:spcBef>
                        <a:buSzPct val="25000"/>
                        <a:buNone/>
                      </a:pPr>
                      <a:r>
                        <a:rPr strike="noStrike" u="none" b="0" cap="none" baseline="0" sz="1500" lang="en-US">
                          <a:solidFill>
                            <a:schemeClr val="lt1"/>
                          </a:solidFill>
                          <a:latin typeface="Consolas"/>
                          <a:ea typeface="Consolas"/>
                          <a:cs typeface="Consolas"/>
                          <a:sym typeface="Consolas"/>
                        </a:rPr>
                        <a:t>1100 0011 1011 0010</a:t>
                      </a:r>
                    </a:p>
                    <a:p>
                      <a:pPr algn="l" rtl="0" lvl="0" marR="0" indent="0" marL="0">
                        <a:spcBef>
                          <a:spcPts val="0"/>
                        </a:spcBef>
                        <a:buSzPct val="25000"/>
                        <a:buNone/>
                      </a:pPr>
                      <a:r>
                        <a:rPr strike="noStrike" u="none" b="0" cap="none" baseline="0" sz="1500" lang="en-US">
                          <a:solidFill>
                            <a:schemeClr val="lt1"/>
                          </a:solidFill>
                          <a:latin typeface="Consolas"/>
                          <a:ea typeface="Consolas"/>
                          <a:cs typeface="Consolas"/>
                          <a:sym typeface="Consolas"/>
                        </a:rPr>
                        <a:t>1000 0010 1100 1100</a:t>
                      </a:r>
                    </a:p>
                  </a:txBody>
                  <a:tcPr marR="91450" marB="45725" marT="45725" marL="91450">
                    <a:lnR w="9525" cap="flat">
                      <a:solidFill>
                        <a:schemeClr val="lt1"/>
                      </a:solidFill>
                      <a:prstDash val="solid"/>
                      <a:round/>
                      <a:headEnd w="med" len="med" type="none"/>
                      <a:tailEnd w="med" len="med" type="none"/>
                    </a:lnR>
                    <a:lnB w="9525" cap="flat">
                      <a:solidFill>
                        <a:schemeClr val="lt1"/>
                      </a:solidFill>
                      <a:prstDash val="solid"/>
                      <a:round/>
                      <a:headEnd w="med" len="med" type="none"/>
                      <a:tailEnd w="med" len="med" type="none"/>
                    </a:lnB>
                    <a:solidFill>
                      <a:schemeClr val="lt1"/>
                    </a:solidFill>
                  </a:tcPr>
                </a:tc>
              </a:tr>
            </a:tbl>
          </a:graphicData>
        </a:graphic>
      </p:graphicFrame>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4" name="Shape 194"/>
        <p:cNvGrpSpPr/>
        <p:nvPr/>
      </p:nvGrpSpPr>
      <p:grpSpPr>
        <a:xfrm>
          <a:off y="0" x="0"/>
          <a:ext cy="0" cx="0"/>
          <a:chOff y="0" x="0"/>
          <a:chExt cy="0" cx="0"/>
        </a:xfrm>
      </p:grpSpPr>
      <p:sp>
        <p:nvSpPr>
          <p:cNvPr id="195" name="Shape 195"/>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Example</a:t>
            </a: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Encode ‐357.02186 </a:t>
            </a:r>
            <a:br>
              <a:rPr strike="noStrike" u="none" b="0" cap="none" baseline="0" sz="1800" lang="en-US" i="0">
                <a:solidFill>
                  <a:srgbClr val="002060"/>
                </a:solidFill>
                <a:latin typeface="Calibri"/>
                <a:ea typeface="Calibri"/>
                <a:cs typeface="Calibri"/>
                <a:sym typeface="Calibri"/>
              </a:rPr>
            </a:br>
            <a:r>
              <a:rPr strike="noStrike" u="none" b="0" cap="none" baseline="0" sz="1800" lang="en-US" i="0">
                <a:solidFill>
                  <a:srgbClr val="002060"/>
                </a:solidFill>
                <a:latin typeface="Calibri"/>
                <a:ea typeface="Calibri"/>
                <a:cs typeface="Calibri"/>
                <a:sym typeface="Calibri"/>
              </a:rPr>
              <a:t>using IEEE 754.</a:t>
            </a:r>
          </a:p>
        </p:txBody>
      </p:sp>
      <p:sp>
        <p:nvSpPr>
          <p:cNvPr id="196" name="Shape 196"/>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Floating Point Number Representations</a:t>
            </a:r>
          </a:p>
        </p:txBody>
      </p:sp>
      <p:graphicFrame>
        <p:nvGraphicFramePr>
          <p:cNvPr id="197" name="Shape 197"/>
          <p:cNvGraphicFramePr/>
          <p:nvPr/>
        </p:nvGraphicFramePr>
        <p:xfrm>
          <a:off y="742950" x="3657600"/>
          <a:ext cy="3000000" cx="3000000"/>
        </p:xfrm>
        <a:graphic>
          <a:graphicData uri="http://schemas.openxmlformats.org/drawingml/2006/table">
            <a:tbl>
              <a:tblPr>
                <a:noFill/>
                <a:tableStyleId>{1B6E84FA-427D-4055-B484-992196426862}</a:tableStyleId>
              </a:tblPr>
              <a:tblGrid>
                <a:gridCol w="2133600"/>
                <a:gridCol w="3276600"/>
              </a:tblGrid>
              <a:tr h="548650">
                <a:tc>
                  <a:txBody>
                    <a:bodyPr>
                      <a:noAutofit/>
                    </a:bodyPr>
                    <a:lstStyle/>
                    <a:p>
                      <a:pPr algn="l" rtl="0" lvl="0" marR="0" indent="0" marL="0">
                        <a:spcBef>
                          <a:spcPts val="0"/>
                        </a:spcBef>
                        <a:buSzPct val="25000"/>
                        <a:buNone/>
                      </a:pPr>
                      <a:r>
                        <a:rPr strike="noStrike" u="none" b="0" cap="none" baseline="0" sz="1500" lang="en-US">
                          <a:solidFill>
                            <a:srgbClr val="002060"/>
                          </a:solidFill>
                          <a:latin typeface="PT Sans"/>
                          <a:ea typeface="PT Sans"/>
                          <a:cs typeface="PT Sans"/>
                          <a:sym typeface="PT Sans"/>
                        </a:rPr>
                        <a:t>Find sign, make positive</a:t>
                      </a:r>
                    </a:p>
                  </a:txBody>
                  <a:tcPr marR="91450" marB="45725" marT="45725" marL="91450">
                    <a:lnL w="9525" cap="flat">
                      <a:solidFill>
                        <a:schemeClr val="lt1"/>
                      </a:solidFill>
                      <a:prstDash val="solid"/>
                      <a:round/>
                      <a:headEnd w="med" len="med" type="none"/>
                      <a:tailEnd w="med" len="med" type="none"/>
                    </a:lnL>
                    <a:lnT w="9525" cap="flat">
                      <a:solidFill>
                        <a:schemeClr val="lt1"/>
                      </a:solidFill>
                      <a:prstDash val="solid"/>
                      <a:round/>
                      <a:headEnd w="med" len="med" type="none"/>
                      <a:tailEnd w="med" len="med" type="none"/>
                    </a:lnT>
                    <a:solidFill>
                      <a:schemeClr val="lt1"/>
                    </a:solidFill>
                  </a:tcPr>
                </a:tc>
                <a:tc>
                  <a:txBody>
                    <a:bodyPr>
                      <a:noAutofit/>
                    </a:bodyPr>
                    <a:lstStyle/>
                    <a:p>
                      <a:pPr algn="l" rtl="0" lvl="0" marR="0" indent="0" marL="0">
                        <a:spcBef>
                          <a:spcPts val="0"/>
                        </a:spcBef>
                        <a:buSzPct val="25000"/>
                        <a:buNone/>
                      </a:pPr>
                      <a:r>
                        <a:rPr strike="noStrike" u="none" b="0" cap="none" baseline="0" sz="1500" lang="en-US">
                          <a:solidFill>
                            <a:srgbClr val="002060"/>
                          </a:solidFill>
                          <a:latin typeface="PT Sans"/>
                          <a:ea typeface="PT Sans"/>
                          <a:cs typeface="PT Sans"/>
                          <a:sym typeface="PT Sans"/>
                        </a:rPr>
                        <a:t>Negative (</a:t>
                      </a:r>
                      <a:r>
                        <a:rPr strike="noStrike" u="none" b="0" cap="none" baseline="0" sz="1500" lang="en-US">
                          <a:solidFill>
                            <a:srgbClr val="002060"/>
                          </a:solidFill>
                          <a:latin typeface="Consolas"/>
                          <a:ea typeface="Consolas"/>
                          <a:cs typeface="Consolas"/>
                          <a:sym typeface="Consolas"/>
                        </a:rPr>
                        <a:t>1</a:t>
                      </a:r>
                      <a:r>
                        <a:rPr strike="noStrike" u="none" b="0" cap="none" baseline="0" sz="1500" lang="en-US">
                          <a:solidFill>
                            <a:srgbClr val="002060"/>
                          </a:solidFill>
                          <a:latin typeface="PT Sans"/>
                          <a:ea typeface="PT Sans"/>
                          <a:cs typeface="PT Sans"/>
                          <a:sym typeface="PT Sans"/>
                        </a:rPr>
                        <a:t>), </a:t>
                      </a:r>
                      <a:r>
                        <a:rPr strike="noStrike" u="none" b="0" cap="none" baseline="0" sz="1500" lang="en-US">
                          <a:solidFill>
                            <a:srgbClr val="002060"/>
                          </a:solidFill>
                          <a:latin typeface="Consolas"/>
                          <a:ea typeface="Consolas"/>
                          <a:cs typeface="Consolas"/>
                          <a:sym typeface="Consolas"/>
                        </a:rPr>
                        <a:t>357.02186</a:t>
                      </a:r>
                    </a:p>
                  </a:txBody>
                  <a:tcPr marR="91450" marB="45725" marT="45725" marL="91450">
                    <a:lnR w="9525" cap="flat">
                      <a:solidFill>
                        <a:schemeClr val="lt1"/>
                      </a:solidFill>
                      <a:prstDash val="solid"/>
                      <a:round/>
                      <a:headEnd w="med" len="med" type="none"/>
                      <a:tailEnd w="med" len="med" type="none"/>
                    </a:lnR>
                    <a:lnT w="9525" cap="flat">
                      <a:solidFill>
                        <a:schemeClr val="lt1"/>
                      </a:solidFill>
                      <a:prstDash val="solid"/>
                      <a:round/>
                      <a:headEnd w="med" len="med" type="none"/>
                      <a:tailEnd w="med" len="med" type="none"/>
                    </a:lnT>
                    <a:solidFill>
                      <a:schemeClr val="lt1"/>
                    </a:solidFill>
                  </a:tcPr>
                </a:tc>
              </a:tr>
              <a:tr h="548650">
                <a:tc>
                  <a:txBody>
                    <a:bodyPr>
                      <a:noAutofit/>
                    </a:bodyPr>
                    <a:lstStyle/>
                    <a:p>
                      <a:pPr algn="l" rtl="0" lvl="0" marR="0" indent="0" marL="0">
                        <a:spcBef>
                          <a:spcPts val="0"/>
                        </a:spcBef>
                        <a:buSzPct val="25000"/>
                        <a:buNone/>
                      </a:pPr>
                      <a:r>
                        <a:rPr strike="noStrike" u="none" b="0" cap="none" baseline="0" sz="1500" lang="en-US">
                          <a:solidFill>
                            <a:srgbClr val="002060"/>
                          </a:solidFill>
                          <a:latin typeface="PT Sans"/>
                          <a:ea typeface="PT Sans"/>
                          <a:cs typeface="PT Sans"/>
                          <a:sym typeface="PT Sans"/>
                        </a:rPr>
                        <a:t>Convert to a power of 2</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lnSpc>
                          <a:spcPct val="100000"/>
                        </a:lnSpc>
                        <a:spcBef>
                          <a:spcPts val="0"/>
                        </a:spcBef>
                        <a:spcAft>
                          <a:spcPts val="0"/>
                        </a:spcAft>
                        <a:buClr>
                          <a:srgbClr val="002060"/>
                        </a:buClr>
                        <a:buSzPct val="25000"/>
                        <a:buFont typeface="Consolas"/>
                        <a:buNone/>
                      </a:pPr>
                      <a:r>
                        <a:rPr strike="noStrike" u="none" cap="none" baseline="0" sz="1500" lang="en-US">
                          <a:solidFill>
                            <a:srgbClr val="002060"/>
                          </a:solidFill>
                          <a:latin typeface="Consolas"/>
                          <a:ea typeface="Consolas"/>
                          <a:cs typeface="Consolas"/>
                          <a:sym typeface="Consolas"/>
                        </a:rPr>
                        <a:t>357.02186 = 1.3946166406</a:t>
                      </a:r>
                      <a:r>
                        <a:rPr strike="noStrike" u="none" cap="none" baseline="0" sz="1500" lang="en-US">
                          <a:solidFill>
                            <a:srgbClr val="002060"/>
                          </a:solidFill>
                          <a:latin typeface="Calibri"/>
                          <a:ea typeface="Calibri"/>
                          <a:cs typeface="Calibri"/>
                          <a:sym typeface="Calibri"/>
                        </a:rPr>
                        <a:t>×</a:t>
                      </a:r>
                      <a:r>
                        <a:rPr strike="noStrike" u="none" cap="none" baseline="0" sz="1500" lang="en-US">
                          <a:solidFill>
                            <a:srgbClr val="002060"/>
                          </a:solidFill>
                          <a:latin typeface="Consolas"/>
                          <a:ea typeface="Consolas"/>
                          <a:cs typeface="Consolas"/>
                          <a:sym typeface="Consolas"/>
                        </a:rPr>
                        <a:t>2</a:t>
                      </a:r>
                      <a:r>
                        <a:rPr strike="noStrike" u="none" cap="none" baseline="30000" sz="1500" lang="en-US">
                          <a:solidFill>
                            <a:srgbClr val="002060"/>
                          </a:solidFill>
                          <a:latin typeface="Consolas"/>
                          <a:ea typeface="Consolas"/>
                          <a:cs typeface="Consolas"/>
                          <a:sym typeface="Consolas"/>
                        </a:rPr>
                        <a:t>8</a:t>
                      </a:r>
                    </a:p>
                  </a:txBody>
                  <a:tcPr marR="91450" marB="45725" marT="45725" marL="91450">
                    <a:lnR w="9525" cap="flat">
                      <a:solidFill>
                        <a:schemeClr val="lt1"/>
                      </a:solidFill>
                      <a:prstDash val="solid"/>
                      <a:round/>
                      <a:headEnd w="med" len="med" type="none"/>
                      <a:tailEnd w="med" len="med" type="none"/>
                    </a:lnR>
                    <a:solidFill>
                      <a:schemeClr val="lt1"/>
                    </a:solidFill>
                  </a:tcPr>
                </a:tc>
              </a:tr>
              <a:tr h="370850">
                <a:tc>
                  <a:txBody>
                    <a:bodyPr>
                      <a:noAutofit/>
                    </a:bodyPr>
                    <a:lstStyle/>
                    <a:p>
                      <a:pPr algn="l" rtl="0" lvl="0" marR="0" indent="0" marL="0">
                        <a:spcBef>
                          <a:spcPts val="0"/>
                        </a:spcBef>
                        <a:buSzPct val="25000"/>
                        <a:buNone/>
                      </a:pPr>
                      <a:r>
                        <a:rPr strike="noStrike" u="none" b="0" cap="none" baseline="0" sz="1500" lang="en-US">
                          <a:solidFill>
                            <a:srgbClr val="002060"/>
                          </a:solidFill>
                          <a:latin typeface="PT Sans"/>
                          <a:ea typeface="PT Sans"/>
                          <a:cs typeface="PT Sans"/>
                          <a:sym typeface="PT Sans"/>
                        </a:rPr>
                        <a:t>Extract exponent</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spcBef>
                          <a:spcPts val="0"/>
                        </a:spcBef>
                        <a:buSzPct val="25000"/>
                        <a:buNone/>
                      </a:pPr>
                      <a:r>
                        <a:rPr strike="noStrike" u="none" b="0" cap="none" baseline="0" sz="1500" lang="en-US">
                          <a:solidFill>
                            <a:srgbClr val="002060"/>
                          </a:solidFill>
                          <a:latin typeface="Consolas"/>
                          <a:ea typeface="Consolas"/>
                          <a:cs typeface="Consolas"/>
                          <a:sym typeface="Consolas"/>
                        </a:rPr>
                        <a:t>8</a:t>
                      </a:r>
                    </a:p>
                  </a:txBody>
                  <a:tcPr marR="91450" marB="45725" marT="45725" marL="91450">
                    <a:lnR w="9525" cap="flat">
                      <a:solidFill>
                        <a:schemeClr val="lt1"/>
                      </a:solidFill>
                      <a:prstDash val="solid"/>
                      <a:round/>
                      <a:headEnd w="med" len="med" type="none"/>
                      <a:tailEnd w="med" len="med" type="none"/>
                    </a:lnR>
                    <a:solidFill>
                      <a:schemeClr val="lt1"/>
                    </a:solidFill>
                  </a:tcPr>
                </a:tc>
              </a:tr>
              <a:tr h="370850">
                <a:tc>
                  <a:txBody>
                    <a:bodyPr>
                      <a:noAutofit/>
                    </a:bodyPr>
                    <a:lstStyle/>
                    <a:p>
                      <a:pPr algn="l" rtl="0" lvl="0" marR="0" indent="0" marL="0">
                        <a:spcBef>
                          <a:spcPts val="0"/>
                        </a:spcBef>
                        <a:buSzPct val="25000"/>
                        <a:buNone/>
                      </a:pPr>
                      <a:r>
                        <a:rPr strike="noStrike" u="none" b="0" cap="none" baseline="0" sz="1500" lang="en-US">
                          <a:solidFill>
                            <a:srgbClr val="002060"/>
                          </a:solidFill>
                          <a:latin typeface="PT Sans"/>
                          <a:ea typeface="PT Sans"/>
                          <a:cs typeface="PT Sans"/>
                          <a:sym typeface="PT Sans"/>
                        </a:rPr>
                        <a:t>Convert to excess 128</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spcBef>
                          <a:spcPts val="0"/>
                        </a:spcBef>
                        <a:buSzPct val="25000"/>
                        <a:buNone/>
                      </a:pPr>
                      <a:r>
                        <a:rPr strike="noStrike" u="none" b="0" cap="none" baseline="0" sz="1500" lang="en-US">
                          <a:solidFill>
                            <a:srgbClr val="002060"/>
                          </a:solidFill>
                          <a:latin typeface="Consolas"/>
                          <a:ea typeface="Consolas"/>
                          <a:cs typeface="Consolas"/>
                          <a:sym typeface="Consolas"/>
                        </a:rPr>
                        <a:t>8 + 127 = 135 = 10000111</a:t>
                      </a:r>
                      <a:r>
                        <a:rPr strike="noStrike" u="none" b="0" cap="none" baseline="-25000" sz="1500" lang="en-US">
                          <a:solidFill>
                            <a:srgbClr val="002060"/>
                          </a:solidFill>
                          <a:latin typeface="Consolas"/>
                          <a:ea typeface="Consolas"/>
                          <a:cs typeface="Consolas"/>
                          <a:sym typeface="Consolas"/>
                        </a:rPr>
                        <a:t>2</a:t>
                      </a:r>
                    </a:p>
                  </a:txBody>
                  <a:tcPr marR="91450" marB="45725" marT="45725" marL="91450">
                    <a:lnR w="9525" cap="flat">
                      <a:solidFill>
                        <a:schemeClr val="lt1"/>
                      </a:solidFill>
                      <a:prstDash val="solid"/>
                      <a:round/>
                      <a:headEnd w="med" len="med" type="none"/>
                      <a:tailEnd w="med" len="med" type="none"/>
                    </a:lnR>
                    <a:solidFill>
                      <a:schemeClr val="lt1"/>
                    </a:solidFill>
                  </a:tcPr>
                </a:tc>
              </a:tr>
              <a:tr h="370850">
                <a:tc>
                  <a:txBody>
                    <a:bodyPr>
                      <a:noAutofit/>
                    </a:bodyPr>
                    <a:lstStyle/>
                    <a:p>
                      <a:pPr algn="l" rtl="0" lvl="0" marR="0" indent="0" marL="0">
                        <a:spcBef>
                          <a:spcPts val="0"/>
                        </a:spcBef>
                        <a:buSzPct val="25000"/>
                        <a:buNone/>
                      </a:pPr>
                      <a:r>
                        <a:rPr strike="noStrike" u="none" b="0" cap="none" baseline="0" sz="1500" lang="en-US">
                          <a:solidFill>
                            <a:srgbClr val="002060"/>
                          </a:solidFill>
                          <a:latin typeface="PT Sans"/>
                          <a:ea typeface="PT Sans"/>
                          <a:cs typeface="PT Sans"/>
                          <a:sym typeface="PT Sans"/>
                        </a:rPr>
                        <a:t>Drop leading 1</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spcBef>
                          <a:spcPts val="0"/>
                        </a:spcBef>
                        <a:buSzPct val="25000"/>
                        <a:buNone/>
                      </a:pPr>
                      <a:r>
                        <a:rPr strike="noStrike" u="none" cap="none" baseline="0" sz="1500" lang="en-US">
                          <a:solidFill>
                            <a:srgbClr val="002060"/>
                          </a:solidFill>
                          <a:latin typeface="Consolas"/>
                          <a:ea typeface="Consolas"/>
                          <a:cs typeface="Consolas"/>
                          <a:sym typeface="Consolas"/>
                        </a:rPr>
                        <a:t>0.3946166406</a:t>
                      </a:r>
                    </a:p>
                  </a:txBody>
                  <a:tcPr marR="91450" marB="45725" marT="45725" marL="91450">
                    <a:lnR w="9525" cap="flat">
                      <a:solidFill>
                        <a:schemeClr val="lt1"/>
                      </a:solidFill>
                      <a:prstDash val="solid"/>
                      <a:round/>
                      <a:headEnd w="med" len="med" type="none"/>
                      <a:tailEnd w="med" len="med" type="none"/>
                    </a:lnR>
                    <a:solidFill>
                      <a:schemeClr val="lt1"/>
                    </a:solidFill>
                  </a:tcPr>
                </a:tc>
              </a:tr>
              <a:tr h="642800">
                <a:tc>
                  <a:txBody>
                    <a:bodyPr>
                      <a:noAutofit/>
                    </a:bodyPr>
                    <a:lstStyle/>
                    <a:p>
                      <a:pPr algn="l" rtl="0" lvl="0" marR="0" indent="0" marL="0">
                        <a:spcBef>
                          <a:spcPts val="0"/>
                        </a:spcBef>
                        <a:buSzPct val="25000"/>
                        <a:buNone/>
                      </a:pPr>
                      <a:r>
                        <a:rPr strike="noStrike" u="none" b="0" cap="none" baseline="0" sz="1500" lang="en-US">
                          <a:solidFill>
                            <a:srgbClr val="002060"/>
                          </a:solidFill>
                          <a:latin typeface="PT Sans"/>
                          <a:ea typeface="PT Sans"/>
                          <a:cs typeface="PT Sans"/>
                          <a:sym typeface="PT Sans"/>
                        </a:rPr>
                        <a:t>Rewrite as sum of fractional powers of 2</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spcBef>
                          <a:spcPts val="0"/>
                        </a:spcBef>
                        <a:buNone/>
                      </a:pPr>
                      <a:r>
                        <a:t/>
                      </a:r>
                      <a:endParaRPr strike="noStrike" u="none" cap="none" baseline="0" sz="1800"/>
                    </a:p>
                  </a:txBody>
                  <a:tcPr marR="91450" marB="45725" marT="45725" marL="91450">
                    <a:lnR w="9525" cap="flat">
                      <a:solidFill>
                        <a:schemeClr val="lt1"/>
                      </a:solidFill>
                      <a:prstDash val="solid"/>
                      <a:round/>
                      <a:headEnd w="med" len="med" type="none"/>
                      <a:tailEnd w="med" len="med" type="none"/>
                    </a:lnR>
                  </a:tcPr>
                </a:tc>
              </a:tr>
              <a:tr h="370850">
                <a:tc>
                  <a:txBody>
                    <a:bodyPr>
                      <a:noAutofit/>
                    </a:bodyPr>
                    <a:lstStyle/>
                    <a:p>
                      <a:pPr algn="l" rtl="0" lvl="0" marR="0" indent="0" marL="0">
                        <a:spcBef>
                          <a:spcPts val="0"/>
                        </a:spcBef>
                        <a:buSzPct val="25000"/>
                        <a:buNone/>
                      </a:pPr>
                      <a:r>
                        <a:rPr strike="noStrike" u="none" b="0" cap="none" baseline="0" sz="1500" lang="en-US">
                          <a:solidFill>
                            <a:srgbClr val="002060"/>
                          </a:solidFill>
                          <a:latin typeface="PT Sans"/>
                          <a:ea typeface="PT Sans"/>
                          <a:cs typeface="PT Sans"/>
                          <a:sym typeface="PT Sans"/>
                        </a:rPr>
                        <a:t>Rewrite mantissa</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spcBef>
                          <a:spcPts val="0"/>
                        </a:spcBef>
                        <a:buSzPct val="25000"/>
                        <a:buNone/>
                      </a:pPr>
                      <a:r>
                        <a:rPr strike="noStrike" u="none" b="0" cap="none" baseline="0" sz="1500" lang="en-US">
                          <a:solidFill>
                            <a:srgbClr val="002060"/>
                          </a:solidFill>
                          <a:latin typeface="Consolas"/>
                          <a:ea typeface="Consolas"/>
                          <a:cs typeface="Consolas"/>
                          <a:sym typeface="Consolas"/>
                        </a:rPr>
                        <a:t>01100101000001011001100</a:t>
                      </a:r>
                    </a:p>
                  </a:txBody>
                  <a:tcPr marR="91450" marB="45725" marT="45725" marL="91450">
                    <a:lnR w="9525" cap="flat">
                      <a:solidFill>
                        <a:schemeClr val="lt1"/>
                      </a:solidFill>
                      <a:prstDash val="solid"/>
                      <a:round/>
                      <a:headEnd w="med" len="med" type="none"/>
                      <a:tailEnd w="med" len="med" type="none"/>
                    </a:lnR>
                    <a:solidFill>
                      <a:schemeClr val="lt1"/>
                    </a:solidFill>
                  </a:tcPr>
                </a:tc>
              </a:tr>
              <a:tr h="548650">
                <a:tc>
                  <a:txBody>
                    <a:bodyPr>
                      <a:noAutofit/>
                    </a:bodyPr>
                    <a:lstStyle/>
                    <a:p>
                      <a:pPr algn="l" rtl="0" lvl="0" marR="0" indent="0" marL="0">
                        <a:spcBef>
                          <a:spcPts val="0"/>
                        </a:spcBef>
                        <a:buSzPct val="25000"/>
                        <a:buNone/>
                      </a:pPr>
                      <a:r>
                        <a:rPr strike="noStrike" u="none" b="0" cap="none" baseline="0" sz="1500" lang="en-US">
                          <a:solidFill>
                            <a:schemeClr val="lt1"/>
                          </a:solidFill>
                          <a:latin typeface="PT Sans"/>
                          <a:ea typeface="PT Sans"/>
                          <a:cs typeface="PT Sans"/>
                          <a:sym typeface="PT Sans"/>
                        </a:rPr>
                        <a:t>Combine fields</a:t>
                      </a:r>
                    </a:p>
                  </a:txBody>
                  <a:tcPr marR="91450" marB="45725" marT="45725" marL="91450">
                    <a:lnL w="9525" cap="flat">
                      <a:solidFill>
                        <a:schemeClr val="lt1"/>
                      </a:solidFill>
                      <a:prstDash val="solid"/>
                      <a:round/>
                      <a:headEnd w="med" len="med" type="none"/>
                      <a:tailEnd w="med" len="med" type="none"/>
                    </a:lnL>
                    <a:lnB w="9525" cap="flat">
                      <a:solidFill>
                        <a:schemeClr val="lt1"/>
                      </a:solidFill>
                      <a:prstDash val="solid"/>
                      <a:round/>
                      <a:headEnd w="med" len="med" type="none"/>
                      <a:tailEnd w="med" len="med" type="none"/>
                    </a:lnB>
                    <a:solidFill>
                      <a:schemeClr val="lt1"/>
                    </a:solidFill>
                  </a:tcPr>
                </a:tc>
                <a:tc>
                  <a:txBody>
                    <a:bodyPr>
                      <a:noAutofit/>
                    </a:bodyPr>
                    <a:lstStyle/>
                    <a:p>
                      <a:pPr algn="l" rtl="0" lvl="0" marR="0" indent="0" marL="0">
                        <a:spcBef>
                          <a:spcPts val="0"/>
                        </a:spcBef>
                        <a:buSzPct val="25000"/>
                        <a:buNone/>
                      </a:pPr>
                      <a:r>
                        <a:rPr strike="noStrike" u="none" b="0" cap="none" baseline="0" sz="1500" lang="en-US">
                          <a:solidFill>
                            <a:schemeClr val="lt1"/>
                          </a:solidFill>
                          <a:latin typeface="Consolas"/>
                          <a:ea typeface="Consolas"/>
                          <a:cs typeface="Consolas"/>
                          <a:sym typeface="Consolas"/>
                        </a:rPr>
                        <a:t>1100 0011 1011 0010</a:t>
                      </a:r>
                    </a:p>
                    <a:p>
                      <a:pPr algn="l" rtl="0" lvl="0" marR="0" indent="0" marL="0">
                        <a:spcBef>
                          <a:spcPts val="0"/>
                        </a:spcBef>
                        <a:buSzPct val="25000"/>
                        <a:buNone/>
                      </a:pPr>
                      <a:r>
                        <a:rPr strike="noStrike" u="none" b="0" cap="none" baseline="0" sz="1500" lang="en-US">
                          <a:solidFill>
                            <a:schemeClr val="lt1"/>
                          </a:solidFill>
                          <a:latin typeface="Consolas"/>
                          <a:ea typeface="Consolas"/>
                          <a:cs typeface="Consolas"/>
                          <a:sym typeface="Consolas"/>
                        </a:rPr>
                        <a:t>1000 0010 1100 1100</a:t>
                      </a:r>
                    </a:p>
                  </a:txBody>
                  <a:tcPr marR="91450" marB="45725" marT="45725" marL="91450">
                    <a:lnR w="9525" cap="flat">
                      <a:solidFill>
                        <a:schemeClr val="lt1"/>
                      </a:solidFill>
                      <a:prstDash val="solid"/>
                      <a:round/>
                      <a:headEnd w="med" len="med" type="none"/>
                      <a:tailEnd w="med" len="med" type="none"/>
                    </a:lnR>
                    <a:lnB w="9525" cap="flat">
                      <a:solidFill>
                        <a:schemeClr val="lt1"/>
                      </a:solidFill>
                      <a:prstDash val="solid"/>
                      <a:round/>
                      <a:headEnd w="med" len="med" type="none"/>
                      <a:tailEnd w="med" len="med" type="none"/>
                    </a:lnB>
                    <a:solidFill>
                      <a:schemeClr val="lt1"/>
                    </a:solidFill>
                  </a:tcPr>
                </a:tc>
              </a:tr>
            </a:tbl>
          </a:graphicData>
        </a:graphic>
      </p:graphicFrame>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1" name="Shape 201"/>
        <p:cNvGrpSpPr/>
        <p:nvPr/>
      </p:nvGrpSpPr>
      <p:grpSpPr>
        <a:xfrm>
          <a:off y="0" x="0"/>
          <a:ext cy="0" cx="0"/>
          <a:chOff y="0" x="0"/>
          <a:chExt cy="0" cx="0"/>
        </a:xfrm>
      </p:grpSpPr>
      <p:sp>
        <p:nvSpPr>
          <p:cNvPr id="202" name="Shape 202"/>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Example</a:t>
            </a: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Encode ‐357.02186 </a:t>
            </a:r>
            <a:br>
              <a:rPr strike="noStrike" u="none" b="0" cap="none" baseline="0" sz="1800" lang="en-US" i="0">
                <a:solidFill>
                  <a:srgbClr val="002060"/>
                </a:solidFill>
                <a:latin typeface="Calibri"/>
                <a:ea typeface="Calibri"/>
                <a:cs typeface="Calibri"/>
                <a:sym typeface="Calibri"/>
              </a:rPr>
            </a:br>
            <a:r>
              <a:rPr strike="noStrike" u="none" b="0" cap="none" baseline="0" sz="1800" lang="en-US" i="0">
                <a:solidFill>
                  <a:srgbClr val="002060"/>
                </a:solidFill>
                <a:latin typeface="Calibri"/>
                <a:ea typeface="Calibri"/>
                <a:cs typeface="Calibri"/>
                <a:sym typeface="Calibri"/>
              </a:rPr>
              <a:t>using IEEE 754.</a:t>
            </a:r>
          </a:p>
        </p:txBody>
      </p:sp>
      <p:sp>
        <p:nvSpPr>
          <p:cNvPr id="203" name="Shape 203"/>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Floating Point Number Representations</a:t>
            </a:r>
          </a:p>
        </p:txBody>
      </p:sp>
      <p:graphicFrame>
        <p:nvGraphicFramePr>
          <p:cNvPr id="204" name="Shape 204"/>
          <p:cNvGraphicFramePr/>
          <p:nvPr/>
        </p:nvGraphicFramePr>
        <p:xfrm>
          <a:off y="742950" x="3657600"/>
          <a:ext cy="3000000" cx="3000000"/>
        </p:xfrm>
        <a:graphic>
          <a:graphicData uri="http://schemas.openxmlformats.org/drawingml/2006/table">
            <a:tbl>
              <a:tblPr>
                <a:noFill/>
                <a:tableStyleId>{EDEFE797-4AAC-4B7A-9BFE-B7DA0A31B269}</a:tableStyleId>
              </a:tblPr>
              <a:tblGrid>
                <a:gridCol w="2133600"/>
                <a:gridCol w="3276600"/>
              </a:tblGrid>
              <a:tr h="548650">
                <a:tc>
                  <a:txBody>
                    <a:bodyPr>
                      <a:noAutofit/>
                    </a:bodyPr>
                    <a:lstStyle/>
                    <a:p>
                      <a:pPr algn="l" rtl="0" lvl="0" marR="0" indent="0" marL="0">
                        <a:spcBef>
                          <a:spcPts val="0"/>
                        </a:spcBef>
                        <a:buSzPct val="25000"/>
                        <a:buNone/>
                      </a:pPr>
                      <a:r>
                        <a:rPr strike="noStrike" u="none" b="0" cap="none" baseline="0" sz="1500" lang="en-US">
                          <a:solidFill>
                            <a:srgbClr val="002060"/>
                          </a:solidFill>
                          <a:latin typeface="PT Sans"/>
                          <a:ea typeface="PT Sans"/>
                          <a:cs typeface="PT Sans"/>
                          <a:sym typeface="PT Sans"/>
                        </a:rPr>
                        <a:t>Find sign, make positive</a:t>
                      </a:r>
                    </a:p>
                  </a:txBody>
                  <a:tcPr marR="91450" marB="45725" marT="45725" marL="91450">
                    <a:lnL w="9525" cap="flat">
                      <a:solidFill>
                        <a:schemeClr val="lt1"/>
                      </a:solidFill>
                      <a:prstDash val="solid"/>
                      <a:round/>
                      <a:headEnd w="med" len="med" type="none"/>
                      <a:tailEnd w="med" len="med" type="none"/>
                    </a:lnL>
                    <a:lnT w="9525" cap="flat">
                      <a:solidFill>
                        <a:schemeClr val="lt1"/>
                      </a:solidFill>
                      <a:prstDash val="solid"/>
                      <a:round/>
                      <a:headEnd w="med" len="med" type="none"/>
                      <a:tailEnd w="med" len="med" type="none"/>
                    </a:lnT>
                    <a:solidFill>
                      <a:schemeClr val="lt1"/>
                    </a:solidFill>
                  </a:tcPr>
                </a:tc>
                <a:tc>
                  <a:txBody>
                    <a:bodyPr>
                      <a:noAutofit/>
                    </a:bodyPr>
                    <a:lstStyle/>
                    <a:p>
                      <a:pPr algn="l" rtl="0" lvl="0" marR="0" indent="0" marL="0">
                        <a:spcBef>
                          <a:spcPts val="0"/>
                        </a:spcBef>
                        <a:buSzPct val="25000"/>
                        <a:buNone/>
                      </a:pPr>
                      <a:r>
                        <a:rPr strike="noStrike" u="none" b="0" cap="none" baseline="0" sz="1500" lang="en-US">
                          <a:solidFill>
                            <a:srgbClr val="002060"/>
                          </a:solidFill>
                          <a:latin typeface="PT Sans"/>
                          <a:ea typeface="PT Sans"/>
                          <a:cs typeface="PT Sans"/>
                          <a:sym typeface="PT Sans"/>
                        </a:rPr>
                        <a:t>Negative (</a:t>
                      </a:r>
                      <a:r>
                        <a:rPr strike="noStrike" u="none" b="0" cap="none" baseline="0" sz="1500" lang="en-US">
                          <a:solidFill>
                            <a:srgbClr val="002060"/>
                          </a:solidFill>
                          <a:latin typeface="Consolas"/>
                          <a:ea typeface="Consolas"/>
                          <a:cs typeface="Consolas"/>
                          <a:sym typeface="Consolas"/>
                        </a:rPr>
                        <a:t>1</a:t>
                      </a:r>
                      <a:r>
                        <a:rPr strike="noStrike" u="none" b="0" cap="none" baseline="0" sz="1500" lang="en-US">
                          <a:solidFill>
                            <a:srgbClr val="002060"/>
                          </a:solidFill>
                          <a:latin typeface="PT Sans"/>
                          <a:ea typeface="PT Sans"/>
                          <a:cs typeface="PT Sans"/>
                          <a:sym typeface="PT Sans"/>
                        </a:rPr>
                        <a:t>), </a:t>
                      </a:r>
                      <a:r>
                        <a:rPr strike="noStrike" u="none" b="0" cap="none" baseline="0" sz="1500" lang="en-US">
                          <a:solidFill>
                            <a:srgbClr val="002060"/>
                          </a:solidFill>
                          <a:latin typeface="Consolas"/>
                          <a:ea typeface="Consolas"/>
                          <a:cs typeface="Consolas"/>
                          <a:sym typeface="Consolas"/>
                        </a:rPr>
                        <a:t>357.02186</a:t>
                      </a:r>
                    </a:p>
                  </a:txBody>
                  <a:tcPr marR="91450" marB="45725" marT="45725" marL="91450">
                    <a:lnR w="9525" cap="flat">
                      <a:solidFill>
                        <a:schemeClr val="lt1"/>
                      </a:solidFill>
                      <a:prstDash val="solid"/>
                      <a:round/>
                      <a:headEnd w="med" len="med" type="none"/>
                      <a:tailEnd w="med" len="med" type="none"/>
                    </a:lnR>
                    <a:lnT w="9525" cap="flat">
                      <a:solidFill>
                        <a:schemeClr val="lt1"/>
                      </a:solidFill>
                      <a:prstDash val="solid"/>
                      <a:round/>
                      <a:headEnd w="med" len="med" type="none"/>
                      <a:tailEnd w="med" len="med" type="none"/>
                    </a:lnT>
                    <a:solidFill>
                      <a:schemeClr val="lt1"/>
                    </a:solidFill>
                  </a:tcPr>
                </a:tc>
              </a:tr>
              <a:tr h="548650">
                <a:tc>
                  <a:txBody>
                    <a:bodyPr>
                      <a:noAutofit/>
                    </a:bodyPr>
                    <a:lstStyle/>
                    <a:p>
                      <a:pPr algn="l" rtl="0" lvl="0" marR="0" indent="0" marL="0">
                        <a:spcBef>
                          <a:spcPts val="0"/>
                        </a:spcBef>
                        <a:buSzPct val="25000"/>
                        <a:buNone/>
                      </a:pPr>
                      <a:r>
                        <a:rPr strike="noStrike" u="none" b="0" cap="none" baseline="0" sz="1500" lang="en-US">
                          <a:solidFill>
                            <a:srgbClr val="002060"/>
                          </a:solidFill>
                          <a:latin typeface="PT Sans"/>
                          <a:ea typeface="PT Sans"/>
                          <a:cs typeface="PT Sans"/>
                          <a:sym typeface="PT Sans"/>
                        </a:rPr>
                        <a:t>Convert to a power of 2</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lnSpc>
                          <a:spcPct val="100000"/>
                        </a:lnSpc>
                        <a:spcBef>
                          <a:spcPts val="0"/>
                        </a:spcBef>
                        <a:spcAft>
                          <a:spcPts val="0"/>
                        </a:spcAft>
                        <a:buClr>
                          <a:srgbClr val="002060"/>
                        </a:buClr>
                        <a:buSzPct val="25000"/>
                        <a:buFont typeface="Consolas"/>
                        <a:buNone/>
                      </a:pPr>
                      <a:r>
                        <a:rPr strike="noStrike" u="none" cap="none" baseline="0" sz="1500" lang="en-US">
                          <a:solidFill>
                            <a:srgbClr val="002060"/>
                          </a:solidFill>
                          <a:latin typeface="Consolas"/>
                          <a:ea typeface="Consolas"/>
                          <a:cs typeface="Consolas"/>
                          <a:sym typeface="Consolas"/>
                        </a:rPr>
                        <a:t>357.02186 = 1.3946166406</a:t>
                      </a:r>
                      <a:r>
                        <a:rPr strike="noStrike" u="none" cap="none" baseline="0" sz="1500" lang="en-US">
                          <a:solidFill>
                            <a:srgbClr val="002060"/>
                          </a:solidFill>
                          <a:latin typeface="Calibri"/>
                          <a:ea typeface="Calibri"/>
                          <a:cs typeface="Calibri"/>
                          <a:sym typeface="Calibri"/>
                        </a:rPr>
                        <a:t>×</a:t>
                      </a:r>
                      <a:r>
                        <a:rPr strike="noStrike" u="none" cap="none" baseline="0" sz="1500" lang="en-US">
                          <a:solidFill>
                            <a:srgbClr val="002060"/>
                          </a:solidFill>
                          <a:latin typeface="Consolas"/>
                          <a:ea typeface="Consolas"/>
                          <a:cs typeface="Consolas"/>
                          <a:sym typeface="Consolas"/>
                        </a:rPr>
                        <a:t>2</a:t>
                      </a:r>
                      <a:r>
                        <a:rPr strike="noStrike" u="none" cap="none" baseline="30000" sz="1500" lang="en-US">
                          <a:solidFill>
                            <a:srgbClr val="002060"/>
                          </a:solidFill>
                          <a:latin typeface="Consolas"/>
                          <a:ea typeface="Consolas"/>
                          <a:cs typeface="Consolas"/>
                          <a:sym typeface="Consolas"/>
                        </a:rPr>
                        <a:t>8</a:t>
                      </a:r>
                    </a:p>
                  </a:txBody>
                  <a:tcPr marR="91450" marB="45725" marT="45725" marL="91450">
                    <a:lnR w="9525" cap="flat">
                      <a:solidFill>
                        <a:schemeClr val="lt1"/>
                      </a:solidFill>
                      <a:prstDash val="solid"/>
                      <a:round/>
                      <a:headEnd w="med" len="med" type="none"/>
                      <a:tailEnd w="med" len="med" type="none"/>
                    </a:lnR>
                    <a:solidFill>
                      <a:schemeClr val="lt1"/>
                    </a:solidFill>
                  </a:tcPr>
                </a:tc>
              </a:tr>
              <a:tr h="370850">
                <a:tc>
                  <a:txBody>
                    <a:bodyPr>
                      <a:noAutofit/>
                    </a:bodyPr>
                    <a:lstStyle/>
                    <a:p>
                      <a:pPr algn="l" rtl="0" lvl="0" marR="0" indent="0" marL="0">
                        <a:spcBef>
                          <a:spcPts val="0"/>
                        </a:spcBef>
                        <a:buSzPct val="25000"/>
                        <a:buNone/>
                      </a:pPr>
                      <a:r>
                        <a:rPr strike="noStrike" u="none" b="0" cap="none" baseline="0" sz="1500" lang="en-US">
                          <a:solidFill>
                            <a:srgbClr val="002060"/>
                          </a:solidFill>
                          <a:latin typeface="PT Sans"/>
                          <a:ea typeface="PT Sans"/>
                          <a:cs typeface="PT Sans"/>
                          <a:sym typeface="PT Sans"/>
                        </a:rPr>
                        <a:t>Extract exponent</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spcBef>
                          <a:spcPts val="0"/>
                        </a:spcBef>
                        <a:buSzPct val="25000"/>
                        <a:buNone/>
                      </a:pPr>
                      <a:r>
                        <a:rPr strike="noStrike" u="none" b="0" cap="none" baseline="0" sz="1500" lang="en-US">
                          <a:solidFill>
                            <a:srgbClr val="002060"/>
                          </a:solidFill>
                          <a:latin typeface="Consolas"/>
                          <a:ea typeface="Consolas"/>
                          <a:cs typeface="Consolas"/>
                          <a:sym typeface="Consolas"/>
                        </a:rPr>
                        <a:t>8</a:t>
                      </a:r>
                    </a:p>
                  </a:txBody>
                  <a:tcPr marR="91450" marB="45725" marT="45725" marL="91450">
                    <a:lnR w="9525" cap="flat">
                      <a:solidFill>
                        <a:schemeClr val="lt1"/>
                      </a:solidFill>
                      <a:prstDash val="solid"/>
                      <a:round/>
                      <a:headEnd w="med" len="med" type="none"/>
                      <a:tailEnd w="med" len="med" type="none"/>
                    </a:lnR>
                    <a:solidFill>
                      <a:schemeClr val="lt1"/>
                    </a:solidFill>
                  </a:tcPr>
                </a:tc>
              </a:tr>
              <a:tr h="370850">
                <a:tc>
                  <a:txBody>
                    <a:bodyPr>
                      <a:noAutofit/>
                    </a:bodyPr>
                    <a:lstStyle/>
                    <a:p>
                      <a:pPr algn="l" rtl="0" lvl="0" marR="0" indent="0" marL="0">
                        <a:spcBef>
                          <a:spcPts val="0"/>
                        </a:spcBef>
                        <a:buSzPct val="25000"/>
                        <a:buNone/>
                      </a:pPr>
                      <a:r>
                        <a:rPr strike="noStrike" u="none" b="0" cap="none" baseline="0" sz="1500" lang="en-US">
                          <a:solidFill>
                            <a:srgbClr val="002060"/>
                          </a:solidFill>
                          <a:latin typeface="PT Sans"/>
                          <a:ea typeface="PT Sans"/>
                          <a:cs typeface="PT Sans"/>
                          <a:sym typeface="PT Sans"/>
                        </a:rPr>
                        <a:t>Convert to excess 128</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spcBef>
                          <a:spcPts val="0"/>
                        </a:spcBef>
                        <a:buSzPct val="25000"/>
                        <a:buNone/>
                      </a:pPr>
                      <a:r>
                        <a:rPr strike="noStrike" u="none" b="0" cap="none" baseline="0" sz="1500" lang="en-US">
                          <a:solidFill>
                            <a:srgbClr val="002060"/>
                          </a:solidFill>
                          <a:latin typeface="Consolas"/>
                          <a:ea typeface="Consolas"/>
                          <a:cs typeface="Consolas"/>
                          <a:sym typeface="Consolas"/>
                        </a:rPr>
                        <a:t>8 + 127 = 135 = 10000111</a:t>
                      </a:r>
                      <a:r>
                        <a:rPr strike="noStrike" u="none" b="0" cap="none" baseline="-25000" sz="1500" lang="en-US">
                          <a:solidFill>
                            <a:srgbClr val="002060"/>
                          </a:solidFill>
                          <a:latin typeface="Consolas"/>
                          <a:ea typeface="Consolas"/>
                          <a:cs typeface="Consolas"/>
                          <a:sym typeface="Consolas"/>
                        </a:rPr>
                        <a:t>2</a:t>
                      </a:r>
                    </a:p>
                  </a:txBody>
                  <a:tcPr marR="91450" marB="45725" marT="45725" marL="91450">
                    <a:lnR w="9525" cap="flat">
                      <a:solidFill>
                        <a:schemeClr val="lt1"/>
                      </a:solidFill>
                      <a:prstDash val="solid"/>
                      <a:round/>
                      <a:headEnd w="med" len="med" type="none"/>
                      <a:tailEnd w="med" len="med" type="none"/>
                    </a:lnR>
                    <a:solidFill>
                      <a:schemeClr val="lt1"/>
                    </a:solidFill>
                  </a:tcPr>
                </a:tc>
              </a:tr>
              <a:tr h="370850">
                <a:tc>
                  <a:txBody>
                    <a:bodyPr>
                      <a:noAutofit/>
                    </a:bodyPr>
                    <a:lstStyle/>
                    <a:p>
                      <a:pPr algn="l" rtl="0" lvl="0" marR="0" indent="0" marL="0">
                        <a:spcBef>
                          <a:spcPts val="0"/>
                        </a:spcBef>
                        <a:buSzPct val="25000"/>
                        <a:buNone/>
                      </a:pPr>
                      <a:r>
                        <a:rPr strike="noStrike" u="none" b="0" cap="none" baseline="0" sz="1500" lang="en-US">
                          <a:solidFill>
                            <a:srgbClr val="002060"/>
                          </a:solidFill>
                          <a:latin typeface="PT Sans"/>
                          <a:ea typeface="PT Sans"/>
                          <a:cs typeface="PT Sans"/>
                          <a:sym typeface="PT Sans"/>
                        </a:rPr>
                        <a:t>Drop leading 1</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spcBef>
                          <a:spcPts val="0"/>
                        </a:spcBef>
                        <a:buSzPct val="25000"/>
                        <a:buNone/>
                      </a:pPr>
                      <a:r>
                        <a:rPr strike="noStrike" u="none" cap="none" baseline="0" sz="1500" lang="en-US">
                          <a:solidFill>
                            <a:srgbClr val="002060"/>
                          </a:solidFill>
                          <a:latin typeface="Consolas"/>
                          <a:ea typeface="Consolas"/>
                          <a:cs typeface="Consolas"/>
                          <a:sym typeface="Consolas"/>
                        </a:rPr>
                        <a:t>0.3946166406</a:t>
                      </a:r>
                    </a:p>
                  </a:txBody>
                  <a:tcPr marR="91450" marB="45725" marT="45725" marL="91450">
                    <a:lnR w="9525" cap="flat">
                      <a:solidFill>
                        <a:schemeClr val="lt1"/>
                      </a:solidFill>
                      <a:prstDash val="solid"/>
                      <a:round/>
                      <a:headEnd w="med" len="med" type="none"/>
                      <a:tailEnd w="med" len="med" type="none"/>
                    </a:lnR>
                    <a:solidFill>
                      <a:schemeClr val="lt1"/>
                    </a:solidFill>
                  </a:tcPr>
                </a:tc>
              </a:tr>
              <a:tr h="642800">
                <a:tc>
                  <a:txBody>
                    <a:bodyPr>
                      <a:noAutofit/>
                    </a:bodyPr>
                    <a:lstStyle/>
                    <a:p>
                      <a:pPr algn="l" rtl="0" lvl="0" marR="0" indent="0" marL="0">
                        <a:spcBef>
                          <a:spcPts val="0"/>
                        </a:spcBef>
                        <a:buSzPct val="25000"/>
                        <a:buNone/>
                      </a:pPr>
                      <a:r>
                        <a:rPr strike="noStrike" u="none" b="0" cap="none" baseline="0" sz="1500" lang="en-US">
                          <a:solidFill>
                            <a:srgbClr val="002060"/>
                          </a:solidFill>
                          <a:latin typeface="PT Sans"/>
                          <a:ea typeface="PT Sans"/>
                          <a:cs typeface="PT Sans"/>
                          <a:sym typeface="PT Sans"/>
                        </a:rPr>
                        <a:t>Rewrite as sum of fractional powers of 2</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spcBef>
                          <a:spcPts val="0"/>
                        </a:spcBef>
                        <a:buNone/>
                      </a:pPr>
                      <a:r>
                        <a:t/>
                      </a:r>
                      <a:endParaRPr strike="noStrike" u="none" cap="none" baseline="0" sz="1800"/>
                    </a:p>
                  </a:txBody>
                  <a:tcPr marR="91450" marB="45725" marT="45725" marL="91450">
                    <a:lnR w="9525" cap="flat">
                      <a:solidFill>
                        <a:schemeClr val="lt1"/>
                      </a:solidFill>
                      <a:prstDash val="solid"/>
                      <a:round/>
                      <a:headEnd w="med" len="med" type="none"/>
                      <a:tailEnd w="med" len="med" type="none"/>
                    </a:lnR>
                  </a:tcPr>
                </a:tc>
              </a:tr>
              <a:tr h="370850">
                <a:tc>
                  <a:txBody>
                    <a:bodyPr>
                      <a:noAutofit/>
                    </a:bodyPr>
                    <a:lstStyle/>
                    <a:p>
                      <a:pPr algn="l" rtl="0" lvl="0" marR="0" indent="0" marL="0">
                        <a:spcBef>
                          <a:spcPts val="0"/>
                        </a:spcBef>
                        <a:buSzPct val="25000"/>
                        <a:buNone/>
                      </a:pPr>
                      <a:r>
                        <a:rPr strike="noStrike" u="none" b="0" cap="none" baseline="0" sz="1500" lang="en-US">
                          <a:solidFill>
                            <a:srgbClr val="002060"/>
                          </a:solidFill>
                          <a:latin typeface="PT Sans"/>
                          <a:ea typeface="PT Sans"/>
                          <a:cs typeface="PT Sans"/>
                          <a:sym typeface="PT Sans"/>
                        </a:rPr>
                        <a:t>Rewrite mantissa</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spcBef>
                          <a:spcPts val="0"/>
                        </a:spcBef>
                        <a:buSzPct val="25000"/>
                        <a:buNone/>
                      </a:pPr>
                      <a:r>
                        <a:rPr strike="noStrike" u="none" b="0" cap="none" baseline="0" sz="1500" lang="en-US">
                          <a:solidFill>
                            <a:srgbClr val="002060"/>
                          </a:solidFill>
                          <a:latin typeface="Consolas"/>
                          <a:ea typeface="Consolas"/>
                          <a:cs typeface="Consolas"/>
                          <a:sym typeface="Consolas"/>
                        </a:rPr>
                        <a:t>01100101000001011001100</a:t>
                      </a:r>
                    </a:p>
                  </a:txBody>
                  <a:tcPr marR="91450" marB="45725" marT="45725" marL="91450">
                    <a:lnR w="9525" cap="flat">
                      <a:solidFill>
                        <a:schemeClr val="lt1"/>
                      </a:solidFill>
                      <a:prstDash val="solid"/>
                      <a:round/>
                      <a:headEnd w="med" len="med" type="none"/>
                      <a:tailEnd w="med" len="med" type="none"/>
                    </a:lnR>
                    <a:solidFill>
                      <a:schemeClr val="lt1"/>
                    </a:solidFill>
                  </a:tcPr>
                </a:tc>
              </a:tr>
              <a:tr h="548650">
                <a:tc>
                  <a:txBody>
                    <a:bodyPr>
                      <a:noAutofit/>
                    </a:bodyPr>
                    <a:lstStyle/>
                    <a:p>
                      <a:pPr algn="l" rtl="0" lvl="0" marR="0" indent="0" marL="0">
                        <a:spcBef>
                          <a:spcPts val="0"/>
                        </a:spcBef>
                        <a:buSzPct val="25000"/>
                        <a:buNone/>
                      </a:pPr>
                      <a:r>
                        <a:rPr strike="noStrike" u="none" b="0" cap="none" baseline="0" sz="1500" lang="en-US">
                          <a:solidFill>
                            <a:srgbClr val="002060"/>
                          </a:solidFill>
                          <a:latin typeface="PT Sans"/>
                          <a:ea typeface="PT Sans"/>
                          <a:cs typeface="PT Sans"/>
                          <a:sym typeface="PT Sans"/>
                        </a:rPr>
                        <a:t>Combine fields</a:t>
                      </a:r>
                    </a:p>
                  </a:txBody>
                  <a:tcPr marR="91450" marB="45725" marT="45725" marL="91450">
                    <a:lnL w="9525" cap="flat">
                      <a:solidFill>
                        <a:schemeClr val="lt1"/>
                      </a:solidFill>
                      <a:prstDash val="solid"/>
                      <a:round/>
                      <a:headEnd w="med" len="med" type="none"/>
                      <a:tailEnd w="med" len="med" type="none"/>
                    </a:lnL>
                    <a:lnB w="9525" cap="flat">
                      <a:solidFill>
                        <a:schemeClr val="lt1"/>
                      </a:solidFill>
                      <a:prstDash val="solid"/>
                      <a:round/>
                      <a:headEnd w="med" len="med" type="none"/>
                      <a:tailEnd w="med" len="med" type="none"/>
                    </a:lnB>
                    <a:solidFill>
                      <a:schemeClr val="lt1"/>
                    </a:solidFill>
                  </a:tcPr>
                </a:tc>
                <a:tc>
                  <a:txBody>
                    <a:bodyPr>
                      <a:noAutofit/>
                    </a:bodyPr>
                    <a:lstStyle/>
                    <a:p>
                      <a:pPr algn="l" rtl="0" lvl="0" marR="0" indent="0" marL="0">
                        <a:spcBef>
                          <a:spcPts val="0"/>
                        </a:spcBef>
                        <a:buSzPct val="25000"/>
                        <a:buNone/>
                      </a:pPr>
                      <a:r>
                        <a:rPr strike="noStrike" u="none" b="0" cap="none" baseline="0" sz="1500" lang="en-US">
                          <a:solidFill>
                            <a:srgbClr val="002060"/>
                          </a:solidFill>
                          <a:latin typeface="Consolas"/>
                          <a:ea typeface="Consolas"/>
                          <a:cs typeface="Consolas"/>
                          <a:sym typeface="Consolas"/>
                        </a:rPr>
                        <a:t>1100 0011 1011 0010</a:t>
                      </a:r>
                    </a:p>
                    <a:p>
                      <a:pPr algn="l" rtl="0" lvl="0" marR="0" indent="0" marL="0">
                        <a:spcBef>
                          <a:spcPts val="0"/>
                        </a:spcBef>
                        <a:buSzPct val="25000"/>
                        <a:buNone/>
                      </a:pPr>
                      <a:r>
                        <a:rPr strike="noStrike" u="none" b="0" cap="none" baseline="0" sz="1500" lang="en-US">
                          <a:solidFill>
                            <a:srgbClr val="002060"/>
                          </a:solidFill>
                          <a:latin typeface="Consolas"/>
                          <a:ea typeface="Consolas"/>
                          <a:cs typeface="Consolas"/>
                          <a:sym typeface="Consolas"/>
                        </a:rPr>
                        <a:t>1000 0010 1100 1100</a:t>
                      </a:r>
                    </a:p>
                  </a:txBody>
                  <a:tcPr marR="91450" marB="45725" marT="45725" marL="91450">
                    <a:lnR w="9525" cap="flat">
                      <a:solidFill>
                        <a:schemeClr val="lt1"/>
                      </a:solidFill>
                      <a:prstDash val="solid"/>
                      <a:round/>
                      <a:headEnd w="med" len="med" type="none"/>
                      <a:tailEnd w="med" len="med" type="none"/>
                    </a:lnR>
                    <a:lnB w="9525" cap="flat">
                      <a:solidFill>
                        <a:schemeClr val="lt1"/>
                      </a:solidFill>
                      <a:prstDash val="solid"/>
                      <a:round/>
                      <a:headEnd w="med" len="med" type="none"/>
                      <a:tailEnd w="med" len="med" type="none"/>
                    </a:lnB>
                    <a:solidFill>
                      <a:schemeClr val="lt1"/>
                    </a:solidFill>
                  </a:tcPr>
                </a:tc>
              </a:tr>
            </a:tbl>
          </a:graphicData>
        </a:graphic>
      </p:graphicFrame>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8" name="Shape 208"/>
        <p:cNvGrpSpPr/>
        <p:nvPr/>
      </p:nvGrpSpPr>
      <p:grpSpPr>
        <a:xfrm>
          <a:off y="0" x="0"/>
          <a:ext cy="0" cx="0"/>
          <a:chOff y="0" x="0"/>
          <a:chExt cy="0" cx="0"/>
        </a:xfrm>
      </p:grpSpPr>
      <p:sp>
        <p:nvSpPr>
          <p:cNvPr id="209" name="Shape 209"/>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Why go to all this effort for floating point representations? </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Simplification of CPU hardware for addition and subtraction of floating point.</a:t>
            </a:r>
          </a:p>
          <a:p>
            <a:pPr algn="l" rtl="0" lvl="2" marR="0" indent="-285750" marL="1200150">
              <a:spcBef>
                <a:spcPts val="320"/>
              </a:spcBef>
              <a:spcAft>
                <a:spcPts val="0"/>
              </a:spcAft>
              <a:buClr>
                <a:srgbClr val="002060"/>
              </a:buClr>
              <a:buSzPct val="100000"/>
              <a:buFont typeface="Calibri"/>
              <a:buChar char="–"/>
            </a:pPr>
            <a:r>
              <a:rPr strike="noStrike" u="none" b="0" cap="none" baseline="0" sz="1600" lang="en-US" i="0">
                <a:solidFill>
                  <a:srgbClr val="002060"/>
                </a:solidFill>
                <a:latin typeface="Calibri"/>
                <a:ea typeface="Calibri"/>
                <a:cs typeface="Calibri"/>
                <a:sym typeface="Calibri"/>
              </a:rPr>
              <a:t>Case 1: When exponents are the same, simple binary add or subtract of the mantissa works.</a:t>
            </a:r>
          </a:p>
          <a:p>
            <a:pPr algn="l" rtl="0" lvl="2" marR="0" indent="-285750" marL="1200150">
              <a:spcBef>
                <a:spcPts val="320"/>
              </a:spcBef>
              <a:spcAft>
                <a:spcPts val="0"/>
              </a:spcAft>
              <a:buClr>
                <a:srgbClr val="002060"/>
              </a:buClr>
              <a:buSzPct val="100000"/>
              <a:buFont typeface="Calibri"/>
              <a:buChar char="–"/>
            </a:pPr>
            <a:r>
              <a:rPr strike="noStrike" u="none" b="0" cap="none" baseline="0" sz="1600" lang="en-US" i="0">
                <a:solidFill>
                  <a:srgbClr val="002060"/>
                </a:solidFill>
                <a:latin typeface="Calibri"/>
                <a:ea typeface="Calibri"/>
                <a:cs typeface="Calibri"/>
                <a:sym typeface="Calibri"/>
              </a:rPr>
              <a:t>Case 2: If exponents differ, a left or right shift of the mantissa bits by the exponent difference yields case 1.</a:t>
            </a:r>
          </a:p>
        </p:txBody>
      </p:sp>
      <p:sp>
        <p:nvSpPr>
          <p:cNvPr id="210" name="Shape 210"/>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Floating Point Number Representations</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4" name="Shape 214"/>
        <p:cNvGrpSpPr/>
        <p:nvPr/>
      </p:nvGrpSpPr>
      <p:grpSpPr>
        <a:xfrm>
          <a:off y="0" x="0"/>
          <a:ext cy="0" cx="0"/>
          <a:chOff y="0" x="0"/>
          <a:chExt cy="0" cx="0"/>
        </a:xfrm>
      </p:grpSpPr>
      <p:sp>
        <p:nvSpPr>
          <p:cNvPr id="215" name="Shape 215"/>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Why go to all this effort for floating point representations? </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Simplification of CPU hardware for addition and subtraction of floating point.</a:t>
            </a:r>
          </a:p>
          <a:p>
            <a:pPr algn="l" rtl="0" lvl="2" marR="0" indent="-285750" marL="1200150">
              <a:spcBef>
                <a:spcPts val="320"/>
              </a:spcBef>
              <a:spcAft>
                <a:spcPts val="0"/>
              </a:spcAft>
              <a:buClr>
                <a:srgbClr val="002060"/>
              </a:buClr>
              <a:buSzPct val="100000"/>
              <a:buFont typeface="Calibri"/>
              <a:buChar char="–"/>
            </a:pPr>
            <a:r>
              <a:rPr strike="noStrike" u="none" b="0" cap="none" baseline="0" sz="1600" lang="en-US" i="0">
                <a:solidFill>
                  <a:srgbClr val="002060"/>
                </a:solidFill>
                <a:latin typeface="Calibri"/>
                <a:ea typeface="Calibri"/>
                <a:cs typeface="Calibri"/>
                <a:sym typeface="Calibri"/>
              </a:rPr>
              <a:t>Case 1: When exponents are the same, simple binary add or subtract of the mantissa works.</a:t>
            </a:r>
          </a:p>
          <a:p>
            <a:pPr algn="l" rtl="0" lvl="2" marR="0" indent="-285750" marL="1200150">
              <a:spcBef>
                <a:spcPts val="320"/>
              </a:spcBef>
              <a:spcAft>
                <a:spcPts val="0"/>
              </a:spcAft>
              <a:buClr>
                <a:srgbClr val="002060"/>
              </a:buClr>
              <a:buSzPct val="100000"/>
              <a:buFont typeface="Calibri"/>
              <a:buChar char="–"/>
            </a:pPr>
            <a:r>
              <a:rPr strike="noStrike" u="none" b="0" cap="none" baseline="0" sz="1600" lang="en-US" i="0">
                <a:solidFill>
                  <a:srgbClr val="002060"/>
                </a:solidFill>
                <a:latin typeface="Calibri"/>
                <a:ea typeface="Calibri"/>
                <a:cs typeface="Calibri"/>
                <a:sym typeface="Calibri"/>
              </a:rPr>
              <a:t>Case 2: If exponents differ, a left or right shift of the mantissa bits by the exponent difference yields case 1.</a:t>
            </a:r>
          </a:p>
        </p:txBody>
      </p:sp>
      <p:sp>
        <p:nvSpPr>
          <p:cNvPr id="216" name="Shape 216"/>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Floating Point Number Representations</a:t>
            </a:r>
          </a:p>
        </p:txBody>
      </p:sp>
      <p:sp>
        <p:nvSpPr>
          <p:cNvPr id="217" name="Shape 217"/>
          <p:cNvSpPr/>
          <p:nvPr/>
        </p:nvSpPr>
        <p:spPr>
          <a:xfrm>
            <a:off y="2876550" x="2362200"/>
            <a:ext cy="1143000" cx="3200399"/>
          </a:xfrm>
          <a:prstGeom prst="wedgeRoundRectCallout">
            <a:avLst>
              <a:gd fmla="val -50908" name="adj1"/>
              <a:gd fmla="val -82731" name="adj2"/>
              <a:gd fmla="val 16667" name="adj3"/>
            </a:avLst>
          </a:prstGeom>
          <a:solidFill>
            <a:schemeClr val="lt1"/>
          </a:solidFill>
          <a:ln w="12700" cap="flat">
            <a:solidFill>
              <a:srgbClr val="002060"/>
            </a:solidFill>
            <a:prstDash val="solid"/>
            <a:round/>
            <a:headEnd w="med" len="med" type="none"/>
            <a:tailEnd w="med" len="med" type="none"/>
          </a:ln>
        </p:spPr>
        <p:txBody>
          <a:bodyPr bIns="45700" rIns="45700" lIns="45700" tIns="45700" anchor="ctr" anchorCtr="0">
            <a:noAutofit/>
          </a:bodyPr>
          <a:lstStyle/>
          <a:p>
            <a:pPr algn="l" rtl="0" lvl="0" marR="0" indent="0" marL="0">
              <a:spcBef>
                <a:spcPts val="0"/>
              </a:spcBef>
              <a:buSzPct val="25000"/>
              <a:buNone/>
            </a:pPr>
            <a:r>
              <a:rPr strike="noStrike" u="none" b="0" cap="none" baseline="0" sz="1600" lang="en-US" i="0">
                <a:solidFill>
                  <a:srgbClr val="002060"/>
                </a:solidFill>
                <a:latin typeface="PT Sans"/>
                <a:ea typeface="PT Sans"/>
                <a:cs typeface="PT Sans"/>
                <a:sym typeface="PT Sans"/>
              </a:rPr>
              <a:t>Main point: internal representations (IEEE 754, two’s complement, etc.) are about making the CPU fast and inexpensive.</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2" name="Shape 92"/>
        <p:cNvGrpSpPr/>
        <p:nvPr/>
      </p:nvGrpSpPr>
      <p:grpSpPr>
        <a:xfrm>
          <a:off y="0" x="0"/>
          <a:ext cy="0" cx="0"/>
          <a:chOff y="0" x="0"/>
          <a:chExt cy="0" cx="0"/>
        </a:xfrm>
      </p:grpSpPr>
      <p:sp>
        <p:nvSpPr>
          <p:cNvPr id="93" name="Shape 93"/>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How to deal with fractions</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Fractions (or decimals) are difficult to represent in computing systems because they must represent very large and small numbers in the same format and they can be written in many different ways.</a:t>
            </a:r>
          </a:p>
          <a:p>
            <a:pPr algn="l" rtl="0" lvl="2" marR="0" indent="-285750" marL="1200150">
              <a:spcBef>
                <a:spcPts val="320"/>
              </a:spcBef>
              <a:spcAft>
                <a:spcPts val="0"/>
              </a:spcAft>
              <a:buClr>
                <a:srgbClr val="002060"/>
              </a:buClr>
              <a:buSzPct val="100000"/>
              <a:buFont typeface="Calibri"/>
              <a:buChar char="–"/>
            </a:pPr>
            <a:r>
              <a:rPr strike="noStrike" u="none" b="0" cap="none" baseline="0" sz="1600" lang="en-US" i="0">
                <a:solidFill>
                  <a:srgbClr val="002060"/>
                </a:solidFill>
                <a:latin typeface="Calibri"/>
                <a:ea typeface="Calibri"/>
                <a:cs typeface="Calibri"/>
                <a:sym typeface="Calibri"/>
              </a:rPr>
              <a:t>Example: ‐357.02186 can be written as ‐0.00035706186×10</a:t>
            </a:r>
            <a:r>
              <a:rPr strike="noStrike" u="none" b="0" cap="none" baseline="30000" sz="1600" lang="en-US" i="0">
                <a:solidFill>
                  <a:srgbClr val="002060"/>
                </a:solidFill>
                <a:latin typeface="Calibri"/>
                <a:ea typeface="Calibri"/>
                <a:cs typeface="Calibri"/>
                <a:sym typeface="Calibri"/>
              </a:rPr>
              <a:t>5</a:t>
            </a:r>
            <a:r>
              <a:rPr strike="noStrike" u="none" b="0" cap="none" baseline="0" sz="1600" lang="en-US" i="0">
                <a:solidFill>
                  <a:srgbClr val="002060"/>
                </a:solidFill>
                <a:latin typeface="Calibri"/>
                <a:ea typeface="Calibri"/>
                <a:cs typeface="Calibri"/>
                <a:sym typeface="Calibri"/>
              </a:rPr>
              <a:t> or ‐3570216.6×10</a:t>
            </a:r>
            <a:r>
              <a:rPr strike="noStrike" u="none" b="0" cap="none" baseline="30000" sz="1600" lang="en-US" i="0">
                <a:solidFill>
                  <a:srgbClr val="002060"/>
                </a:solidFill>
                <a:latin typeface="Calibri"/>
                <a:ea typeface="Calibri"/>
                <a:cs typeface="Calibri"/>
                <a:sym typeface="Calibri"/>
              </a:rPr>
              <a:t>-4</a:t>
            </a:r>
            <a:r>
              <a:rPr strike="noStrike" u="none" b="0" cap="none" baseline="0" sz="1600" lang="en-US" i="0">
                <a:solidFill>
                  <a:srgbClr val="002060"/>
                </a:solidFill>
                <a:latin typeface="Calibri"/>
                <a:ea typeface="Calibri"/>
                <a:cs typeface="Calibri"/>
                <a:sym typeface="Calibri"/>
              </a:rPr>
              <a:t>.</a:t>
            </a:r>
          </a:p>
          <a:p>
            <a:pPr algn="l" rtl="0" lvl="2" marR="0" indent="-285750" marL="1200150">
              <a:spcBef>
                <a:spcPts val="320"/>
              </a:spcBef>
              <a:spcAft>
                <a:spcPts val="0"/>
              </a:spcAft>
              <a:buClr>
                <a:srgbClr val="002060"/>
              </a:buClr>
              <a:buSzPct val="100000"/>
              <a:buFont typeface="Calibri"/>
              <a:buChar char="–"/>
            </a:pPr>
            <a:r>
              <a:rPr strike="noStrike" u="none" b="0" cap="none" baseline="0" sz="1600" lang="en-US" i="0">
                <a:solidFill>
                  <a:srgbClr val="002060"/>
                </a:solidFill>
                <a:latin typeface="Calibri"/>
                <a:ea typeface="Calibri"/>
                <a:cs typeface="Calibri"/>
                <a:sym typeface="Calibri"/>
              </a:rPr>
              <a:t>Must normalize the representation somehow, e.g., as SEEMMMMM</a:t>
            </a:r>
          </a:p>
        </p:txBody>
      </p:sp>
      <p:sp>
        <p:nvSpPr>
          <p:cNvPr id="94" name="Shape 94"/>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Floating Point Number Representations</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1" name="Shape 221"/>
        <p:cNvGrpSpPr/>
        <p:nvPr/>
      </p:nvGrpSpPr>
      <p:grpSpPr>
        <a:xfrm>
          <a:off y="0" x="0"/>
          <a:ext cy="0" cx="0"/>
          <a:chOff y="0" x="0"/>
          <a:chExt cy="0" cx="0"/>
        </a:xfrm>
      </p:grpSpPr>
      <p:sp>
        <p:nvSpPr>
          <p:cNvPr id="222" name="Shape 222"/>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Summary</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Converting decimal floating point to binary floating point is non-trivial.</a:t>
            </a:r>
          </a:p>
          <a:p>
            <a:pPr algn="l" rtl="0" lvl="2" marR="0" indent="-285750" marL="1200150">
              <a:spcBef>
                <a:spcPts val="320"/>
              </a:spcBef>
              <a:spcAft>
                <a:spcPts val="0"/>
              </a:spcAft>
              <a:buClr>
                <a:srgbClr val="002060"/>
              </a:buClr>
              <a:buSzPct val="100000"/>
              <a:buFont typeface="Calibri"/>
              <a:buChar char="–"/>
            </a:pPr>
            <a:r>
              <a:rPr strike="noStrike" u="none" b="0" cap="none" baseline="0" sz="1600" lang="en-US" i="0">
                <a:solidFill>
                  <a:srgbClr val="002060"/>
                </a:solidFill>
                <a:latin typeface="Calibri"/>
                <a:ea typeface="Calibri"/>
                <a:cs typeface="Calibri"/>
                <a:sym typeface="Calibri"/>
              </a:rPr>
              <a:t>Representations as a sign, excess-n exponent, and fractional binary mantissa.</a:t>
            </a: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End goal is a representation that is fast to manipulate in the CPU.</a:t>
            </a:r>
          </a:p>
        </p:txBody>
      </p:sp>
      <p:sp>
        <p:nvSpPr>
          <p:cNvPr id="223" name="Shape 223"/>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Signed Integer Representations</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8" name="Shape 98"/>
        <p:cNvGrpSpPr/>
        <p:nvPr/>
      </p:nvGrpSpPr>
      <p:grpSpPr>
        <a:xfrm>
          <a:off y="0" x="0"/>
          <a:ext cy="0" cx="0"/>
          <a:chOff y="0" x="0"/>
          <a:chExt cy="0" cx="0"/>
        </a:xfrm>
      </p:grpSpPr>
      <p:sp>
        <p:nvSpPr>
          <p:cNvPr id="99" name="Shape 99"/>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How to deal with fractions</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Fractions (or decimals) are difficult to represent in computing systems because they must represent very large and small numbers in the same format and they can be written in many different ways.</a:t>
            </a:r>
          </a:p>
          <a:p>
            <a:pPr algn="l" rtl="0" lvl="2" marR="0" indent="-285750" marL="1200150">
              <a:spcBef>
                <a:spcPts val="320"/>
              </a:spcBef>
              <a:spcAft>
                <a:spcPts val="0"/>
              </a:spcAft>
              <a:buClr>
                <a:srgbClr val="002060"/>
              </a:buClr>
              <a:buSzPct val="100000"/>
              <a:buFont typeface="Calibri"/>
              <a:buChar char="–"/>
            </a:pPr>
            <a:r>
              <a:rPr strike="noStrike" u="none" b="0" cap="none" baseline="0" sz="1600" lang="en-US" i="0">
                <a:solidFill>
                  <a:srgbClr val="002060"/>
                </a:solidFill>
                <a:latin typeface="Calibri"/>
                <a:ea typeface="Calibri"/>
                <a:cs typeface="Calibri"/>
                <a:sym typeface="Calibri"/>
              </a:rPr>
              <a:t>Example: ‐357.02186 can be written as ‐0.00035706186×10</a:t>
            </a:r>
            <a:r>
              <a:rPr strike="noStrike" u="none" b="0" cap="none" baseline="30000" sz="1600" lang="en-US" i="0">
                <a:solidFill>
                  <a:srgbClr val="002060"/>
                </a:solidFill>
                <a:latin typeface="Calibri"/>
                <a:ea typeface="Calibri"/>
                <a:cs typeface="Calibri"/>
                <a:sym typeface="Calibri"/>
              </a:rPr>
              <a:t>5</a:t>
            </a:r>
            <a:r>
              <a:rPr strike="noStrike" u="none" b="0" cap="none" baseline="0" sz="1600" lang="en-US" i="0">
                <a:solidFill>
                  <a:srgbClr val="002060"/>
                </a:solidFill>
                <a:latin typeface="Calibri"/>
                <a:ea typeface="Calibri"/>
                <a:cs typeface="Calibri"/>
                <a:sym typeface="Calibri"/>
              </a:rPr>
              <a:t> or ‐3570216.6×10</a:t>
            </a:r>
            <a:r>
              <a:rPr strike="noStrike" u="none" b="0" cap="none" baseline="30000" sz="1600" lang="en-US" i="0">
                <a:solidFill>
                  <a:srgbClr val="002060"/>
                </a:solidFill>
                <a:latin typeface="Calibri"/>
                <a:ea typeface="Calibri"/>
                <a:cs typeface="Calibri"/>
                <a:sym typeface="Calibri"/>
              </a:rPr>
              <a:t>-4</a:t>
            </a:r>
            <a:r>
              <a:rPr strike="noStrike" u="none" b="0" cap="none" baseline="0" sz="1600" lang="en-US" i="0">
                <a:solidFill>
                  <a:srgbClr val="002060"/>
                </a:solidFill>
                <a:latin typeface="Calibri"/>
                <a:ea typeface="Calibri"/>
                <a:cs typeface="Calibri"/>
                <a:sym typeface="Calibri"/>
              </a:rPr>
              <a:t>.</a:t>
            </a:r>
          </a:p>
          <a:p>
            <a:pPr algn="l" rtl="0" lvl="2" marR="0" indent="-285750" marL="1200150">
              <a:spcBef>
                <a:spcPts val="320"/>
              </a:spcBef>
              <a:spcAft>
                <a:spcPts val="0"/>
              </a:spcAft>
              <a:buClr>
                <a:srgbClr val="002060"/>
              </a:buClr>
              <a:buSzPct val="100000"/>
              <a:buFont typeface="Calibri"/>
              <a:buChar char="–"/>
            </a:pPr>
            <a:r>
              <a:rPr strike="noStrike" u="none" b="0" cap="none" baseline="0" sz="1600" lang="en-US" i="0">
                <a:solidFill>
                  <a:srgbClr val="002060"/>
                </a:solidFill>
                <a:latin typeface="Calibri"/>
                <a:ea typeface="Calibri"/>
                <a:cs typeface="Calibri"/>
                <a:sym typeface="Calibri"/>
              </a:rPr>
              <a:t>Must normalize the representation somehow, e.g., as SEEMMMMM</a:t>
            </a:r>
          </a:p>
        </p:txBody>
      </p:sp>
      <p:sp>
        <p:nvSpPr>
          <p:cNvPr id="100" name="Shape 100"/>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Floating Point Number Representations</a:t>
            </a:r>
          </a:p>
        </p:txBody>
      </p:sp>
      <p:sp>
        <p:nvSpPr>
          <p:cNvPr id="101" name="Shape 101"/>
          <p:cNvSpPr/>
          <p:nvPr/>
        </p:nvSpPr>
        <p:spPr>
          <a:xfrm>
            <a:off y="2904241" x="2895600"/>
            <a:ext cy="1182866" cx="2971799"/>
          </a:xfrm>
          <a:prstGeom prst="wedgeRoundRectCallout">
            <a:avLst>
              <a:gd fmla="val -59348" name="adj1"/>
              <a:gd fmla="val -46697" name="adj2"/>
              <a:gd fmla="val 16667" name="adj3"/>
            </a:avLst>
          </a:prstGeom>
          <a:solidFill>
            <a:schemeClr val="lt1"/>
          </a:solidFill>
          <a:ln w="12700" cap="flat">
            <a:solidFill>
              <a:srgbClr val="002060"/>
            </a:solidFill>
            <a:prstDash val="solid"/>
            <a:round/>
            <a:headEnd w="med" len="med" type="none"/>
            <a:tailEnd w="med" len="med" type="none"/>
          </a:ln>
        </p:spPr>
        <p:txBody>
          <a:bodyPr bIns="45700" rIns="45700" lIns="45700" tIns="45700" anchor="ctr" anchorCtr="0">
            <a:noAutofit/>
          </a:bodyPr>
          <a:lstStyle/>
          <a:p>
            <a:pPr algn="l" rtl="0" lvl="0" marR="0" indent="0" marL="0">
              <a:spcBef>
                <a:spcPts val="0"/>
              </a:spcBef>
              <a:buSzPct val="25000"/>
              <a:buNone/>
            </a:pPr>
            <a:r>
              <a:rPr strike="noStrike" u="none" b="0" cap="none" baseline="0" sz="1600" lang="en-US" i="0">
                <a:solidFill>
                  <a:srgbClr val="002060"/>
                </a:solidFill>
                <a:latin typeface="PT Sans"/>
                <a:ea typeface="PT Sans"/>
                <a:cs typeface="PT Sans"/>
                <a:sym typeface="PT Sans"/>
              </a:rPr>
              <a:t>S: </a:t>
            </a:r>
            <a:r>
              <a:rPr strike="noStrike" u="none" b="0" cap="none" baseline="0" sz="1600" lang="en-US" i="1">
                <a:solidFill>
                  <a:srgbClr val="002060"/>
                </a:solidFill>
                <a:latin typeface="PT Sans"/>
                <a:ea typeface="PT Sans"/>
                <a:cs typeface="PT Sans"/>
                <a:sym typeface="PT Sans"/>
              </a:rPr>
              <a:t>Sign</a:t>
            </a:r>
            <a:r>
              <a:rPr strike="noStrike" u="none" b="0" cap="none" baseline="0" sz="1600" lang="en-US" i="0">
                <a:solidFill>
                  <a:srgbClr val="002060"/>
                </a:solidFill>
                <a:latin typeface="PT Sans"/>
                <a:ea typeface="PT Sans"/>
                <a:cs typeface="PT Sans"/>
                <a:sym typeface="PT Sans"/>
              </a:rPr>
              <a:t> (0 is positive, 1 is negative)</a:t>
            </a:r>
          </a:p>
          <a:p>
            <a:pPr algn="l" rtl="0" lvl="0" marR="0" indent="0" marL="0">
              <a:spcBef>
                <a:spcPts val="0"/>
              </a:spcBef>
              <a:buSzPct val="25000"/>
              <a:buNone/>
            </a:pPr>
            <a:r>
              <a:rPr strike="noStrike" u="none" b="0" cap="none" baseline="0" sz="1600" lang="en-US" i="0">
                <a:solidFill>
                  <a:srgbClr val="002060"/>
                </a:solidFill>
                <a:latin typeface="PT Sans"/>
                <a:ea typeface="PT Sans"/>
                <a:cs typeface="PT Sans"/>
                <a:sym typeface="PT Sans"/>
              </a:rPr>
              <a:t>E: The </a:t>
            </a:r>
            <a:r>
              <a:rPr strike="noStrike" u="none" b="0" cap="none" baseline="0" sz="1600" lang="en-US" i="1">
                <a:solidFill>
                  <a:srgbClr val="002060"/>
                </a:solidFill>
                <a:latin typeface="PT Sans"/>
                <a:ea typeface="PT Sans"/>
                <a:cs typeface="PT Sans"/>
                <a:sym typeface="PT Sans"/>
              </a:rPr>
              <a:t>exponent</a:t>
            </a:r>
          </a:p>
          <a:p>
            <a:pPr algn="l" rtl="0" lvl="0" marR="0" indent="0" marL="0">
              <a:spcBef>
                <a:spcPts val="0"/>
              </a:spcBef>
              <a:buSzPct val="25000"/>
              <a:buNone/>
            </a:pPr>
            <a:r>
              <a:rPr strike="noStrike" u="none" b="0" cap="none" baseline="0" sz="1600" lang="en-US" i="0">
                <a:solidFill>
                  <a:srgbClr val="002060"/>
                </a:solidFill>
                <a:latin typeface="PT Sans"/>
                <a:ea typeface="PT Sans"/>
                <a:cs typeface="PT Sans"/>
                <a:sym typeface="PT Sans"/>
              </a:rPr>
              <a:t>M: The digits of the </a:t>
            </a:r>
            <a:r>
              <a:rPr strike="noStrike" u="none" b="0" cap="none" baseline="0" sz="1600" lang="en-US" i="1">
                <a:solidFill>
                  <a:srgbClr val="002060"/>
                </a:solidFill>
                <a:latin typeface="PT Sans"/>
                <a:ea typeface="PT Sans"/>
                <a:cs typeface="PT Sans"/>
                <a:sym typeface="PT Sans"/>
              </a:rPr>
              <a:t>mantissa</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5" name="Shape 105"/>
        <p:cNvGrpSpPr/>
        <p:nvPr/>
      </p:nvGrpSpPr>
      <p:grpSpPr>
        <a:xfrm>
          <a:off y="0" x="0"/>
          <a:ext cy="0" cx="0"/>
          <a:chOff y="0" x="0"/>
          <a:chExt cy="0" cx="0"/>
        </a:xfrm>
      </p:grpSpPr>
      <p:sp>
        <p:nvSpPr>
          <p:cNvPr id="106" name="Shape 106"/>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How to deal with fractions</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The exponent can be positive or negative.  Subtract half of the range from the encoded number to get the real exponent.</a:t>
            </a:r>
          </a:p>
          <a:p>
            <a:pPr algn="l" rtl="0" lvl="2" marR="0" indent="-285750" marL="1200150">
              <a:spcBef>
                <a:spcPts val="320"/>
              </a:spcBef>
              <a:spcAft>
                <a:spcPts val="0"/>
              </a:spcAft>
              <a:buClr>
                <a:srgbClr val="002060"/>
              </a:buClr>
              <a:buSzPct val="100000"/>
              <a:buFont typeface="Calibri"/>
              <a:buChar char="–"/>
            </a:pPr>
            <a:r>
              <a:rPr strike="noStrike" u="none" b="0" cap="none" baseline="0" sz="1600" lang="en-US" i="0">
                <a:solidFill>
                  <a:srgbClr val="002060"/>
                </a:solidFill>
                <a:latin typeface="Calibri"/>
                <a:ea typeface="Calibri"/>
                <a:cs typeface="Calibri"/>
                <a:sym typeface="Calibri"/>
              </a:rPr>
              <a:t>e.g., for a 2-digit exponent (00-99), half is 50.  An exponent encoded as 34 would actually be 34 ‐ 50 = ‐26.</a:t>
            </a:r>
          </a:p>
          <a:p>
            <a:pPr algn="l" rtl="0" lvl="2" marR="0" indent="-285750" marL="1200150">
              <a:spcBef>
                <a:spcPts val="320"/>
              </a:spcBef>
              <a:spcAft>
                <a:spcPts val="0"/>
              </a:spcAft>
              <a:buClr>
                <a:srgbClr val="002060"/>
              </a:buClr>
              <a:buSzPct val="100000"/>
              <a:buFont typeface="Calibri"/>
              <a:buChar char="–"/>
            </a:pPr>
            <a:r>
              <a:rPr strike="noStrike" u="none" b="0" cap="none" baseline="0" sz="1600" lang="en-US" i="0">
                <a:solidFill>
                  <a:srgbClr val="002060"/>
                </a:solidFill>
                <a:latin typeface="Calibri"/>
                <a:ea typeface="Calibri"/>
                <a:cs typeface="Calibri"/>
                <a:sym typeface="Calibri"/>
              </a:rPr>
              <a:t>This is called excess notation.  The example above is excess-50.</a:t>
            </a:r>
          </a:p>
        </p:txBody>
      </p:sp>
      <p:sp>
        <p:nvSpPr>
          <p:cNvPr id="107" name="Shape 107"/>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Floating Point Number Representations</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1" name="Shape 111"/>
        <p:cNvGrpSpPr/>
        <p:nvPr/>
      </p:nvGrpSpPr>
      <p:grpSpPr>
        <a:xfrm>
          <a:off y="0" x="0"/>
          <a:ext cy="0" cx="0"/>
          <a:chOff y="0" x="0"/>
          <a:chExt cy="0" cx="0"/>
        </a:xfrm>
      </p:grpSpPr>
      <p:sp>
        <p:nvSpPr>
          <p:cNvPr id="112" name="Shape 112"/>
          <p:cNvSpPr txBox="1"/>
          <p:nvPr>
            <p:ph idx="1" type="body"/>
          </p:nvPr>
        </p:nvSpPr>
        <p:spPr>
          <a:xfrm>
            <a:off y="628650" x="457200"/>
            <a:ext cy="3394472" cx="8229600"/>
          </a:xfrm>
          <a:prstGeom prst="rect">
            <a:avLst/>
          </a:prstGeom>
          <a:solidFill>
            <a:schemeClr val="lt1"/>
          </a:solid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How to deal with fractions</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The exponent can be positive or negative.  Subtract half of the range from the encoded number to get the real exponent.</a:t>
            </a:r>
          </a:p>
          <a:p>
            <a:pPr algn="l" rtl="0" lvl="2" marR="0" indent="-285750" marL="1200150">
              <a:spcBef>
                <a:spcPts val="320"/>
              </a:spcBef>
              <a:spcAft>
                <a:spcPts val="0"/>
              </a:spcAft>
              <a:buClr>
                <a:srgbClr val="002060"/>
              </a:buClr>
              <a:buSzPct val="100000"/>
              <a:buFont typeface="Calibri"/>
              <a:buChar char="–"/>
            </a:pPr>
            <a:r>
              <a:rPr strike="noStrike" u="none" b="0" cap="none" baseline="0" sz="1600" lang="en-US" i="0">
                <a:solidFill>
                  <a:srgbClr val="002060"/>
                </a:solidFill>
                <a:latin typeface="Calibri"/>
                <a:ea typeface="Calibri"/>
                <a:cs typeface="Calibri"/>
                <a:sym typeface="Calibri"/>
              </a:rPr>
              <a:t>e.g., for a 2-digit exponent (00-99), half is 50.  An exponent encoded as 34 would actually be 34 ‐ 50 = ‐26.</a:t>
            </a:r>
          </a:p>
          <a:p>
            <a:pPr algn="l" rtl="0" lvl="2" marR="0" indent="-285750" marL="1200150">
              <a:spcBef>
                <a:spcPts val="320"/>
              </a:spcBef>
              <a:spcAft>
                <a:spcPts val="0"/>
              </a:spcAft>
              <a:buClr>
                <a:srgbClr val="002060"/>
              </a:buClr>
              <a:buSzPct val="100000"/>
              <a:buFont typeface="Calibri"/>
              <a:buChar char="–"/>
            </a:pPr>
            <a:r>
              <a:rPr strike="noStrike" u="none" b="0" cap="none" baseline="0" sz="1600" lang="en-US" i="0">
                <a:solidFill>
                  <a:srgbClr val="002060"/>
                </a:solidFill>
                <a:latin typeface="Calibri"/>
                <a:ea typeface="Calibri"/>
                <a:cs typeface="Calibri"/>
                <a:sym typeface="Calibri"/>
              </a:rPr>
              <a:t>This is called excess notation.  The example above is excess-50.</a:t>
            </a:r>
          </a:p>
        </p:txBody>
      </p:sp>
      <p:sp>
        <p:nvSpPr>
          <p:cNvPr id="113" name="Shape 113"/>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Floating Point Number Representations</a:t>
            </a:r>
          </a:p>
        </p:txBody>
      </p:sp>
      <p:graphicFrame>
        <p:nvGraphicFramePr>
          <p:cNvPr id="114" name="Shape 114"/>
          <p:cNvGraphicFramePr/>
          <p:nvPr/>
        </p:nvGraphicFramePr>
        <p:xfrm>
          <a:off y="1885950" x="1066800"/>
          <a:ext cy="3000000" cx="3000000"/>
        </p:xfrm>
        <a:graphic>
          <a:graphicData uri="http://schemas.openxmlformats.org/drawingml/2006/table">
            <a:tbl>
              <a:tblPr firstRow="1" bandRow="1">
                <a:noFill/>
                <a:tableStyleId>{83F7F1DD-352E-438B-B64E-1C90EF0981ED}</a:tableStyleId>
              </a:tblPr>
              <a:tblGrid>
                <a:gridCol w="1371600"/>
                <a:gridCol w="1905000"/>
              </a:tblGrid>
              <a:tr h="370850">
                <a:tc gridSpan="2">
                  <a:txBody>
                    <a:bodyPr>
                      <a:noAutofit/>
                    </a:bodyPr>
                    <a:lstStyle/>
                    <a:p>
                      <a:pPr algn="l" rtl="0" lvl="0" marR="0" indent="0" marL="0">
                        <a:spcBef>
                          <a:spcPts val="0"/>
                        </a:spcBef>
                        <a:buSzPct val="25000"/>
                        <a:buNone/>
                      </a:pPr>
                      <a:r>
                        <a:rPr strike="noStrike" u="none" b="1" cap="none" baseline="0" sz="1800" lang="en-US">
                          <a:solidFill>
                            <a:srgbClr val="002060"/>
                          </a:solidFill>
                          <a:latin typeface="PT Sans"/>
                          <a:ea typeface="PT Sans"/>
                          <a:cs typeface="PT Sans"/>
                          <a:sym typeface="PT Sans"/>
                        </a:rPr>
                        <a:t>Example: Normalize </a:t>
                      </a:r>
                      <a:r>
                        <a:rPr strike="noStrike" u="none" b="1" cap="none" baseline="0" sz="1600" lang="en-US">
                          <a:solidFill>
                            <a:srgbClr val="002060"/>
                          </a:solidFill>
                          <a:latin typeface="Consolas"/>
                          <a:ea typeface="Consolas"/>
                          <a:cs typeface="Consolas"/>
                          <a:sym typeface="Consolas"/>
                        </a:rPr>
                        <a:t>‐357.02186</a:t>
                      </a:r>
                      <a:r>
                        <a:rPr strike="noStrike" u="none" b="1" cap="none" baseline="0" sz="1800" lang="en-US">
                          <a:solidFill>
                            <a:srgbClr val="002060"/>
                          </a:solidFill>
                          <a:latin typeface="PT Sans"/>
                          <a:ea typeface="PT Sans"/>
                          <a:cs typeface="PT Sans"/>
                          <a:sym typeface="PT Sans"/>
                        </a:rPr>
                        <a:t> in this way.</a:t>
                      </a:r>
                    </a:p>
                  </a:txBody>
                  <a:tcPr marR="91450" marB="45725" marT="45725" marL="91450">
                    <a:lnL w="9525" cap="flat">
                      <a:solidFill>
                        <a:schemeClr val="lt1"/>
                      </a:solidFill>
                      <a:prstDash val="solid"/>
                      <a:round/>
                      <a:headEnd w="med" len="med" type="none"/>
                      <a:tailEnd w="med" len="med" type="none"/>
                    </a:lnL>
                    <a:lnR w="9525" cap="flat">
                      <a:solidFill>
                        <a:schemeClr val="lt1"/>
                      </a:solidFill>
                      <a:prstDash val="solid"/>
                      <a:round/>
                      <a:headEnd w="med" len="med" type="none"/>
                      <a:tailEnd w="med" len="med" type="none"/>
                    </a:lnR>
                    <a:lnT w="9525" cap="flat">
                      <a:solidFill>
                        <a:schemeClr val="lt1"/>
                      </a:solidFill>
                      <a:prstDash val="solid"/>
                      <a:round/>
                      <a:headEnd w="med" len="med" type="none"/>
                      <a:tailEnd w="med" len="med" type="none"/>
                    </a:lnT>
                    <a:lnB w="9525" cap="flat">
                      <a:solidFill>
                        <a:schemeClr val="lt1"/>
                      </a:solidFill>
                      <a:prstDash val="solid"/>
                      <a:round/>
                      <a:headEnd w="med" len="med" type="none"/>
                      <a:tailEnd w="med" len="med" type="none"/>
                    </a:lnB>
                    <a:solidFill>
                      <a:schemeClr val="lt1"/>
                    </a:solidFill>
                  </a:tcPr>
                </a:tc>
                <a:tc hMerge="1"/>
              </a:tr>
              <a:tr h="370850">
                <a:tc>
                  <a:txBody>
                    <a:bodyPr>
                      <a:noAutofit/>
                    </a:bodyPr>
                    <a:lstStyle/>
                    <a:p>
                      <a:pPr algn="l" rtl="0" lvl="0" marR="0" indent="0" marL="0">
                        <a:spcBef>
                          <a:spcPts val="0"/>
                        </a:spcBef>
                        <a:buNone/>
                      </a:pPr>
                      <a:r>
                        <a:t/>
                      </a:r>
                      <a:endParaRPr strike="noStrike" u="none" cap="none" baseline="0" sz="1800">
                        <a:solidFill>
                          <a:srgbClr val="002060"/>
                        </a:solidFill>
                        <a:latin typeface="PT Sans"/>
                        <a:ea typeface="PT Sans"/>
                        <a:cs typeface="PT Sans"/>
                        <a:sym typeface="PT Sans"/>
                      </a:endParaRPr>
                    </a:p>
                  </a:txBody>
                  <a:tcPr marR="91450" marB="45725" marT="45725" marL="91450">
                    <a:lnL w="9525" cap="flat">
                      <a:solidFill>
                        <a:schemeClr val="lt1"/>
                      </a:solidFill>
                      <a:prstDash val="solid"/>
                      <a:round/>
                      <a:headEnd w="med" len="med" type="none"/>
                      <a:tailEnd w="med" len="med" type="none"/>
                    </a:lnL>
                    <a:lnT w="9525" cap="flat">
                      <a:solidFill>
                        <a:schemeClr val="lt1"/>
                      </a:solidFill>
                      <a:prstDash val="solid"/>
                      <a:round/>
                      <a:headEnd w="med" len="med" type="none"/>
                      <a:tailEnd w="med" len="med" type="none"/>
                    </a:lnT>
                    <a:solidFill>
                      <a:schemeClr val="lt1"/>
                    </a:solidFill>
                  </a:tcPr>
                </a:tc>
                <a:tc>
                  <a:txBody>
                    <a:bodyPr>
                      <a:noAutofit/>
                    </a:bodyPr>
                    <a:lstStyle/>
                    <a:p>
                      <a:pPr algn="l" rtl="0" lvl="0" marR="0" indent="0" marL="0">
                        <a:spcBef>
                          <a:spcPts val="0"/>
                        </a:spcBef>
                        <a:buNone/>
                      </a:pPr>
                      <a:r>
                        <a:t/>
                      </a:r>
                      <a:endParaRPr strike="noStrike" u="none" cap="none" baseline="30000" sz="1600">
                        <a:solidFill>
                          <a:srgbClr val="002060"/>
                        </a:solidFill>
                        <a:latin typeface="Consolas"/>
                        <a:ea typeface="Consolas"/>
                        <a:cs typeface="Consolas"/>
                        <a:sym typeface="Consolas"/>
                      </a:endParaRPr>
                    </a:p>
                  </a:txBody>
                  <a:tcPr marR="91450" marB="45725" marT="45725" marL="91450">
                    <a:lnR w="9525" cap="flat">
                      <a:solidFill>
                        <a:schemeClr val="lt1"/>
                      </a:solidFill>
                      <a:prstDash val="solid"/>
                      <a:round/>
                      <a:headEnd w="med" len="med" type="none"/>
                      <a:tailEnd w="med" len="med" type="none"/>
                    </a:lnR>
                    <a:lnT w="9525" cap="flat">
                      <a:solidFill>
                        <a:schemeClr val="lt1"/>
                      </a:solidFill>
                      <a:prstDash val="solid"/>
                      <a:round/>
                      <a:headEnd w="med" len="med" type="none"/>
                      <a:tailEnd w="med" len="med" type="none"/>
                    </a:lnT>
                    <a:solidFill>
                      <a:schemeClr val="lt1"/>
                    </a:solidFill>
                  </a:tcPr>
                </a:tc>
              </a:tr>
              <a:tr h="370850">
                <a:tc>
                  <a:txBody>
                    <a:bodyPr>
                      <a:noAutofit/>
                    </a:bodyPr>
                    <a:lstStyle/>
                    <a:p>
                      <a:pPr algn="l" rtl="0" lvl="0" marR="0" indent="0" marL="0">
                        <a:spcBef>
                          <a:spcPts val="0"/>
                        </a:spcBef>
                        <a:buNone/>
                      </a:pPr>
                      <a:r>
                        <a:t/>
                      </a:r>
                      <a:endParaRPr strike="noStrike" u="none" cap="none" baseline="0" sz="1800">
                        <a:solidFill>
                          <a:srgbClr val="002060"/>
                        </a:solidFill>
                        <a:latin typeface="PT Sans"/>
                        <a:ea typeface="PT Sans"/>
                        <a:cs typeface="PT Sans"/>
                        <a:sym typeface="PT Sans"/>
                      </a:endParaRP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lnSpc>
                          <a:spcPct val="100000"/>
                        </a:lnSpc>
                        <a:spcBef>
                          <a:spcPts val="0"/>
                        </a:spcBef>
                        <a:spcAft>
                          <a:spcPts val="0"/>
                        </a:spcAft>
                        <a:buClr>
                          <a:schemeClr val="dk1"/>
                        </a:buClr>
                        <a:buFont typeface="Calibri"/>
                        <a:buNone/>
                      </a:pPr>
                      <a:r>
                        <a:t/>
                      </a:r>
                      <a:endParaRPr strike="noStrike" u="none" cap="none" baseline="30000" sz="1600">
                        <a:solidFill>
                          <a:srgbClr val="002060"/>
                        </a:solidFill>
                        <a:latin typeface="Consolas"/>
                        <a:ea typeface="Consolas"/>
                        <a:cs typeface="Consolas"/>
                        <a:sym typeface="Consolas"/>
                      </a:endParaRPr>
                    </a:p>
                  </a:txBody>
                  <a:tcPr marR="91450" marB="45725" marT="45725" marL="91450">
                    <a:lnR w="9525" cap="flat">
                      <a:solidFill>
                        <a:schemeClr val="lt1"/>
                      </a:solidFill>
                      <a:prstDash val="solid"/>
                      <a:round/>
                      <a:headEnd w="med" len="med" type="none"/>
                      <a:tailEnd w="med" len="med" type="none"/>
                    </a:lnR>
                    <a:solidFill>
                      <a:schemeClr val="lt1"/>
                    </a:solidFill>
                  </a:tcPr>
                </a:tc>
              </a:tr>
              <a:tr h="370850">
                <a:tc>
                  <a:txBody>
                    <a:bodyPr>
                      <a:noAutofit/>
                    </a:bodyPr>
                    <a:lstStyle/>
                    <a:p>
                      <a:pPr algn="l" rtl="0" lvl="0" marR="0" indent="0" marL="0">
                        <a:spcBef>
                          <a:spcPts val="0"/>
                        </a:spcBef>
                        <a:buNone/>
                      </a:pPr>
                      <a:r>
                        <a:t/>
                      </a:r>
                      <a:endParaRPr strike="noStrike" u="none" cap="none" baseline="0" sz="1800">
                        <a:solidFill>
                          <a:srgbClr val="002060"/>
                        </a:solidFill>
                        <a:latin typeface="PT Sans"/>
                        <a:ea typeface="PT Sans"/>
                        <a:cs typeface="PT Sans"/>
                        <a:sym typeface="PT Sans"/>
                      </a:endParaRPr>
                    </a:p>
                  </a:txBody>
                  <a:tcPr marR="91450" marB="45725" marT="45725" marL="91450">
                    <a:lnL w="9525" cap="flat">
                      <a:solidFill>
                        <a:schemeClr val="lt1"/>
                      </a:solidFill>
                      <a:prstDash val="solid"/>
                      <a:round/>
                      <a:headEnd w="med" len="med" type="none"/>
                      <a:tailEnd w="med" len="med" type="none"/>
                    </a:lnL>
                    <a:lnB w="9525" cap="flat">
                      <a:solidFill>
                        <a:schemeClr val="lt1"/>
                      </a:solidFill>
                      <a:prstDash val="solid"/>
                      <a:round/>
                      <a:headEnd w="med" len="med" type="none"/>
                      <a:tailEnd w="med" len="med" type="none"/>
                    </a:lnB>
                    <a:solidFill>
                      <a:schemeClr val="lt1"/>
                    </a:solidFill>
                  </a:tcPr>
                </a:tc>
                <a:tc>
                  <a:txBody>
                    <a:bodyPr>
                      <a:noAutofit/>
                    </a:bodyPr>
                    <a:lstStyle/>
                    <a:p>
                      <a:pPr algn="l" rtl="0" lvl="0" marR="0" indent="0" marL="0">
                        <a:spcBef>
                          <a:spcPts val="0"/>
                        </a:spcBef>
                        <a:buNone/>
                      </a:pPr>
                      <a:r>
                        <a:t/>
                      </a:r>
                      <a:endParaRPr strike="noStrike" u="none" cap="none" baseline="0" sz="1600">
                        <a:solidFill>
                          <a:srgbClr val="002060"/>
                        </a:solidFill>
                        <a:latin typeface="Consolas"/>
                        <a:ea typeface="Consolas"/>
                        <a:cs typeface="Consolas"/>
                        <a:sym typeface="Consolas"/>
                      </a:endParaRPr>
                    </a:p>
                  </a:txBody>
                  <a:tcPr marR="91450" marB="45725" marT="45725" marL="91450">
                    <a:lnR w="9525" cap="flat">
                      <a:solidFill>
                        <a:schemeClr val="lt1"/>
                      </a:solidFill>
                      <a:prstDash val="solid"/>
                      <a:round/>
                      <a:headEnd w="med" len="med" type="none"/>
                      <a:tailEnd w="med" len="med" type="none"/>
                    </a:lnR>
                    <a:lnB w="9525" cap="flat">
                      <a:solidFill>
                        <a:schemeClr val="lt1"/>
                      </a:solidFill>
                      <a:prstDash val="solid"/>
                      <a:round/>
                      <a:headEnd w="med" len="med" type="none"/>
                      <a:tailEnd w="med" len="med" type="none"/>
                    </a:lnB>
                    <a:solidFill>
                      <a:schemeClr val="lt1"/>
                    </a:solidFill>
                  </a:tcPr>
                </a:tc>
              </a:tr>
            </a:tbl>
          </a:graphicData>
        </a:graphic>
      </p:graphicFrame>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8" name="Shape 118"/>
        <p:cNvGrpSpPr/>
        <p:nvPr/>
      </p:nvGrpSpPr>
      <p:grpSpPr>
        <a:xfrm>
          <a:off y="0" x="0"/>
          <a:ext cy="0" cx="0"/>
          <a:chOff y="0" x="0"/>
          <a:chExt cy="0" cx="0"/>
        </a:xfrm>
      </p:grpSpPr>
      <p:sp>
        <p:nvSpPr>
          <p:cNvPr id="119" name="Shape 119"/>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How to deal with fractions</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The exponent can be positive or negative.  Subtract half of the range from the encoded number to get the real exponent.</a:t>
            </a:r>
          </a:p>
          <a:p>
            <a:pPr algn="l" rtl="0" lvl="2" marR="0" indent="-285750" marL="1200150">
              <a:spcBef>
                <a:spcPts val="320"/>
              </a:spcBef>
              <a:spcAft>
                <a:spcPts val="0"/>
              </a:spcAft>
              <a:buClr>
                <a:srgbClr val="002060"/>
              </a:buClr>
              <a:buSzPct val="100000"/>
              <a:buFont typeface="Calibri"/>
              <a:buChar char="–"/>
            </a:pPr>
            <a:r>
              <a:rPr strike="noStrike" u="none" b="0" cap="none" baseline="0" sz="1600" lang="en-US" i="0">
                <a:solidFill>
                  <a:srgbClr val="002060"/>
                </a:solidFill>
                <a:latin typeface="Calibri"/>
                <a:ea typeface="Calibri"/>
                <a:cs typeface="Calibri"/>
                <a:sym typeface="Calibri"/>
              </a:rPr>
              <a:t>e.g., for a 2-digit exponent (00-99), half is 50.  An exponent encoded as 34 would actually be 34 ‐ 50 = ‐26.</a:t>
            </a:r>
          </a:p>
          <a:p>
            <a:pPr algn="l" rtl="0" lvl="2" marR="0" indent="-285750" marL="1200150">
              <a:spcBef>
                <a:spcPts val="320"/>
              </a:spcBef>
              <a:spcAft>
                <a:spcPts val="0"/>
              </a:spcAft>
              <a:buClr>
                <a:srgbClr val="002060"/>
              </a:buClr>
              <a:buSzPct val="100000"/>
              <a:buFont typeface="Calibri"/>
              <a:buChar char="–"/>
            </a:pPr>
            <a:r>
              <a:rPr strike="noStrike" u="none" b="0" cap="none" baseline="0" sz="1600" lang="en-US" i="0">
                <a:solidFill>
                  <a:srgbClr val="002060"/>
                </a:solidFill>
                <a:latin typeface="Calibri"/>
                <a:ea typeface="Calibri"/>
                <a:cs typeface="Calibri"/>
                <a:sym typeface="Calibri"/>
              </a:rPr>
              <a:t>This is called excess notation.  The example above is excess-50.</a:t>
            </a:r>
          </a:p>
        </p:txBody>
      </p:sp>
      <p:sp>
        <p:nvSpPr>
          <p:cNvPr id="120" name="Shape 120"/>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Floating Point Number Representations</a:t>
            </a:r>
          </a:p>
        </p:txBody>
      </p:sp>
      <p:graphicFrame>
        <p:nvGraphicFramePr>
          <p:cNvPr id="121" name="Shape 121"/>
          <p:cNvGraphicFramePr/>
          <p:nvPr/>
        </p:nvGraphicFramePr>
        <p:xfrm>
          <a:off y="1885950" x="1066800"/>
          <a:ext cy="3000000" cx="3000000"/>
        </p:xfrm>
        <a:graphic>
          <a:graphicData uri="http://schemas.openxmlformats.org/drawingml/2006/table">
            <a:tbl>
              <a:tblPr firstRow="1" bandRow="1">
                <a:noFill/>
                <a:tableStyleId>{A9B21E76-ED1A-40E3-8CA2-C7E881600290}</a:tableStyleId>
              </a:tblPr>
              <a:tblGrid>
                <a:gridCol w="1371600"/>
                <a:gridCol w="1905000"/>
              </a:tblGrid>
              <a:tr h="370850">
                <a:tc gridSpan="2">
                  <a:txBody>
                    <a:bodyPr>
                      <a:noAutofit/>
                    </a:bodyPr>
                    <a:lstStyle/>
                    <a:p>
                      <a:pPr algn="l" rtl="0" lvl="0" marR="0" indent="0" marL="0">
                        <a:spcBef>
                          <a:spcPts val="0"/>
                        </a:spcBef>
                        <a:buSzPct val="25000"/>
                        <a:buNone/>
                      </a:pPr>
                      <a:r>
                        <a:rPr strike="noStrike" u="none" b="1" cap="none" baseline="0" sz="1800" lang="en-US">
                          <a:solidFill>
                            <a:srgbClr val="002060"/>
                          </a:solidFill>
                          <a:latin typeface="PT Sans"/>
                          <a:ea typeface="PT Sans"/>
                          <a:cs typeface="PT Sans"/>
                          <a:sym typeface="PT Sans"/>
                        </a:rPr>
                        <a:t>Example: Normalize </a:t>
                      </a:r>
                      <a:r>
                        <a:rPr strike="noStrike" u="none" b="1" cap="none" baseline="0" sz="1600" lang="en-US">
                          <a:solidFill>
                            <a:srgbClr val="002060"/>
                          </a:solidFill>
                          <a:latin typeface="Consolas"/>
                          <a:ea typeface="Consolas"/>
                          <a:cs typeface="Consolas"/>
                          <a:sym typeface="Consolas"/>
                        </a:rPr>
                        <a:t>‐357.02186</a:t>
                      </a:r>
                      <a:r>
                        <a:rPr strike="noStrike" u="none" b="1" cap="none" baseline="0" sz="1800" lang="en-US">
                          <a:solidFill>
                            <a:srgbClr val="002060"/>
                          </a:solidFill>
                          <a:latin typeface="PT Sans"/>
                          <a:ea typeface="PT Sans"/>
                          <a:cs typeface="PT Sans"/>
                          <a:sym typeface="PT Sans"/>
                        </a:rPr>
                        <a:t> in this way.</a:t>
                      </a:r>
                    </a:p>
                  </a:txBody>
                  <a:tcPr marR="91450" marB="45725" marT="45725" marL="91450">
                    <a:lnL w="9525" cap="flat">
                      <a:solidFill>
                        <a:schemeClr val="lt1"/>
                      </a:solidFill>
                      <a:prstDash val="solid"/>
                      <a:round/>
                      <a:headEnd w="med" len="med" type="none"/>
                      <a:tailEnd w="med" len="med" type="none"/>
                    </a:lnL>
                    <a:lnR w="9525" cap="flat">
                      <a:solidFill>
                        <a:schemeClr val="lt1"/>
                      </a:solidFill>
                      <a:prstDash val="solid"/>
                      <a:round/>
                      <a:headEnd w="med" len="med" type="none"/>
                      <a:tailEnd w="med" len="med" type="none"/>
                    </a:lnR>
                    <a:lnT w="9525" cap="flat">
                      <a:solidFill>
                        <a:schemeClr val="lt1"/>
                      </a:solidFill>
                      <a:prstDash val="solid"/>
                      <a:round/>
                      <a:headEnd w="med" len="med" type="none"/>
                      <a:tailEnd w="med" len="med" type="none"/>
                    </a:lnT>
                    <a:lnB w="9525" cap="flat">
                      <a:solidFill>
                        <a:schemeClr val="lt1"/>
                      </a:solidFill>
                      <a:prstDash val="solid"/>
                      <a:round/>
                      <a:headEnd w="med" len="med" type="none"/>
                      <a:tailEnd w="med" len="med" type="none"/>
                    </a:lnB>
                    <a:solidFill>
                      <a:schemeClr val="lt1"/>
                    </a:solidFill>
                  </a:tcPr>
                </a:tc>
                <a:tc hMerge="1"/>
              </a:tr>
              <a:tr h="370850">
                <a:tc>
                  <a:txBody>
                    <a:bodyPr>
                      <a:noAutofit/>
                    </a:bodyPr>
                    <a:lstStyle/>
                    <a:p>
                      <a:pPr algn="l" rtl="0" lvl="0" marR="0" indent="0" marL="0">
                        <a:spcBef>
                          <a:spcPts val="0"/>
                        </a:spcBef>
                        <a:buSzPct val="25000"/>
                        <a:buNone/>
                      </a:pPr>
                      <a:r>
                        <a:rPr strike="noStrike" u="none" cap="none" baseline="0" sz="1800" lang="en-US">
                          <a:solidFill>
                            <a:srgbClr val="002060"/>
                          </a:solidFill>
                          <a:latin typeface="PT Sans"/>
                          <a:ea typeface="PT Sans"/>
                          <a:cs typeface="PT Sans"/>
                          <a:sym typeface="PT Sans"/>
                        </a:rPr>
                        <a:t>Shift decimal</a:t>
                      </a:r>
                    </a:p>
                  </a:txBody>
                  <a:tcPr marR="91450" marB="45725" marT="45725" marL="91450">
                    <a:lnL w="9525" cap="flat">
                      <a:solidFill>
                        <a:schemeClr val="lt1"/>
                      </a:solidFill>
                      <a:prstDash val="solid"/>
                      <a:round/>
                      <a:headEnd w="med" len="med" type="none"/>
                      <a:tailEnd w="med" len="med" type="none"/>
                    </a:lnL>
                    <a:lnT w="9525" cap="flat">
                      <a:solidFill>
                        <a:schemeClr val="lt1"/>
                      </a:solidFill>
                      <a:prstDash val="solid"/>
                      <a:round/>
                      <a:headEnd w="med" len="med" type="none"/>
                      <a:tailEnd w="med" len="med" type="none"/>
                    </a:lnT>
                    <a:solidFill>
                      <a:schemeClr val="lt1"/>
                    </a:solidFill>
                  </a:tcPr>
                </a:tc>
                <a:tc>
                  <a:txBody>
                    <a:bodyPr>
                      <a:noAutofit/>
                    </a:bodyPr>
                    <a:lstStyle/>
                    <a:p>
                      <a:pPr algn="l" rtl="0" lvl="0" marR="0" indent="0" marL="0">
                        <a:spcBef>
                          <a:spcPts val="0"/>
                        </a:spcBef>
                        <a:buSzPct val="25000"/>
                        <a:buNone/>
                      </a:pPr>
                      <a:r>
                        <a:rPr strike="noStrike" u="none" cap="none" baseline="0" sz="1600" lang="en-US">
                          <a:solidFill>
                            <a:srgbClr val="002060"/>
                          </a:solidFill>
                          <a:latin typeface="Consolas"/>
                          <a:ea typeface="Consolas"/>
                          <a:cs typeface="Consolas"/>
                          <a:sym typeface="Consolas"/>
                        </a:rPr>
                        <a:t>‐.35702186×10</a:t>
                      </a:r>
                      <a:r>
                        <a:rPr strike="noStrike" u="none" cap="none" baseline="30000" sz="1600" lang="en-US">
                          <a:solidFill>
                            <a:srgbClr val="002060"/>
                          </a:solidFill>
                          <a:latin typeface="Consolas"/>
                          <a:ea typeface="Consolas"/>
                          <a:cs typeface="Consolas"/>
                          <a:sym typeface="Consolas"/>
                        </a:rPr>
                        <a:t>3</a:t>
                      </a:r>
                    </a:p>
                  </a:txBody>
                  <a:tcPr marR="91450" marB="45725" marT="45725" marL="91450">
                    <a:lnR w="9525" cap="flat">
                      <a:solidFill>
                        <a:schemeClr val="lt1"/>
                      </a:solidFill>
                      <a:prstDash val="solid"/>
                      <a:round/>
                      <a:headEnd w="med" len="med" type="none"/>
                      <a:tailEnd w="med" len="med" type="none"/>
                    </a:lnR>
                    <a:lnT w="9525" cap="flat">
                      <a:solidFill>
                        <a:schemeClr val="lt1"/>
                      </a:solidFill>
                      <a:prstDash val="solid"/>
                      <a:round/>
                      <a:headEnd w="med" len="med" type="none"/>
                      <a:tailEnd w="med" len="med" type="none"/>
                    </a:lnT>
                    <a:solidFill>
                      <a:schemeClr val="lt1"/>
                    </a:solidFill>
                  </a:tcPr>
                </a:tc>
              </a:tr>
              <a:tr h="370850">
                <a:tc>
                  <a:txBody>
                    <a:bodyPr>
                      <a:noAutofit/>
                    </a:bodyPr>
                    <a:lstStyle/>
                    <a:p>
                      <a:pPr algn="l" rtl="0" lvl="0" marR="0" indent="0" marL="0">
                        <a:spcBef>
                          <a:spcPts val="0"/>
                        </a:spcBef>
                        <a:buNone/>
                      </a:pPr>
                      <a:r>
                        <a:t/>
                      </a:r>
                      <a:endParaRPr strike="noStrike" u="none" cap="none" baseline="0" sz="1800">
                        <a:solidFill>
                          <a:srgbClr val="002060"/>
                        </a:solidFill>
                        <a:latin typeface="PT Sans"/>
                        <a:ea typeface="PT Sans"/>
                        <a:cs typeface="PT Sans"/>
                        <a:sym typeface="PT Sans"/>
                      </a:endParaRP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lnSpc>
                          <a:spcPct val="100000"/>
                        </a:lnSpc>
                        <a:spcBef>
                          <a:spcPts val="0"/>
                        </a:spcBef>
                        <a:spcAft>
                          <a:spcPts val="0"/>
                        </a:spcAft>
                        <a:buClr>
                          <a:schemeClr val="dk1"/>
                        </a:buClr>
                        <a:buFont typeface="Calibri"/>
                        <a:buNone/>
                      </a:pPr>
                      <a:r>
                        <a:t/>
                      </a:r>
                      <a:endParaRPr strike="noStrike" u="none" cap="none" baseline="30000" sz="1600">
                        <a:solidFill>
                          <a:srgbClr val="002060"/>
                        </a:solidFill>
                        <a:latin typeface="Consolas"/>
                        <a:ea typeface="Consolas"/>
                        <a:cs typeface="Consolas"/>
                        <a:sym typeface="Consolas"/>
                      </a:endParaRPr>
                    </a:p>
                  </a:txBody>
                  <a:tcPr marR="91450" marB="45725" marT="45725" marL="91450">
                    <a:lnR w="9525" cap="flat">
                      <a:solidFill>
                        <a:schemeClr val="lt1"/>
                      </a:solidFill>
                      <a:prstDash val="solid"/>
                      <a:round/>
                      <a:headEnd w="med" len="med" type="none"/>
                      <a:tailEnd w="med" len="med" type="none"/>
                    </a:lnR>
                    <a:solidFill>
                      <a:schemeClr val="lt1"/>
                    </a:solidFill>
                  </a:tcPr>
                </a:tc>
              </a:tr>
              <a:tr h="370850">
                <a:tc>
                  <a:txBody>
                    <a:bodyPr>
                      <a:noAutofit/>
                    </a:bodyPr>
                    <a:lstStyle/>
                    <a:p>
                      <a:pPr algn="l" rtl="0" lvl="0" marR="0" indent="0" marL="0">
                        <a:spcBef>
                          <a:spcPts val="0"/>
                        </a:spcBef>
                        <a:buNone/>
                      </a:pPr>
                      <a:r>
                        <a:t/>
                      </a:r>
                      <a:endParaRPr strike="noStrike" u="none" cap="none" baseline="0" sz="1800">
                        <a:solidFill>
                          <a:srgbClr val="002060"/>
                        </a:solidFill>
                        <a:latin typeface="PT Sans"/>
                        <a:ea typeface="PT Sans"/>
                        <a:cs typeface="PT Sans"/>
                        <a:sym typeface="PT Sans"/>
                      </a:endParaRPr>
                    </a:p>
                  </a:txBody>
                  <a:tcPr marR="91450" marB="45725" marT="45725" marL="91450">
                    <a:lnL w="9525" cap="flat">
                      <a:solidFill>
                        <a:schemeClr val="lt1"/>
                      </a:solidFill>
                      <a:prstDash val="solid"/>
                      <a:round/>
                      <a:headEnd w="med" len="med" type="none"/>
                      <a:tailEnd w="med" len="med" type="none"/>
                    </a:lnL>
                    <a:lnB w="9525" cap="flat">
                      <a:solidFill>
                        <a:schemeClr val="lt1"/>
                      </a:solidFill>
                      <a:prstDash val="solid"/>
                      <a:round/>
                      <a:headEnd w="med" len="med" type="none"/>
                      <a:tailEnd w="med" len="med" type="none"/>
                    </a:lnB>
                    <a:solidFill>
                      <a:schemeClr val="lt1"/>
                    </a:solidFill>
                  </a:tcPr>
                </a:tc>
                <a:tc>
                  <a:txBody>
                    <a:bodyPr>
                      <a:noAutofit/>
                    </a:bodyPr>
                    <a:lstStyle/>
                    <a:p>
                      <a:pPr algn="l" rtl="0" lvl="0" marR="0" indent="0" marL="0">
                        <a:spcBef>
                          <a:spcPts val="0"/>
                        </a:spcBef>
                        <a:buNone/>
                      </a:pPr>
                      <a:r>
                        <a:t/>
                      </a:r>
                      <a:endParaRPr strike="noStrike" u="none" cap="none" baseline="0" sz="1600">
                        <a:solidFill>
                          <a:srgbClr val="002060"/>
                        </a:solidFill>
                        <a:latin typeface="Consolas"/>
                        <a:ea typeface="Consolas"/>
                        <a:cs typeface="Consolas"/>
                        <a:sym typeface="Consolas"/>
                      </a:endParaRPr>
                    </a:p>
                  </a:txBody>
                  <a:tcPr marR="91450" marB="45725" marT="45725" marL="91450">
                    <a:lnR w="9525" cap="flat">
                      <a:solidFill>
                        <a:schemeClr val="lt1"/>
                      </a:solidFill>
                      <a:prstDash val="solid"/>
                      <a:round/>
                      <a:headEnd w="med" len="med" type="none"/>
                      <a:tailEnd w="med" len="med" type="none"/>
                    </a:lnR>
                    <a:lnB w="9525" cap="flat">
                      <a:solidFill>
                        <a:schemeClr val="lt1"/>
                      </a:solidFill>
                      <a:prstDash val="solid"/>
                      <a:round/>
                      <a:headEnd w="med" len="med" type="none"/>
                      <a:tailEnd w="med" len="med" type="none"/>
                    </a:lnB>
                    <a:solidFill>
                      <a:schemeClr val="lt1"/>
                    </a:solidFill>
                  </a:tcPr>
                </a:tc>
              </a:tr>
            </a:tbl>
          </a:graphicData>
        </a:graphic>
      </p:graphicFrame>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5" name="Shape 125"/>
        <p:cNvGrpSpPr/>
        <p:nvPr/>
      </p:nvGrpSpPr>
      <p:grpSpPr>
        <a:xfrm>
          <a:off y="0" x="0"/>
          <a:ext cy="0" cx="0"/>
          <a:chOff y="0" x="0"/>
          <a:chExt cy="0" cx="0"/>
        </a:xfrm>
      </p:grpSpPr>
      <p:sp>
        <p:nvSpPr>
          <p:cNvPr id="126" name="Shape 126"/>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How to deal with fractions</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The exponent can be positive or negative.  Subtract half of the range from the encoded number to get the real exponent.</a:t>
            </a:r>
          </a:p>
          <a:p>
            <a:pPr algn="l" rtl="0" lvl="2" marR="0" indent="-285750" marL="1200150">
              <a:spcBef>
                <a:spcPts val="320"/>
              </a:spcBef>
              <a:spcAft>
                <a:spcPts val="0"/>
              </a:spcAft>
              <a:buClr>
                <a:srgbClr val="002060"/>
              </a:buClr>
              <a:buSzPct val="100000"/>
              <a:buFont typeface="Calibri"/>
              <a:buChar char="–"/>
            </a:pPr>
            <a:r>
              <a:rPr strike="noStrike" u="none" b="0" cap="none" baseline="0" sz="1600" lang="en-US" i="0">
                <a:solidFill>
                  <a:srgbClr val="002060"/>
                </a:solidFill>
                <a:latin typeface="Calibri"/>
                <a:ea typeface="Calibri"/>
                <a:cs typeface="Calibri"/>
                <a:sym typeface="Calibri"/>
              </a:rPr>
              <a:t>e.g., for a 2-digit exponent (00-99), half is 50.  An exponent encoded as 34 would actually be 34 ‐ 50 = ‐26.</a:t>
            </a:r>
          </a:p>
          <a:p>
            <a:pPr algn="l" rtl="0" lvl="2" marR="0" indent="-285750" marL="1200150">
              <a:spcBef>
                <a:spcPts val="320"/>
              </a:spcBef>
              <a:spcAft>
                <a:spcPts val="0"/>
              </a:spcAft>
              <a:buClr>
                <a:srgbClr val="002060"/>
              </a:buClr>
              <a:buSzPct val="100000"/>
              <a:buFont typeface="Calibri"/>
              <a:buChar char="–"/>
            </a:pPr>
            <a:r>
              <a:rPr strike="noStrike" u="none" b="0" cap="none" baseline="0" sz="1600" lang="en-US" i="0">
                <a:solidFill>
                  <a:srgbClr val="002060"/>
                </a:solidFill>
                <a:latin typeface="Calibri"/>
                <a:ea typeface="Calibri"/>
                <a:cs typeface="Calibri"/>
                <a:sym typeface="Calibri"/>
              </a:rPr>
              <a:t>This is called excess notation.  The example above is excess-50.</a:t>
            </a:r>
          </a:p>
        </p:txBody>
      </p:sp>
      <p:sp>
        <p:nvSpPr>
          <p:cNvPr id="127" name="Shape 127"/>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Floating Point Number Representations</a:t>
            </a:r>
          </a:p>
        </p:txBody>
      </p:sp>
      <p:graphicFrame>
        <p:nvGraphicFramePr>
          <p:cNvPr id="128" name="Shape 128"/>
          <p:cNvGraphicFramePr/>
          <p:nvPr/>
        </p:nvGraphicFramePr>
        <p:xfrm>
          <a:off y="1885950" x="1066800"/>
          <a:ext cy="3000000" cx="3000000"/>
        </p:xfrm>
        <a:graphic>
          <a:graphicData uri="http://schemas.openxmlformats.org/drawingml/2006/table">
            <a:tbl>
              <a:tblPr firstRow="1" bandRow="1">
                <a:noFill/>
                <a:tableStyleId>{ECF69028-2424-4032-B99E-8249D5029003}</a:tableStyleId>
              </a:tblPr>
              <a:tblGrid>
                <a:gridCol w="1371600"/>
                <a:gridCol w="1905000"/>
              </a:tblGrid>
              <a:tr h="370850">
                <a:tc gridSpan="2">
                  <a:txBody>
                    <a:bodyPr>
                      <a:noAutofit/>
                    </a:bodyPr>
                    <a:lstStyle/>
                    <a:p>
                      <a:pPr algn="l" rtl="0" lvl="0" marR="0" indent="0" marL="0">
                        <a:spcBef>
                          <a:spcPts val="0"/>
                        </a:spcBef>
                        <a:buSzPct val="25000"/>
                        <a:buNone/>
                      </a:pPr>
                      <a:r>
                        <a:rPr strike="noStrike" u="none" b="1" cap="none" baseline="0" sz="1800" lang="en-US">
                          <a:solidFill>
                            <a:srgbClr val="002060"/>
                          </a:solidFill>
                          <a:latin typeface="PT Sans"/>
                          <a:ea typeface="PT Sans"/>
                          <a:cs typeface="PT Sans"/>
                          <a:sym typeface="PT Sans"/>
                        </a:rPr>
                        <a:t>Example: Normalize </a:t>
                      </a:r>
                      <a:r>
                        <a:rPr strike="noStrike" u="none" b="1" cap="none" baseline="0" sz="1600" lang="en-US">
                          <a:solidFill>
                            <a:srgbClr val="002060"/>
                          </a:solidFill>
                          <a:latin typeface="Consolas"/>
                          <a:ea typeface="Consolas"/>
                          <a:cs typeface="Consolas"/>
                          <a:sym typeface="Consolas"/>
                        </a:rPr>
                        <a:t>‐357.02186</a:t>
                      </a:r>
                      <a:r>
                        <a:rPr strike="noStrike" u="none" b="1" cap="none" baseline="0" sz="1800" lang="en-US">
                          <a:solidFill>
                            <a:srgbClr val="002060"/>
                          </a:solidFill>
                          <a:latin typeface="PT Sans"/>
                          <a:ea typeface="PT Sans"/>
                          <a:cs typeface="PT Sans"/>
                          <a:sym typeface="PT Sans"/>
                        </a:rPr>
                        <a:t> in this way.</a:t>
                      </a:r>
                    </a:p>
                  </a:txBody>
                  <a:tcPr marR="91450" marB="45725" marT="45725" marL="91450">
                    <a:lnL w="9525" cap="flat">
                      <a:solidFill>
                        <a:schemeClr val="lt1"/>
                      </a:solidFill>
                      <a:prstDash val="solid"/>
                      <a:round/>
                      <a:headEnd w="med" len="med" type="none"/>
                      <a:tailEnd w="med" len="med" type="none"/>
                    </a:lnL>
                    <a:lnR w="9525" cap="flat">
                      <a:solidFill>
                        <a:schemeClr val="lt1"/>
                      </a:solidFill>
                      <a:prstDash val="solid"/>
                      <a:round/>
                      <a:headEnd w="med" len="med" type="none"/>
                      <a:tailEnd w="med" len="med" type="none"/>
                    </a:lnR>
                    <a:lnT w="9525" cap="flat">
                      <a:solidFill>
                        <a:schemeClr val="lt1"/>
                      </a:solidFill>
                      <a:prstDash val="solid"/>
                      <a:round/>
                      <a:headEnd w="med" len="med" type="none"/>
                      <a:tailEnd w="med" len="med" type="none"/>
                    </a:lnT>
                    <a:lnB w="9525" cap="flat">
                      <a:solidFill>
                        <a:schemeClr val="lt1"/>
                      </a:solidFill>
                      <a:prstDash val="solid"/>
                      <a:round/>
                      <a:headEnd w="med" len="med" type="none"/>
                      <a:tailEnd w="med" len="med" type="none"/>
                    </a:lnB>
                    <a:solidFill>
                      <a:schemeClr val="lt1"/>
                    </a:solidFill>
                  </a:tcPr>
                </a:tc>
                <a:tc hMerge="1"/>
              </a:tr>
              <a:tr h="370850">
                <a:tc>
                  <a:txBody>
                    <a:bodyPr>
                      <a:noAutofit/>
                    </a:bodyPr>
                    <a:lstStyle/>
                    <a:p>
                      <a:pPr algn="l" rtl="0" lvl="0" marR="0" indent="0" marL="0">
                        <a:spcBef>
                          <a:spcPts val="0"/>
                        </a:spcBef>
                        <a:buSzPct val="25000"/>
                        <a:buNone/>
                      </a:pPr>
                      <a:r>
                        <a:rPr strike="noStrike" u="none" cap="none" baseline="0" sz="1800" lang="en-US">
                          <a:solidFill>
                            <a:srgbClr val="002060"/>
                          </a:solidFill>
                          <a:latin typeface="PT Sans"/>
                          <a:ea typeface="PT Sans"/>
                          <a:cs typeface="PT Sans"/>
                          <a:sym typeface="PT Sans"/>
                        </a:rPr>
                        <a:t>Shift decimal</a:t>
                      </a:r>
                    </a:p>
                  </a:txBody>
                  <a:tcPr marR="91450" marB="45725" marT="45725" marL="91450">
                    <a:lnL w="9525" cap="flat">
                      <a:solidFill>
                        <a:schemeClr val="lt1"/>
                      </a:solidFill>
                      <a:prstDash val="solid"/>
                      <a:round/>
                      <a:headEnd w="med" len="med" type="none"/>
                      <a:tailEnd w="med" len="med" type="none"/>
                    </a:lnL>
                    <a:lnT w="9525" cap="flat">
                      <a:solidFill>
                        <a:schemeClr val="lt1"/>
                      </a:solidFill>
                      <a:prstDash val="solid"/>
                      <a:round/>
                      <a:headEnd w="med" len="med" type="none"/>
                      <a:tailEnd w="med" len="med" type="none"/>
                    </a:lnT>
                    <a:solidFill>
                      <a:schemeClr val="lt1"/>
                    </a:solidFill>
                  </a:tcPr>
                </a:tc>
                <a:tc>
                  <a:txBody>
                    <a:bodyPr>
                      <a:noAutofit/>
                    </a:bodyPr>
                    <a:lstStyle/>
                    <a:p>
                      <a:pPr algn="l" rtl="0" lvl="0" marR="0" indent="0" marL="0">
                        <a:spcBef>
                          <a:spcPts val="0"/>
                        </a:spcBef>
                        <a:buSzPct val="25000"/>
                        <a:buNone/>
                      </a:pPr>
                      <a:r>
                        <a:rPr strike="noStrike" u="none" cap="none" baseline="0" sz="1600" lang="en-US">
                          <a:solidFill>
                            <a:srgbClr val="002060"/>
                          </a:solidFill>
                          <a:latin typeface="Consolas"/>
                          <a:ea typeface="Consolas"/>
                          <a:cs typeface="Consolas"/>
                          <a:sym typeface="Consolas"/>
                        </a:rPr>
                        <a:t>‐.35702186×10</a:t>
                      </a:r>
                      <a:r>
                        <a:rPr strike="noStrike" u="none" cap="none" baseline="30000" sz="1600" lang="en-US">
                          <a:solidFill>
                            <a:srgbClr val="002060"/>
                          </a:solidFill>
                          <a:latin typeface="Consolas"/>
                          <a:ea typeface="Consolas"/>
                          <a:cs typeface="Consolas"/>
                          <a:sym typeface="Consolas"/>
                        </a:rPr>
                        <a:t>3</a:t>
                      </a:r>
                    </a:p>
                  </a:txBody>
                  <a:tcPr marR="91450" marB="45725" marT="45725" marL="91450">
                    <a:lnR w="9525" cap="flat">
                      <a:solidFill>
                        <a:schemeClr val="lt1"/>
                      </a:solidFill>
                      <a:prstDash val="solid"/>
                      <a:round/>
                      <a:headEnd w="med" len="med" type="none"/>
                      <a:tailEnd w="med" len="med" type="none"/>
                    </a:lnR>
                    <a:lnT w="9525" cap="flat">
                      <a:solidFill>
                        <a:schemeClr val="lt1"/>
                      </a:solidFill>
                      <a:prstDash val="solid"/>
                      <a:round/>
                      <a:headEnd w="med" len="med" type="none"/>
                      <a:tailEnd w="med" len="med" type="none"/>
                    </a:lnT>
                    <a:solidFill>
                      <a:schemeClr val="lt1"/>
                    </a:solidFill>
                  </a:tcPr>
                </a:tc>
              </a:tr>
              <a:tr h="370850">
                <a:tc>
                  <a:txBody>
                    <a:bodyPr>
                      <a:noAutofit/>
                    </a:bodyPr>
                    <a:lstStyle/>
                    <a:p>
                      <a:pPr algn="l" rtl="0" lvl="0" marR="0" indent="0" marL="0">
                        <a:spcBef>
                          <a:spcPts val="0"/>
                        </a:spcBef>
                        <a:buSzPct val="25000"/>
                        <a:buNone/>
                      </a:pPr>
                      <a:r>
                        <a:rPr strike="noStrike" u="none" cap="none" baseline="0" sz="1800" lang="en-US">
                          <a:solidFill>
                            <a:srgbClr val="002060"/>
                          </a:solidFill>
                          <a:latin typeface="PT Sans"/>
                          <a:ea typeface="PT Sans"/>
                          <a:cs typeface="PT Sans"/>
                          <a:sym typeface="PT Sans"/>
                        </a:rPr>
                        <a:t>Truncate</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lnSpc>
                          <a:spcPct val="100000"/>
                        </a:lnSpc>
                        <a:spcBef>
                          <a:spcPts val="0"/>
                        </a:spcBef>
                        <a:spcAft>
                          <a:spcPts val="0"/>
                        </a:spcAft>
                        <a:buClr>
                          <a:srgbClr val="002060"/>
                        </a:buClr>
                        <a:buSzPct val="25000"/>
                        <a:buFont typeface="Consolas"/>
                        <a:buNone/>
                      </a:pPr>
                      <a:r>
                        <a:rPr strike="noStrike" u="none" cap="none" baseline="0" sz="1600" lang="en-US">
                          <a:solidFill>
                            <a:srgbClr val="002060"/>
                          </a:solidFill>
                          <a:latin typeface="Consolas"/>
                          <a:ea typeface="Consolas"/>
                          <a:cs typeface="Consolas"/>
                          <a:sym typeface="Consolas"/>
                        </a:rPr>
                        <a:t>‐.35702×10</a:t>
                      </a:r>
                      <a:r>
                        <a:rPr strike="noStrike" u="none" cap="none" baseline="30000" sz="1600" lang="en-US">
                          <a:solidFill>
                            <a:srgbClr val="002060"/>
                          </a:solidFill>
                          <a:latin typeface="Consolas"/>
                          <a:ea typeface="Consolas"/>
                          <a:cs typeface="Consolas"/>
                          <a:sym typeface="Consolas"/>
                        </a:rPr>
                        <a:t>3</a:t>
                      </a:r>
                    </a:p>
                  </a:txBody>
                  <a:tcPr marR="91450" marB="45725" marT="45725" marL="91450">
                    <a:lnR w="9525" cap="flat">
                      <a:solidFill>
                        <a:schemeClr val="lt1"/>
                      </a:solidFill>
                      <a:prstDash val="solid"/>
                      <a:round/>
                      <a:headEnd w="med" len="med" type="none"/>
                      <a:tailEnd w="med" len="med" type="none"/>
                    </a:lnR>
                    <a:solidFill>
                      <a:schemeClr val="lt1"/>
                    </a:solidFill>
                  </a:tcPr>
                </a:tc>
              </a:tr>
              <a:tr h="370850">
                <a:tc>
                  <a:txBody>
                    <a:bodyPr>
                      <a:noAutofit/>
                    </a:bodyPr>
                    <a:lstStyle/>
                    <a:p>
                      <a:pPr algn="l" rtl="0" lvl="0" marR="0" indent="0" marL="0">
                        <a:spcBef>
                          <a:spcPts val="0"/>
                        </a:spcBef>
                        <a:buNone/>
                      </a:pPr>
                      <a:r>
                        <a:t/>
                      </a:r>
                      <a:endParaRPr strike="noStrike" u="none" cap="none" baseline="0" sz="1800">
                        <a:solidFill>
                          <a:srgbClr val="002060"/>
                        </a:solidFill>
                        <a:latin typeface="PT Sans"/>
                        <a:ea typeface="PT Sans"/>
                        <a:cs typeface="PT Sans"/>
                        <a:sym typeface="PT Sans"/>
                      </a:endParaRPr>
                    </a:p>
                  </a:txBody>
                  <a:tcPr marR="91450" marB="45725" marT="45725" marL="91450">
                    <a:lnL w="9525" cap="flat">
                      <a:solidFill>
                        <a:schemeClr val="lt1"/>
                      </a:solidFill>
                      <a:prstDash val="solid"/>
                      <a:round/>
                      <a:headEnd w="med" len="med" type="none"/>
                      <a:tailEnd w="med" len="med" type="none"/>
                    </a:lnL>
                    <a:lnB w="9525" cap="flat">
                      <a:solidFill>
                        <a:schemeClr val="lt1"/>
                      </a:solidFill>
                      <a:prstDash val="solid"/>
                      <a:round/>
                      <a:headEnd w="med" len="med" type="none"/>
                      <a:tailEnd w="med" len="med" type="none"/>
                    </a:lnB>
                    <a:solidFill>
                      <a:schemeClr val="lt1"/>
                    </a:solidFill>
                  </a:tcPr>
                </a:tc>
                <a:tc>
                  <a:txBody>
                    <a:bodyPr>
                      <a:noAutofit/>
                    </a:bodyPr>
                    <a:lstStyle/>
                    <a:p>
                      <a:pPr algn="l" rtl="0" lvl="0" marR="0" indent="0" marL="0">
                        <a:spcBef>
                          <a:spcPts val="0"/>
                        </a:spcBef>
                        <a:buNone/>
                      </a:pPr>
                      <a:r>
                        <a:t/>
                      </a:r>
                      <a:endParaRPr strike="noStrike" u="none" cap="none" baseline="0" sz="1600">
                        <a:solidFill>
                          <a:srgbClr val="002060"/>
                        </a:solidFill>
                        <a:latin typeface="Consolas"/>
                        <a:ea typeface="Consolas"/>
                        <a:cs typeface="Consolas"/>
                        <a:sym typeface="Consolas"/>
                      </a:endParaRPr>
                    </a:p>
                  </a:txBody>
                  <a:tcPr marR="91450" marB="45725" marT="45725" marL="91450">
                    <a:lnR w="9525" cap="flat">
                      <a:solidFill>
                        <a:schemeClr val="lt1"/>
                      </a:solidFill>
                      <a:prstDash val="solid"/>
                      <a:round/>
                      <a:headEnd w="med" len="med" type="none"/>
                      <a:tailEnd w="med" len="med" type="none"/>
                    </a:lnR>
                    <a:lnB w="9525" cap="flat">
                      <a:solidFill>
                        <a:schemeClr val="lt1"/>
                      </a:solidFill>
                      <a:prstDash val="solid"/>
                      <a:round/>
                      <a:headEnd w="med" len="med" type="none"/>
                      <a:tailEnd w="med" len="med" type="none"/>
                    </a:lnB>
                    <a:solidFill>
                      <a:schemeClr val="lt1"/>
                    </a:solidFill>
                  </a:tcPr>
                </a:tc>
              </a:tr>
            </a:tbl>
          </a:graphicData>
        </a:graphic>
      </p:graphicFrame>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2" name="Shape 132"/>
        <p:cNvGrpSpPr/>
        <p:nvPr/>
      </p:nvGrpSpPr>
      <p:grpSpPr>
        <a:xfrm>
          <a:off y="0" x="0"/>
          <a:ext cy="0" cx="0"/>
          <a:chOff y="0" x="0"/>
          <a:chExt cy="0" cx="0"/>
        </a:xfrm>
      </p:grpSpPr>
      <p:sp>
        <p:nvSpPr>
          <p:cNvPr id="133" name="Shape 133"/>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How to deal with fractions</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The exponent can be positive or negative.  Subtract half of the range from the encoded number to get the real exponent.</a:t>
            </a:r>
          </a:p>
          <a:p>
            <a:pPr algn="l" rtl="0" lvl="2" marR="0" indent="-285750" marL="1200150">
              <a:spcBef>
                <a:spcPts val="320"/>
              </a:spcBef>
              <a:spcAft>
                <a:spcPts val="0"/>
              </a:spcAft>
              <a:buClr>
                <a:srgbClr val="002060"/>
              </a:buClr>
              <a:buSzPct val="100000"/>
              <a:buFont typeface="Calibri"/>
              <a:buChar char="–"/>
            </a:pPr>
            <a:r>
              <a:rPr strike="noStrike" u="none" b="0" cap="none" baseline="0" sz="1600" lang="en-US" i="0">
                <a:solidFill>
                  <a:srgbClr val="002060"/>
                </a:solidFill>
                <a:latin typeface="Calibri"/>
                <a:ea typeface="Calibri"/>
                <a:cs typeface="Calibri"/>
                <a:sym typeface="Calibri"/>
              </a:rPr>
              <a:t>e.g., for a 2-digit exponent (00-99), half is 50.  An exponent encoded as 34 would actually be 34 ‐ 50 = ‐26.</a:t>
            </a:r>
          </a:p>
          <a:p>
            <a:pPr algn="l" rtl="0" lvl="2" marR="0" indent="-285750" marL="1200150">
              <a:spcBef>
                <a:spcPts val="320"/>
              </a:spcBef>
              <a:spcAft>
                <a:spcPts val="0"/>
              </a:spcAft>
              <a:buClr>
                <a:srgbClr val="002060"/>
              </a:buClr>
              <a:buSzPct val="100000"/>
              <a:buFont typeface="Calibri"/>
              <a:buChar char="–"/>
            </a:pPr>
            <a:r>
              <a:rPr strike="noStrike" u="none" b="0" cap="none" baseline="0" sz="1600" lang="en-US" i="0">
                <a:solidFill>
                  <a:srgbClr val="002060"/>
                </a:solidFill>
                <a:latin typeface="Calibri"/>
                <a:ea typeface="Calibri"/>
                <a:cs typeface="Calibri"/>
                <a:sym typeface="Calibri"/>
              </a:rPr>
              <a:t>This is called excess notation.  The example above is excess-50.</a:t>
            </a:r>
          </a:p>
        </p:txBody>
      </p:sp>
      <p:sp>
        <p:nvSpPr>
          <p:cNvPr id="134" name="Shape 134"/>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Floating Point Number Representations</a:t>
            </a:r>
          </a:p>
        </p:txBody>
      </p:sp>
      <p:graphicFrame>
        <p:nvGraphicFramePr>
          <p:cNvPr id="135" name="Shape 135"/>
          <p:cNvGraphicFramePr/>
          <p:nvPr/>
        </p:nvGraphicFramePr>
        <p:xfrm>
          <a:off y="1885950" x="1066800"/>
          <a:ext cy="3000000" cx="3000000"/>
        </p:xfrm>
        <a:graphic>
          <a:graphicData uri="http://schemas.openxmlformats.org/drawingml/2006/table">
            <a:tbl>
              <a:tblPr firstRow="1" bandRow="1">
                <a:noFill/>
                <a:tableStyleId>{9163DDD5-FFDD-4A3D-93D8-4519BB61351B}</a:tableStyleId>
              </a:tblPr>
              <a:tblGrid>
                <a:gridCol w="1371600"/>
                <a:gridCol w="1905000"/>
              </a:tblGrid>
              <a:tr h="370850">
                <a:tc gridSpan="2">
                  <a:txBody>
                    <a:bodyPr>
                      <a:noAutofit/>
                    </a:bodyPr>
                    <a:lstStyle/>
                    <a:p>
                      <a:pPr algn="l" rtl="0" lvl="0" marR="0" indent="0" marL="0">
                        <a:spcBef>
                          <a:spcPts val="0"/>
                        </a:spcBef>
                        <a:buSzPct val="25000"/>
                        <a:buNone/>
                      </a:pPr>
                      <a:r>
                        <a:rPr strike="noStrike" u="none" b="1" cap="none" baseline="0" sz="1800" lang="en-US">
                          <a:solidFill>
                            <a:srgbClr val="002060"/>
                          </a:solidFill>
                          <a:latin typeface="PT Sans"/>
                          <a:ea typeface="PT Sans"/>
                          <a:cs typeface="PT Sans"/>
                          <a:sym typeface="PT Sans"/>
                        </a:rPr>
                        <a:t>Example: Normalize </a:t>
                      </a:r>
                      <a:r>
                        <a:rPr strike="noStrike" u="none" b="1" cap="none" baseline="0" sz="1600" lang="en-US">
                          <a:solidFill>
                            <a:srgbClr val="002060"/>
                          </a:solidFill>
                          <a:latin typeface="Consolas"/>
                          <a:ea typeface="Consolas"/>
                          <a:cs typeface="Consolas"/>
                          <a:sym typeface="Consolas"/>
                        </a:rPr>
                        <a:t>‐357.02186</a:t>
                      </a:r>
                      <a:r>
                        <a:rPr strike="noStrike" u="none" b="1" cap="none" baseline="0" sz="1800" lang="en-US">
                          <a:solidFill>
                            <a:srgbClr val="002060"/>
                          </a:solidFill>
                          <a:latin typeface="PT Sans"/>
                          <a:ea typeface="PT Sans"/>
                          <a:cs typeface="PT Sans"/>
                          <a:sym typeface="PT Sans"/>
                        </a:rPr>
                        <a:t> in this way.</a:t>
                      </a:r>
                    </a:p>
                  </a:txBody>
                  <a:tcPr marR="91450" marB="45725" marT="45725" marL="91450">
                    <a:lnL w="9525" cap="flat">
                      <a:solidFill>
                        <a:schemeClr val="lt1"/>
                      </a:solidFill>
                      <a:prstDash val="solid"/>
                      <a:round/>
                      <a:headEnd w="med" len="med" type="none"/>
                      <a:tailEnd w="med" len="med" type="none"/>
                    </a:lnL>
                    <a:lnR w="9525" cap="flat">
                      <a:solidFill>
                        <a:schemeClr val="lt1"/>
                      </a:solidFill>
                      <a:prstDash val="solid"/>
                      <a:round/>
                      <a:headEnd w="med" len="med" type="none"/>
                      <a:tailEnd w="med" len="med" type="none"/>
                    </a:lnR>
                    <a:lnT w="9525" cap="flat">
                      <a:solidFill>
                        <a:schemeClr val="lt1"/>
                      </a:solidFill>
                      <a:prstDash val="solid"/>
                      <a:round/>
                      <a:headEnd w="med" len="med" type="none"/>
                      <a:tailEnd w="med" len="med" type="none"/>
                    </a:lnT>
                    <a:lnB w="9525" cap="flat">
                      <a:solidFill>
                        <a:schemeClr val="lt1"/>
                      </a:solidFill>
                      <a:prstDash val="solid"/>
                      <a:round/>
                      <a:headEnd w="med" len="med" type="none"/>
                      <a:tailEnd w="med" len="med" type="none"/>
                    </a:lnB>
                    <a:solidFill>
                      <a:schemeClr val="lt1"/>
                    </a:solidFill>
                  </a:tcPr>
                </a:tc>
                <a:tc hMerge="1"/>
              </a:tr>
              <a:tr h="370850">
                <a:tc>
                  <a:txBody>
                    <a:bodyPr>
                      <a:noAutofit/>
                    </a:bodyPr>
                    <a:lstStyle/>
                    <a:p>
                      <a:pPr algn="l" rtl="0" lvl="0" marR="0" indent="0" marL="0">
                        <a:spcBef>
                          <a:spcPts val="0"/>
                        </a:spcBef>
                        <a:buSzPct val="25000"/>
                        <a:buNone/>
                      </a:pPr>
                      <a:r>
                        <a:rPr strike="noStrike" u="none" cap="none" baseline="0" sz="1800" lang="en-US">
                          <a:solidFill>
                            <a:srgbClr val="002060"/>
                          </a:solidFill>
                          <a:latin typeface="PT Sans"/>
                          <a:ea typeface="PT Sans"/>
                          <a:cs typeface="PT Sans"/>
                          <a:sym typeface="PT Sans"/>
                        </a:rPr>
                        <a:t>Shift decimal</a:t>
                      </a:r>
                    </a:p>
                  </a:txBody>
                  <a:tcPr marR="91450" marB="45725" marT="45725" marL="91450">
                    <a:lnL w="9525" cap="flat">
                      <a:solidFill>
                        <a:schemeClr val="lt1"/>
                      </a:solidFill>
                      <a:prstDash val="solid"/>
                      <a:round/>
                      <a:headEnd w="med" len="med" type="none"/>
                      <a:tailEnd w="med" len="med" type="none"/>
                    </a:lnL>
                    <a:lnT w="9525" cap="flat">
                      <a:solidFill>
                        <a:schemeClr val="lt1"/>
                      </a:solidFill>
                      <a:prstDash val="solid"/>
                      <a:round/>
                      <a:headEnd w="med" len="med" type="none"/>
                      <a:tailEnd w="med" len="med" type="none"/>
                    </a:lnT>
                    <a:solidFill>
                      <a:schemeClr val="lt1"/>
                    </a:solidFill>
                  </a:tcPr>
                </a:tc>
                <a:tc>
                  <a:txBody>
                    <a:bodyPr>
                      <a:noAutofit/>
                    </a:bodyPr>
                    <a:lstStyle/>
                    <a:p>
                      <a:pPr algn="l" rtl="0" lvl="0" marR="0" indent="0" marL="0">
                        <a:spcBef>
                          <a:spcPts val="0"/>
                        </a:spcBef>
                        <a:buSzPct val="25000"/>
                        <a:buNone/>
                      </a:pPr>
                      <a:r>
                        <a:rPr strike="noStrike" u="none" cap="none" baseline="0" sz="1600" lang="en-US">
                          <a:solidFill>
                            <a:srgbClr val="002060"/>
                          </a:solidFill>
                          <a:latin typeface="Consolas"/>
                          <a:ea typeface="Consolas"/>
                          <a:cs typeface="Consolas"/>
                          <a:sym typeface="Consolas"/>
                        </a:rPr>
                        <a:t>‐.35702186×10</a:t>
                      </a:r>
                      <a:r>
                        <a:rPr strike="noStrike" u="none" cap="none" baseline="30000" sz="1600" lang="en-US">
                          <a:solidFill>
                            <a:srgbClr val="002060"/>
                          </a:solidFill>
                          <a:latin typeface="Consolas"/>
                          <a:ea typeface="Consolas"/>
                          <a:cs typeface="Consolas"/>
                          <a:sym typeface="Consolas"/>
                        </a:rPr>
                        <a:t>3</a:t>
                      </a:r>
                    </a:p>
                  </a:txBody>
                  <a:tcPr marR="91450" marB="45725" marT="45725" marL="91450">
                    <a:lnR w="9525" cap="flat">
                      <a:solidFill>
                        <a:schemeClr val="lt1"/>
                      </a:solidFill>
                      <a:prstDash val="solid"/>
                      <a:round/>
                      <a:headEnd w="med" len="med" type="none"/>
                      <a:tailEnd w="med" len="med" type="none"/>
                    </a:lnR>
                    <a:lnT w="9525" cap="flat">
                      <a:solidFill>
                        <a:schemeClr val="lt1"/>
                      </a:solidFill>
                      <a:prstDash val="solid"/>
                      <a:round/>
                      <a:headEnd w="med" len="med" type="none"/>
                      <a:tailEnd w="med" len="med" type="none"/>
                    </a:lnT>
                    <a:solidFill>
                      <a:schemeClr val="lt1"/>
                    </a:solidFill>
                  </a:tcPr>
                </a:tc>
              </a:tr>
              <a:tr h="370850">
                <a:tc>
                  <a:txBody>
                    <a:bodyPr>
                      <a:noAutofit/>
                    </a:bodyPr>
                    <a:lstStyle/>
                    <a:p>
                      <a:pPr algn="l" rtl="0" lvl="0" marR="0" indent="0" marL="0">
                        <a:spcBef>
                          <a:spcPts val="0"/>
                        </a:spcBef>
                        <a:buSzPct val="25000"/>
                        <a:buNone/>
                      </a:pPr>
                      <a:r>
                        <a:rPr strike="noStrike" u="none" cap="none" baseline="0" sz="1800" lang="en-US">
                          <a:solidFill>
                            <a:srgbClr val="002060"/>
                          </a:solidFill>
                          <a:latin typeface="PT Sans"/>
                          <a:ea typeface="PT Sans"/>
                          <a:cs typeface="PT Sans"/>
                          <a:sym typeface="PT Sans"/>
                        </a:rPr>
                        <a:t>Truncate</a:t>
                      </a:r>
                    </a:p>
                  </a:txBody>
                  <a:tcPr marR="91450" marB="45725" marT="45725" marL="91450">
                    <a:lnL w="9525" cap="flat">
                      <a:solidFill>
                        <a:schemeClr val="lt1"/>
                      </a:solidFill>
                      <a:prstDash val="solid"/>
                      <a:round/>
                      <a:headEnd w="med" len="med" type="none"/>
                      <a:tailEnd w="med" len="med" type="none"/>
                    </a:lnL>
                    <a:solidFill>
                      <a:schemeClr val="lt1"/>
                    </a:solidFill>
                  </a:tcPr>
                </a:tc>
                <a:tc>
                  <a:txBody>
                    <a:bodyPr>
                      <a:noAutofit/>
                    </a:bodyPr>
                    <a:lstStyle/>
                    <a:p>
                      <a:pPr algn="l" rtl="0" lvl="0" marR="0" indent="0" marL="0">
                        <a:lnSpc>
                          <a:spcPct val="100000"/>
                        </a:lnSpc>
                        <a:spcBef>
                          <a:spcPts val="0"/>
                        </a:spcBef>
                        <a:spcAft>
                          <a:spcPts val="0"/>
                        </a:spcAft>
                        <a:buClr>
                          <a:srgbClr val="002060"/>
                        </a:buClr>
                        <a:buSzPct val="25000"/>
                        <a:buFont typeface="Consolas"/>
                        <a:buNone/>
                      </a:pPr>
                      <a:r>
                        <a:rPr strike="noStrike" u="none" cap="none" baseline="0" sz="1600" lang="en-US">
                          <a:solidFill>
                            <a:srgbClr val="002060"/>
                          </a:solidFill>
                          <a:latin typeface="Consolas"/>
                          <a:ea typeface="Consolas"/>
                          <a:cs typeface="Consolas"/>
                          <a:sym typeface="Consolas"/>
                        </a:rPr>
                        <a:t>‐.35702×10</a:t>
                      </a:r>
                      <a:r>
                        <a:rPr strike="noStrike" u="none" cap="none" baseline="30000" sz="1600" lang="en-US">
                          <a:solidFill>
                            <a:srgbClr val="002060"/>
                          </a:solidFill>
                          <a:latin typeface="Consolas"/>
                          <a:ea typeface="Consolas"/>
                          <a:cs typeface="Consolas"/>
                          <a:sym typeface="Consolas"/>
                        </a:rPr>
                        <a:t>3</a:t>
                      </a:r>
                    </a:p>
                  </a:txBody>
                  <a:tcPr marR="91450" marB="45725" marT="45725" marL="91450">
                    <a:lnR w="9525" cap="flat">
                      <a:solidFill>
                        <a:schemeClr val="lt1"/>
                      </a:solidFill>
                      <a:prstDash val="solid"/>
                      <a:round/>
                      <a:headEnd w="med" len="med" type="none"/>
                      <a:tailEnd w="med" len="med" type="none"/>
                    </a:lnR>
                    <a:solidFill>
                      <a:schemeClr val="lt1"/>
                    </a:solidFill>
                  </a:tcPr>
                </a:tc>
              </a:tr>
              <a:tr h="370850">
                <a:tc>
                  <a:txBody>
                    <a:bodyPr>
                      <a:noAutofit/>
                    </a:bodyPr>
                    <a:lstStyle/>
                    <a:p>
                      <a:pPr algn="l" rtl="0" lvl="0" marR="0" indent="0" marL="0">
                        <a:spcBef>
                          <a:spcPts val="0"/>
                        </a:spcBef>
                        <a:buSzPct val="25000"/>
                        <a:buNone/>
                      </a:pPr>
                      <a:r>
                        <a:rPr strike="noStrike" u="none" cap="none" baseline="0" sz="1800" lang="en-US">
                          <a:solidFill>
                            <a:srgbClr val="002060"/>
                          </a:solidFill>
                          <a:latin typeface="PT Sans"/>
                          <a:ea typeface="PT Sans"/>
                          <a:cs typeface="PT Sans"/>
                          <a:sym typeface="PT Sans"/>
                        </a:rPr>
                        <a:t>Encode</a:t>
                      </a:r>
                    </a:p>
                  </a:txBody>
                  <a:tcPr marR="91450" marB="45725" marT="45725" marL="91450">
                    <a:lnL w="9525" cap="flat">
                      <a:solidFill>
                        <a:schemeClr val="lt1"/>
                      </a:solidFill>
                      <a:prstDash val="solid"/>
                      <a:round/>
                      <a:headEnd w="med" len="med" type="none"/>
                      <a:tailEnd w="med" len="med" type="none"/>
                    </a:lnL>
                    <a:lnB w="9525" cap="flat">
                      <a:solidFill>
                        <a:schemeClr val="lt1"/>
                      </a:solidFill>
                      <a:prstDash val="solid"/>
                      <a:round/>
                      <a:headEnd w="med" len="med" type="none"/>
                      <a:tailEnd w="med" len="med" type="none"/>
                    </a:lnB>
                    <a:solidFill>
                      <a:schemeClr val="lt1"/>
                    </a:solidFill>
                  </a:tcPr>
                </a:tc>
                <a:tc>
                  <a:txBody>
                    <a:bodyPr>
                      <a:noAutofit/>
                    </a:bodyPr>
                    <a:lstStyle/>
                    <a:p>
                      <a:pPr algn="l" rtl="0" lvl="0" marR="0" indent="0" marL="0">
                        <a:spcBef>
                          <a:spcPts val="0"/>
                        </a:spcBef>
                        <a:buSzPct val="25000"/>
                        <a:buNone/>
                      </a:pPr>
                      <a:r>
                        <a:rPr strike="noStrike" u="none" cap="none" baseline="0" sz="1600" lang="en-US">
                          <a:solidFill>
                            <a:srgbClr val="002060"/>
                          </a:solidFill>
                          <a:latin typeface="Consolas"/>
                          <a:ea typeface="Consolas"/>
                          <a:cs typeface="Consolas"/>
                          <a:sym typeface="Consolas"/>
                        </a:rPr>
                        <a:t>15335702</a:t>
                      </a:r>
                    </a:p>
                  </a:txBody>
                  <a:tcPr marR="91450" marB="45725" marT="45725" marL="91450">
                    <a:lnR w="9525" cap="flat">
                      <a:solidFill>
                        <a:schemeClr val="lt1"/>
                      </a:solidFill>
                      <a:prstDash val="solid"/>
                      <a:round/>
                      <a:headEnd w="med" len="med" type="none"/>
                      <a:tailEnd w="med" len="med" type="none"/>
                    </a:lnR>
                    <a:lnB w="9525" cap="flat">
                      <a:solidFill>
                        <a:schemeClr val="lt1"/>
                      </a:solidFill>
                      <a:prstDash val="solid"/>
                      <a:round/>
                      <a:headEnd w="med" len="med" type="none"/>
                      <a:tailEnd w="med" len="med" type="none"/>
                    </a:lnB>
                    <a:solidFill>
                      <a:schemeClr val="lt1"/>
                    </a:solidFill>
                  </a:tcPr>
                </a:tc>
              </a:tr>
            </a:tbl>
          </a:graphicData>
        </a:graphic>
      </p:graphicFrame>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9" name="Shape 139"/>
        <p:cNvGrpSpPr/>
        <p:nvPr/>
      </p:nvGrpSpPr>
      <p:grpSpPr>
        <a:xfrm>
          <a:off y="0" x="0"/>
          <a:ext cy="0" cx="0"/>
          <a:chOff y="0" x="0"/>
          <a:chExt cy="0" cx="0"/>
        </a:xfrm>
      </p:grpSpPr>
      <p:sp>
        <p:nvSpPr>
          <p:cNvPr id="140" name="Shape 140"/>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How to deal with fractions</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Computing systems use base 2 rather than base 10 encodings for floating point numbers.</a:t>
            </a: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IEEE 754 single precision (32-bit) floating point format</a:t>
            </a:r>
          </a:p>
          <a:p>
            <a:pPr algn="l" rtl="0" lvl="2" marR="0" indent="-184150" marL="1200150">
              <a:spcBef>
                <a:spcPts val="320"/>
              </a:spcBef>
              <a:spcAft>
                <a:spcPts val="0"/>
              </a:spcAft>
              <a:buClr>
                <a:srgbClr val="002060"/>
              </a:buClr>
              <a:buFont typeface="Calibri"/>
              <a:buNone/>
            </a:pPr>
            <a:r>
              <a:t/>
            </a:r>
            <a:endParaRPr strike="noStrike" u="none" b="0" cap="none" baseline="0" sz="1600" i="0">
              <a:solidFill>
                <a:srgbClr val="002060"/>
              </a:solidFill>
              <a:latin typeface="Calibri"/>
              <a:ea typeface="Calibri"/>
              <a:cs typeface="Calibri"/>
              <a:sym typeface="Calibri"/>
            </a:endParaRPr>
          </a:p>
          <a:p>
            <a:pPr algn="l" rtl="0" lvl="2" marR="0" indent="-184150" marL="1200150">
              <a:spcBef>
                <a:spcPts val="320"/>
              </a:spcBef>
              <a:spcAft>
                <a:spcPts val="0"/>
              </a:spcAft>
              <a:buClr>
                <a:srgbClr val="002060"/>
              </a:buClr>
              <a:buFont typeface="Calibri"/>
              <a:buNone/>
            </a:pPr>
            <a:r>
              <a:t/>
            </a:r>
            <a:endParaRPr strike="noStrike" u="none" b="0" cap="none" baseline="0" sz="1600" i="0">
              <a:solidFill>
                <a:srgbClr val="002060"/>
              </a:solidFill>
              <a:latin typeface="Calibri"/>
              <a:ea typeface="Calibri"/>
              <a:cs typeface="Calibri"/>
              <a:sym typeface="Calibri"/>
            </a:endParaRPr>
          </a:p>
          <a:p>
            <a:pPr algn="l" rtl="0" lvl="2" marR="0" indent="-184150" marL="1200150">
              <a:spcBef>
                <a:spcPts val="320"/>
              </a:spcBef>
              <a:spcAft>
                <a:spcPts val="0"/>
              </a:spcAft>
              <a:buClr>
                <a:srgbClr val="002060"/>
              </a:buClr>
              <a:buFont typeface="Calibri"/>
              <a:buNone/>
            </a:pPr>
            <a:r>
              <a:t/>
            </a:r>
            <a:endParaRPr strike="noStrike" u="none" b="0" cap="none" baseline="0" sz="1600" i="0">
              <a:solidFill>
                <a:srgbClr val="002060"/>
              </a:solidFill>
              <a:latin typeface="Calibri"/>
              <a:ea typeface="Calibri"/>
              <a:cs typeface="Calibri"/>
              <a:sym typeface="Calibri"/>
            </a:endParaRPr>
          </a:p>
          <a:p>
            <a:pPr algn="l" rtl="0" lvl="2" marR="0" indent="-184150" marL="1200150">
              <a:spcBef>
                <a:spcPts val="320"/>
              </a:spcBef>
              <a:spcAft>
                <a:spcPts val="0"/>
              </a:spcAft>
              <a:buClr>
                <a:srgbClr val="002060"/>
              </a:buClr>
              <a:buFont typeface="Calibri"/>
              <a:buNone/>
            </a:pPr>
            <a:r>
              <a:t/>
            </a:r>
            <a:endParaRPr strike="noStrike" u="none" b="0" cap="none" baseline="0" sz="1600" i="0">
              <a:solidFill>
                <a:srgbClr val="002060"/>
              </a:solidFill>
              <a:latin typeface="Calibri"/>
              <a:ea typeface="Calibri"/>
              <a:cs typeface="Calibri"/>
              <a:sym typeface="Calibri"/>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Mantissa is encoded using fractional powers of 2, thus 2-1, 2-2, 2-3, 2-4, etc.</a:t>
            </a:r>
          </a:p>
        </p:txBody>
      </p:sp>
      <p:sp>
        <p:nvSpPr>
          <p:cNvPr id="141" name="Shape 141"/>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Floating Point Number Representations</a:t>
            </a:r>
          </a:p>
        </p:txBody>
      </p:sp>
      <p:grpSp>
        <p:nvGrpSpPr>
          <p:cNvPr id="142" name="Shape 142"/>
          <p:cNvGrpSpPr/>
          <p:nvPr/>
        </p:nvGrpSpPr>
        <p:grpSpPr>
          <a:xfrm>
            <a:off y="2876550" x="1182093"/>
            <a:ext cy="457200" cx="3923306"/>
            <a:chOff y="2724150" x="685800"/>
            <a:chExt cy="457200" cx="3923306"/>
          </a:xfrm>
        </p:grpSpPr>
        <p:sp>
          <p:nvSpPr>
            <p:cNvPr id="143" name="Shape 143"/>
            <p:cNvSpPr/>
            <p:nvPr/>
          </p:nvSpPr>
          <p:spPr>
            <a:xfrm>
              <a:off y="2724150" x="685800"/>
              <a:ext cy="457200" cx="246490"/>
            </a:xfrm>
            <a:prstGeom prst="rect">
              <a:avLst/>
            </a:prstGeom>
            <a:solidFill>
              <a:srgbClr val="002060"/>
            </a:solidFill>
            <a:ln w="9525" cap="flat">
              <a:solidFill>
                <a:schemeClr val="dk1"/>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1800" lang="en-US" i="0">
                  <a:solidFill>
                    <a:schemeClr val="lt1"/>
                  </a:solidFill>
                  <a:latin typeface="PT Sans"/>
                  <a:ea typeface="PT Sans"/>
                  <a:cs typeface="PT Sans"/>
                  <a:sym typeface="PT Sans"/>
                </a:rPr>
                <a:t>S</a:t>
              </a:r>
            </a:p>
          </p:txBody>
        </p:sp>
        <p:sp>
          <p:nvSpPr>
            <p:cNvPr id="144" name="Shape 144"/>
            <p:cNvSpPr/>
            <p:nvPr/>
          </p:nvSpPr>
          <p:spPr>
            <a:xfrm>
              <a:off y="2724150" x="932290"/>
              <a:ext cy="457200" cx="1314615"/>
            </a:xfrm>
            <a:prstGeom prst="rect">
              <a:avLst/>
            </a:prstGeom>
            <a:solidFill>
              <a:srgbClr val="002060"/>
            </a:solidFill>
            <a:ln w="9525" cap="flat">
              <a:solidFill>
                <a:schemeClr val="dk1"/>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1800" lang="en-US" i="0">
                  <a:solidFill>
                    <a:schemeClr val="lt1"/>
                  </a:solidFill>
                  <a:latin typeface="PT Sans"/>
                  <a:ea typeface="PT Sans"/>
                  <a:cs typeface="PT Sans"/>
                  <a:sym typeface="PT Sans"/>
                </a:rPr>
                <a:t>Excess 128</a:t>
              </a:r>
            </a:p>
          </p:txBody>
        </p:sp>
        <p:sp>
          <p:nvSpPr>
            <p:cNvPr id="145" name="Shape 145"/>
            <p:cNvSpPr/>
            <p:nvPr/>
          </p:nvSpPr>
          <p:spPr>
            <a:xfrm>
              <a:off y="2724150" x="2246906"/>
              <a:ext cy="457200" cx="2362200"/>
            </a:xfrm>
            <a:prstGeom prst="rect">
              <a:avLst/>
            </a:prstGeom>
            <a:solidFill>
              <a:srgbClr val="002060"/>
            </a:solidFill>
            <a:ln w="9525" cap="flat">
              <a:solidFill>
                <a:schemeClr val="dk1"/>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SzPct val="25000"/>
                <a:buNone/>
              </a:pPr>
              <a:r>
                <a:rPr strike="noStrike" u="none" b="0" cap="none" baseline="0" sz="1800" lang="en-US" i="0">
                  <a:solidFill>
                    <a:schemeClr val="lt1"/>
                  </a:solidFill>
                  <a:latin typeface="PT Sans"/>
                  <a:ea typeface="PT Sans"/>
                  <a:cs typeface="PT Sans"/>
                  <a:sym typeface="PT Sans"/>
                </a:rPr>
                <a:t>Mantissa</a:t>
              </a:r>
            </a:p>
          </p:txBody>
        </p:sp>
      </p:grpSp>
      <p:sp>
        <p:nvSpPr>
          <p:cNvPr id="146" name="Shape 146"/>
          <p:cNvSpPr txBox="1"/>
          <p:nvPr/>
        </p:nvSpPr>
        <p:spPr>
          <a:xfrm>
            <a:off y="2507217" x="1153695"/>
            <a:ext cy="369332" cx="303287"/>
          </a:xfrm>
          <a:prstGeom prst="rect">
            <a:avLst/>
          </a:prstGeom>
          <a:noFill/>
          <a:ln>
            <a:noFill/>
          </a:ln>
        </p:spPr>
        <p:txBody>
          <a:bodyPr bIns="45700" rIns="91425" lIns="91425" tIns="45700" anchor="t" anchorCtr="0">
            <a:noAutofit/>
          </a:bodyPr>
          <a:lstStyle/>
          <a:p>
            <a:pPr algn="l" rtl="0" lvl="0" marR="0" indent="0" marL="0">
              <a:spcBef>
                <a:spcPts val="0"/>
              </a:spcBef>
              <a:buSzPct val="25000"/>
              <a:buNone/>
            </a:pPr>
            <a:r>
              <a:rPr strike="noStrike" u="none" b="0" cap="none" baseline="0" sz="1800" lang="en-US" i="0">
                <a:solidFill>
                  <a:srgbClr val="002060"/>
                </a:solidFill>
                <a:latin typeface="PT Sans"/>
                <a:ea typeface="PT Sans"/>
                <a:cs typeface="PT Sans"/>
                <a:sym typeface="PT Sans"/>
              </a:rPr>
              <a:t>1</a:t>
            </a:r>
          </a:p>
        </p:txBody>
      </p:sp>
      <p:sp>
        <p:nvSpPr>
          <p:cNvPr id="147" name="Shape 147"/>
          <p:cNvSpPr txBox="1"/>
          <p:nvPr/>
        </p:nvSpPr>
        <p:spPr>
          <a:xfrm>
            <a:off y="2507217" x="1931842"/>
            <a:ext cy="369332" cx="308097"/>
          </a:xfrm>
          <a:prstGeom prst="rect">
            <a:avLst/>
          </a:prstGeom>
          <a:noFill/>
          <a:ln>
            <a:noFill/>
          </a:ln>
        </p:spPr>
        <p:txBody>
          <a:bodyPr bIns="45700" rIns="91425" lIns="91425" tIns="45700" anchor="t" anchorCtr="0">
            <a:noAutofit/>
          </a:bodyPr>
          <a:lstStyle/>
          <a:p>
            <a:pPr algn="l" rtl="0" lvl="0" marR="0" indent="0" marL="0">
              <a:spcBef>
                <a:spcPts val="0"/>
              </a:spcBef>
              <a:buSzPct val="25000"/>
              <a:buNone/>
            </a:pPr>
            <a:r>
              <a:rPr strike="noStrike" u="none" b="0" cap="none" baseline="0" sz="1800" lang="en-US" i="0">
                <a:solidFill>
                  <a:srgbClr val="002060"/>
                </a:solidFill>
                <a:latin typeface="PT Sans"/>
                <a:ea typeface="PT Sans"/>
                <a:cs typeface="PT Sans"/>
                <a:sym typeface="PT Sans"/>
              </a:rPr>
              <a:t>8</a:t>
            </a:r>
          </a:p>
        </p:txBody>
      </p:sp>
      <p:sp>
        <p:nvSpPr>
          <p:cNvPr id="148" name="Shape 148"/>
          <p:cNvSpPr txBox="1"/>
          <p:nvPr/>
        </p:nvSpPr>
        <p:spPr>
          <a:xfrm>
            <a:off y="2507217" x="3713344"/>
            <a:ext cy="369332" cx="421910"/>
          </a:xfrm>
          <a:prstGeom prst="rect">
            <a:avLst/>
          </a:prstGeom>
          <a:noFill/>
          <a:ln>
            <a:noFill/>
          </a:ln>
        </p:spPr>
        <p:txBody>
          <a:bodyPr bIns="45700" rIns="91425" lIns="91425" tIns="45700" anchor="t" anchorCtr="0">
            <a:noAutofit/>
          </a:bodyPr>
          <a:lstStyle/>
          <a:p>
            <a:pPr algn="l" rtl="0" lvl="0" marR="0" indent="0" marL="0">
              <a:spcBef>
                <a:spcPts val="0"/>
              </a:spcBef>
              <a:buSzPct val="25000"/>
              <a:buNone/>
            </a:pPr>
            <a:r>
              <a:rPr strike="noStrike" u="none" b="0" cap="none" baseline="0" sz="1800" lang="en-US" i="0">
                <a:solidFill>
                  <a:srgbClr val="002060"/>
                </a:solidFill>
                <a:latin typeface="PT Sans"/>
                <a:ea typeface="PT Sans"/>
                <a:cs typeface="PT Sans"/>
                <a:sym typeface="PT Sans"/>
              </a:rPr>
              <a:t>23</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3.xml><?xml version="1.0" encoding="utf-8"?>
<a:theme xmlns:a="http://schemas.openxmlformats.org/drawingml/2006/main" xmlns:r="http://schemas.openxmlformats.org/officeDocument/2006/relationships" name="SEU 16x9 Revised Theme">
  <a:themeElements>
    <a:clrScheme name="Apex">
      <a:dk1>
        <a:srgbClr val="000000"/>
      </a:dk1>
      <a:lt1>
        <a:srgbClr val="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