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Masters/slideMaster1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slideLayouts/slideLayout2.xml" ContentType="application/vnd.openxmlformats-officedocument.presentationml.slideLayout+xml"/>
  <Override PartName="/ppt/theme/theme3.xml" ContentType="application/vnd.openxmlformats-officedocument.theme+xml"/>
  <Override PartName="/ppt/slideLayouts/slideLayout3.xml" ContentType="application/vnd.openxmlformats-officedocument.presentationml.slideLayout+xml"/>
  <Override PartName="/ppt/theme/theme4.xml" ContentType="application/vnd.openxmlformats-officedocument.theme+xml"/>
  <Override PartName="/ppt/slideLayouts/slideLayout4.xml" ContentType="application/vnd.openxmlformats-officedocument.presentationml.slideLayout+xml"/>
  <Override PartName="/ppt/theme/theme5.xml" ContentType="application/vnd.openxmlformats-officedocument.theme+xml"/>
  <Override PartName="/ppt/slideLayouts/slideLayout5.xml" ContentType="application/vnd.openxmlformats-officedocument.presentationml.slideLayout+xml"/>
  <Override PartName="/ppt/theme/theme6.xml" ContentType="application/vnd.openxmlformats-officedocument.theme+xml"/>
  <Override PartName="/ppt/slideLayouts/slideLayout6.xml" ContentType="application/vnd.openxmlformats-officedocument.presentationml.slideLayout+xml"/>
  <Override PartName="/ppt/theme/theme7.xml" ContentType="application/vnd.openxmlformats-officedocument.theme+xml"/>
  <Override PartName="/ppt/slideLayouts/slideLayout7.xml" ContentType="application/vnd.openxmlformats-officedocument.presentationml.slideLayout+xml"/>
  <Override PartName="/ppt/theme/theme8.xml" ContentType="application/vnd.openxmlformats-officedocument.theme+xml"/>
  <Override PartName="/ppt/slideLayouts/slideLayout8.xml" ContentType="application/vnd.openxmlformats-officedocument.presentationml.slideLayout+xml"/>
  <Override PartName="/ppt/theme/theme9.xml" ContentType="application/vnd.openxmlformats-officedocument.theme+xml"/>
  <Override PartName="/ppt/slideLayouts/slideLayout9.xml" ContentType="application/vnd.openxmlformats-officedocument.presentationml.slideLayout+xml"/>
  <Override PartName="/ppt/theme/theme10.xml" ContentType="application/vnd.openxmlformats-officedocument.theme+xml"/>
  <Override PartName="/ppt/slideLayouts/slideLayout10.xml" ContentType="application/vnd.openxmlformats-officedocument.presentationml.slideLayout+xml"/>
  <Override PartName="/ppt/theme/theme11.xml" ContentType="application/vnd.openxmlformats-officedocument.theme+xml"/>
  <Override PartName="/ppt/slideLayouts/slideLayout11.xml" ContentType="application/vnd.openxmlformats-officedocument.presentationml.slideLayout+xml"/>
  <Override PartName="/ppt/theme/theme12.xml" ContentType="application/vnd.openxmlformats-officedocument.theme+xml"/>
  <Override PartName="/ppt/slideLayouts/slideLayout12.xml" ContentType="application/vnd.openxmlformats-officedocument.presentationml.slideLayout+xml"/>
  <Override PartName="/ppt/theme/theme13.xml" ContentType="application/vnd.openxmlformats-officedocument.theme+xml"/>
  <Override PartName="/ppt/slideLayouts/slideLayout13.xml" ContentType="application/vnd.openxmlformats-officedocument.presentationml.slideLayout+xml"/>
  <Override PartName="/ppt/theme/theme14.xml" ContentType="application/vnd.openxmlformats-officedocument.theme+xml"/>
  <Override PartName="/ppt/slideLayouts/slideLayout14.xml" ContentType="application/vnd.openxmlformats-officedocument.presentationml.slideLayout+xml"/>
  <Override PartName="/ppt/theme/theme15.xml" ContentType="application/vnd.openxmlformats-officedocument.theme+xml"/>
  <Override PartName="/ppt/slideLayouts/slideLayout15.xml" ContentType="application/vnd.openxmlformats-officedocument.presentationml.slideLayout+xml"/>
  <Override PartName="/ppt/theme/theme16.xml" ContentType="application/vnd.openxmlformats-officedocument.theme+xml"/>
  <Override PartName="/ppt/slideLayouts/slideLayout16.xml" ContentType="application/vnd.openxmlformats-officedocument.presentationml.slideLayout+xml"/>
  <Override PartName="/ppt/theme/theme17.xml" ContentType="application/vnd.openxmlformats-officedocument.theme+xml"/>
  <Override PartName="/ppt/theme/theme1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trictFirstAndLastChars="0" saveSubsetFonts="1" autoCompressPictures="0">
  <p:sldMasterIdLst>
    <p:sldMasterId id="2147483664" r:id="rId1"/>
    <p:sldMasterId id="2147483665" r:id="rId2"/>
    <p:sldMasterId id="2147483666" r:id="rId3"/>
    <p:sldMasterId id="2147483667" r:id="rId4"/>
    <p:sldMasterId id="2147483668" r:id="rId5"/>
    <p:sldMasterId id="2147483669" r:id="rId6"/>
    <p:sldMasterId id="2147483670" r:id="rId7"/>
    <p:sldMasterId id="2147483671" r:id="rId8"/>
    <p:sldMasterId id="2147483672" r:id="rId9"/>
    <p:sldMasterId id="2147483673" r:id="rId10"/>
    <p:sldMasterId id="2147483674" r:id="rId11"/>
    <p:sldMasterId id="2147483675" r:id="rId12"/>
    <p:sldMasterId id="2147483676" r:id="rId13"/>
    <p:sldMasterId id="2147483677" r:id="rId14"/>
    <p:sldMasterId id="2147483678" r:id="rId15"/>
    <p:sldMasterId id="2147483679" r:id="rId16"/>
    <p:sldMasterId id="2147483680" r:id="rId17"/>
  </p:sldMasterIdLst>
  <p:notesMasterIdLst>
    <p:notesMasterId r:id="rId64"/>
  </p:notesMasterIdLst>
  <p:sldIdLst>
    <p:sldId id="256" r:id="rId18"/>
    <p:sldId id="257" r:id="rId19"/>
    <p:sldId id="258" r:id="rId20"/>
    <p:sldId id="259" r:id="rId21"/>
    <p:sldId id="260" r:id="rId22"/>
    <p:sldId id="261" r:id="rId23"/>
    <p:sldId id="262" r:id="rId24"/>
    <p:sldId id="263" r:id="rId25"/>
    <p:sldId id="264" r:id="rId26"/>
    <p:sldId id="265" r:id="rId27"/>
    <p:sldId id="266" r:id="rId28"/>
    <p:sldId id="267" r:id="rId29"/>
    <p:sldId id="268" r:id="rId30"/>
    <p:sldId id="269" r:id="rId31"/>
    <p:sldId id="270" r:id="rId32"/>
    <p:sldId id="271" r:id="rId33"/>
    <p:sldId id="272" r:id="rId34"/>
    <p:sldId id="273" r:id="rId35"/>
    <p:sldId id="274" r:id="rId36"/>
    <p:sldId id="275" r:id="rId37"/>
    <p:sldId id="276" r:id="rId38"/>
    <p:sldId id="277" r:id="rId39"/>
    <p:sldId id="278" r:id="rId40"/>
    <p:sldId id="279" r:id="rId41"/>
    <p:sldId id="280" r:id="rId42"/>
    <p:sldId id="281" r:id="rId43"/>
    <p:sldId id="282" r:id="rId44"/>
    <p:sldId id="283" r:id="rId45"/>
    <p:sldId id="284" r:id="rId46"/>
    <p:sldId id="285" r:id="rId47"/>
    <p:sldId id="286" r:id="rId48"/>
    <p:sldId id="287" r:id="rId49"/>
    <p:sldId id="288" r:id="rId50"/>
    <p:sldId id="289" r:id="rId51"/>
    <p:sldId id="290" r:id="rId52"/>
    <p:sldId id="291" r:id="rId53"/>
    <p:sldId id="292" r:id="rId54"/>
    <p:sldId id="293" r:id="rId55"/>
    <p:sldId id="294" r:id="rId56"/>
    <p:sldId id="295" r:id="rId57"/>
    <p:sldId id="296" r:id="rId58"/>
    <p:sldId id="297" r:id="rId59"/>
    <p:sldId id="298" r:id="rId60"/>
    <p:sldId id="299" r:id="rId61"/>
    <p:sldId id="300" r:id="rId62"/>
    <p:sldId id="301" r:id="rId63"/>
  </p:sldIdLst>
  <p:sldSz cx="9144000" cy="6858000" type="screen4x3"/>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F6F97350-A4A8-4B37-815A-6E4E2D5DF0FA}">
  <a:tblStyle styleId="{F6F97350-A4A8-4B37-815A-6E4E2D5DF0FA}" styleName="Table_0"/>
  <a:tblStyle styleId="{B75FD765-848B-4E93-93CD-542A2864F905}" styleName="Table_1"/>
  <a:tblStyle styleId="{B61229BF-54DC-45BD-B719-490704D57A27}" styleName="Table_2"/>
  <a:tblStyle styleId="{9E7F487C-0528-440F-85AD-258AB27230DB}" styleName="Table_3"/>
  <a:tblStyle styleId="{9A2EE872-8263-4CEF-8F65-F22FC4AEC395}" styleName="Table_4"/>
  <a:tblStyle styleId="{079BA8FD-4BEF-41D2-95F0-05DEADC60AEA}" styleName="Table_5"/>
  <a:tblStyle styleId="{65F79AC3-5D7A-44C2-96A1-82B0945EB47E}" styleName="Table_6"/>
  <a:tblStyle styleId="{23549EFA-5CA9-47B5-8899-62FDB3B752A6}" styleName="Table_7"/>
  <a:tblStyle styleId="{19C360E0-AE3F-48B9-9914-5DB6B166305E}" styleName="Table_8"/>
  <a:tblStyle styleId="{735F70B2-40B4-4266-88B5-B95B69E4522C}" styleName="Table_9"/>
  <a:tblStyle styleId="{6E2670BD-7312-4DDD-9364-6D48F67DD828}" styleName="Table_10"/>
  <a:tblStyle styleId="{173DA591-625E-4779-A719-64A900C5904A}" styleName="Table_11"/>
  <a:tblStyle styleId="{2C18256E-DB18-4C88-A827-68A934C41727}" styleName="Table_12"/>
  <a:tblStyle styleId="{0E1847A0-69E0-4E89-80B1-92BB6721B03C}" styleName="Table_13"/>
  <a:tblStyle styleId="{A1072D2E-FC34-4E18-BFAB-49111E376A02}" styleName="Table_14"/>
  <a:tblStyle styleId="{9F3B67F5-EC5F-4FF9-9A0E-12FF0A70A6AD}" styleName="Table_15"/>
  <a:tblStyle styleId="{5E69BEA9-5CE6-459B-BEA4-6FFD25FE0ABE}" styleName="Table_16"/>
  <a:tblStyle styleId="{63662888-C39C-4DE4-9D21-3E045B0417E7}" styleName="Table_17"/>
  <a:tblStyle styleId="{4E2B35E7-5624-4CA9-A141-D83335D98336}" styleName="Table_18"/>
  <a:tblStyle styleId="{B982C14E-3FCA-440A-A1C8-E04547E7A31A}" styleName="Table_19"/>
  <a:tblStyle styleId="{93F7214F-4422-49DE-BC5B-826D9FC0EBB4}" styleName="Table_20"/>
  <a:tblStyle styleId="{EC44A019-85DC-4400-9C85-43BFAC349068}" styleName="Table_21"/>
  <a:tblStyle styleId="{F71B45FD-B0AF-4B79-9CB3-822D8C064972}" styleName="Table_22"/>
  <a:tblStyle styleId="{E08C2362-D90C-4581-A270-A39907F880E4}" styleName="Table_23"/>
  <a:tblStyle styleId="{22DAEC48-8625-4EBC-99B8-F2A4113B5BBD}" styleName="Table_24"/>
  <a:tblStyle styleId="{95E00371-25B6-446A-BA69-D0961182EA29}" styleName="Table_25"/>
  <a:tblStyle styleId="{602F74A5-74C4-431B-A941-672900F1D8A7}" styleName="Table_26"/>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170" y="1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3.xml"/><Relationship Id="rId18" Type="http://schemas.openxmlformats.org/officeDocument/2006/relationships/slide" Target="slides/slide1.xml"/><Relationship Id="rId26" Type="http://schemas.openxmlformats.org/officeDocument/2006/relationships/slide" Target="slides/slide9.xml"/><Relationship Id="rId39" Type="http://schemas.openxmlformats.org/officeDocument/2006/relationships/slide" Target="slides/slide22.xml"/><Relationship Id="rId21" Type="http://schemas.openxmlformats.org/officeDocument/2006/relationships/slide" Target="slides/slide4.xml"/><Relationship Id="rId34" Type="http://schemas.openxmlformats.org/officeDocument/2006/relationships/slide" Target="slides/slide17.xml"/><Relationship Id="rId42" Type="http://schemas.openxmlformats.org/officeDocument/2006/relationships/slide" Target="slides/slide25.xml"/><Relationship Id="rId47" Type="http://schemas.openxmlformats.org/officeDocument/2006/relationships/slide" Target="slides/slide30.xml"/><Relationship Id="rId50" Type="http://schemas.openxmlformats.org/officeDocument/2006/relationships/slide" Target="slides/slide33.xml"/><Relationship Id="rId55" Type="http://schemas.openxmlformats.org/officeDocument/2006/relationships/slide" Target="slides/slide38.xml"/><Relationship Id="rId63" Type="http://schemas.openxmlformats.org/officeDocument/2006/relationships/slide" Target="slides/slide46.xml"/><Relationship Id="rId68" Type="http://schemas.openxmlformats.org/officeDocument/2006/relationships/tableStyles" Target="tableStyles.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9" Type="http://schemas.openxmlformats.org/officeDocument/2006/relationships/slide" Target="slides/slide1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7.xml"/><Relationship Id="rId32" Type="http://schemas.openxmlformats.org/officeDocument/2006/relationships/slide" Target="slides/slide15.xml"/><Relationship Id="rId37" Type="http://schemas.openxmlformats.org/officeDocument/2006/relationships/slide" Target="slides/slide20.xml"/><Relationship Id="rId40" Type="http://schemas.openxmlformats.org/officeDocument/2006/relationships/slide" Target="slides/slide23.xml"/><Relationship Id="rId45" Type="http://schemas.openxmlformats.org/officeDocument/2006/relationships/slide" Target="slides/slide28.xml"/><Relationship Id="rId53" Type="http://schemas.openxmlformats.org/officeDocument/2006/relationships/slide" Target="slides/slide36.xml"/><Relationship Id="rId58" Type="http://schemas.openxmlformats.org/officeDocument/2006/relationships/slide" Target="slides/slide41.xml"/><Relationship Id="rId66"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 Target="slides/slide6.xml"/><Relationship Id="rId28" Type="http://schemas.openxmlformats.org/officeDocument/2006/relationships/slide" Target="slides/slide11.xml"/><Relationship Id="rId36" Type="http://schemas.openxmlformats.org/officeDocument/2006/relationships/slide" Target="slides/slide19.xml"/><Relationship Id="rId49" Type="http://schemas.openxmlformats.org/officeDocument/2006/relationships/slide" Target="slides/slide32.xml"/><Relationship Id="rId57" Type="http://schemas.openxmlformats.org/officeDocument/2006/relationships/slide" Target="slides/slide40.xml"/><Relationship Id="rId61" Type="http://schemas.openxmlformats.org/officeDocument/2006/relationships/slide" Target="slides/slide44.xml"/><Relationship Id="rId10" Type="http://schemas.openxmlformats.org/officeDocument/2006/relationships/slideMaster" Target="slideMasters/slideMaster10.xml"/><Relationship Id="rId19" Type="http://schemas.openxmlformats.org/officeDocument/2006/relationships/slide" Target="slides/slide2.xml"/><Relationship Id="rId31" Type="http://schemas.openxmlformats.org/officeDocument/2006/relationships/slide" Target="slides/slide14.xml"/><Relationship Id="rId44" Type="http://schemas.openxmlformats.org/officeDocument/2006/relationships/slide" Target="slides/slide27.xml"/><Relationship Id="rId52" Type="http://schemas.openxmlformats.org/officeDocument/2006/relationships/slide" Target="slides/slide35.xml"/><Relationship Id="rId60" Type="http://schemas.openxmlformats.org/officeDocument/2006/relationships/slide" Target="slides/slide43.xml"/><Relationship Id="rId65"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5.xml"/><Relationship Id="rId27" Type="http://schemas.openxmlformats.org/officeDocument/2006/relationships/slide" Target="slides/slide10.xml"/><Relationship Id="rId30" Type="http://schemas.openxmlformats.org/officeDocument/2006/relationships/slide" Target="slides/slide13.xml"/><Relationship Id="rId35" Type="http://schemas.openxmlformats.org/officeDocument/2006/relationships/slide" Target="slides/slide18.xml"/><Relationship Id="rId43" Type="http://schemas.openxmlformats.org/officeDocument/2006/relationships/slide" Target="slides/slide26.xml"/><Relationship Id="rId48" Type="http://schemas.openxmlformats.org/officeDocument/2006/relationships/slide" Target="slides/slide31.xml"/><Relationship Id="rId56" Type="http://schemas.openxmlformats.org/officeDocument/2006/relationships/slide" Target="slides/slide39.xml"/><Relationship Id="rId64" Type="http://schemas.openxmlformats.org/officeDocument/2006/relationships/notesMaster" Target="notesMasters/notesMaster1.xml"/><Relationship Id="rId8" Type="http://schemas.openxmlformats.org/officeDocument/2006/relationships/slideMaster" Target="slideMasters/slideMaster8.xml"/><Relationship Id="rId51" Type="http://schemas.openxmlformats.org/officeDocument/2006/relationships/slide" Target="slides/slide34.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Master" Target="slideMasters/slideMaster17.xml"/><Relationship Id="rId25" Type="http://schemas.openxmlformats.org/officeDocument/2006/relationships/slide" Target="slides/slide8.xml"/><Relationship Id="rId33" Type="http://schemas.openxmlformats.org/officeDocument/2006/relationships/slide" Target="slides/slide16.xml"/><Relationship Id="rId38" Type="http://schemas.openxmlformats.org/officeDocument/2006/relationships/slide" Target="slides/slide21.xml"/><Relationship Id="rId46" Type="http://schemas.openxmlformats.org/officeDocument/2006/relationships/slide" Target="slides/slide29.xml"/><Relationship Id="rId59" Type="http://schemas.openxmlformats.org/officeDocument/2006/relationships/slide" Target="slides/slide42.xml"/><Relationship Id="rId67" Type="http://schemas.openxmlformats.org/officeDocument/2006/relationships/theme" Target="theme/theme1.xml"/><Relationship Id="rId20" Type="http://schemas.openxmlformats.org/officeDocument/2006/relationships/slide" Target="slides/slide3.xml"/><Relationship Id="rId41" Type="http://schemas.openxmlformats.org/officeDocument/2006/relationships/slide" Target="slides/slide24.xml"/><Relationship Id="rId54" Type="http://schemas.openxmlformats.org/officeDocument/2006/relationships/slide" Target="slides/slide37.xml"/><Relationship Id="rId62" Type="http://schemas.openxmlformats.org/officeDocument/2006/relationships/slide" Target="slides/slide4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1"/>
        <p:cNvGrpSpPr/>
        <p:nvPr/>
      </p:nvGrpSpPr>
      <p:grpSpPr>
        <a:xfrm>
          <a:off x="0" y="0"/>
          <a:ext cx="0" cy="0"/>
          <a:chOff x="0" y="0"/>
          <a:chExt cx="0" cy="0"/>
        </a:xfrm>
      </p:grpSpPr>
      <p:sp>
        <p:nvSpPr>
          <p:cNvPr id="2" name="Shape 2"/>
          <p:cNvSpPr txBox="1">
            <a:spLocks noGrp="1"/>
          </p:cNvSpPr>
          <p:nvPr>
            <p:ph type="hdr" idx="2"/>
          </p:nvPr>
        </p:nvSpPr>
        <p:spPr>
          <a:xfrm>
            <a:off x="0" y="0"/>
            <a:ext cx="2971799" cy="457200"/>
          </a:xfrm>
          <a:prstGeom prst="rect">
            <a:avLst/>
          </a:prstGeom>
          <a:noFill/>
          <a:ln>
            <a:noFill/>
          </a:ln>
        </p:spPr>
        <p:txBody>
          <a:bodyPr lIns="91425" tIns="91425" rIns="91425" b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3" name="Shape 3"/>
          <p:cNvSpPr txBox="1">
            <a:spLocks noGrp="1"/>
          </p:cNvSpPr>
          <p:nvPr>
            <p:ph type="dt" idx="10"/>
          </p:nvPr>
        </p:nvSpPr>
        <p:spPr>
          <a:xfrm>
            <a:off x="3884612" y="0"/>
            <a:ext cx="2971799" cy="457200"/>
          </a:xfrm>
          <a:prstGeom prst="rect">
            <a:avLst/>
          </a:prstGeom>
          <a:noFill/>
          <a:ln>
            <a:noFill/>
          </a:ln>
        </p:spPr>
        <p:txBody>
          <a:bodyPr lIns="91425" tIns="91425" rIns="91425" b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4" name="Shape 4"/>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rnd">
            <a:solidFill>
              <a:srgbClr val="000000"/>
            </a:solidFill>
            <a:prstDash val="solid"/>
            <a:miter/>
            <a:headEnd type="none" w="med" len="med"/>
            <a:tailEnd type="none" w="med" len="med"/>
          </a:ln>
        </p:spPr>
      </p:sp>
      <p:sp>
        <p:nvSpPr>
          <p:cNvPr id="5" name="Shape 5"/>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6" name="Shape 6"/>
          <p:cNvSpPr txBox="1">
            <a:spLocks noGrp="1"/>
          </p:cNvSpPr>
          <p:nvPr>
            <p:ph type="ftr" idx="11"/>
          </p:nvPr>
        </p:nvSpPr>
        <p:spPr>
          <a:xfrm>
            <a:off x="0" y="8685211"/>
            <a:ext cx="2971799" cy="457200"/>
          </a:xfrm>
          <a:prstGeom prst="rect">
            <a:avLst/>
          </a:prstGeom>
          <a:noFill/>
          <a:ln>
            <a:noFill/>
          </a:ln>
        </p:spPr>
        <p:txBody>
          <a:bodyPr lIns="91425" tIns="91425" rIns="91425" b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7" name="Shape 7"/>
          <p:cNvSpPr txBox="1">
            <a:spLocks noGrp="1"/>
          </p:cNvSpPr>
          <p:nvPr>
            <p:ph type="sldNum" idx="12"/>
          </p:nvPr>
        </p:nvSpPr>
        <p:spPr>
          <a:xfrm>
            <a:off x="3884612" y="8685211"/>
            <a:ext cx="2971799" cy="457200"/>
          </a:xfrm>
          <a:prstGeom prst="rect">
            <a:avLst/>
          </a:prstGeom>
          <a:noFill/>
          <a:ln>
            <a:noFill/>
          </a:ln>
        </p:spPr>
        <p:txBody>
          <a:bodyPr lIns="91425" tIns="91425" rIns="91425" bIns="91425" anchor="b" anchorCtr="0"/>
          <a:lstStyle>
            <a:lvl1pPr marL="0" marR="0" indent="0" algn="r" rtl="0">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Tree>
    <p:extLst>
      <p:ext uri="{BB962C8B-B14F-4D97-AF65-F5344CB8AC3E}">
        <p14:creationId xmlns:p14="http://schemas.microsoft.com/office/powerpoint/2010/main" val="2360178218"/>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9"/>
        <p:cNvGrpSpPr/>
        <p:nvPr/>
      </p:nvGrpSpPr>
      <p:grpSpPr>
        <a:xfrm>
          <a:off x="0" y="0"/>
          <a:ext cx="0" cy="0"/>
          <a:chOff x="0" y="0"/>
          <a:chExt cx="0" cy="0"/>
        </a:xfrm>
      </p:grpSpPr>
      <p:sp>
        <p:nvSpPr>
          <p:cNvPr id="220" name="Shape 220"/>
          <p:cNvSpPr txBox="1">
            <a:spLocks noGrp="1"/>
          </p:cNvSpPr>
          <p:nvPr>
            <p:ph type="body" idx="1"/>
          </p:nvPr>
        </p:nvSpPr>
        <p:spPr>
          <a:xfrm>
            <a:off x="685800" y="4343400"/>
            <a:ext cx="5486399" cy="4114800"/>
          </a:xfrm>
          <a:prstGeom prst="rect">
            <a:avLst/>
          </a:prstGeom>
        </p:spPr>
        <p:txBody>
          <a:bodyPr lIns="91425" tIns="91425" rIns="91425" bIns="91425" anchor="ctr" anchorCtr="0">
            <a:normAutofit/>
          </a:bodyPr>
          <a:lstStyle/>
          <a:p>
            <a:pPr>
              <a:spcBef>
                <a:spcPts val="0"/>
              </a:spcBef>
              <a:buNone/>
            </a:pPr>
            <a:endParaRPr/>
          </a:p>
        </p:txBody>
      </p:sp>
      <p:sp>
        <p:nvSpPr>
          <p:cNvPr id="221" name="Shape 22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6"/>
        <p:cNvGrpSpPr/>
        <p:nvPr/>
      </p:nvGrpSpPr>
      <p:grpSpPr>
        <a:xfrm>
          <a:off x="0" y="0"/>
          <a:ext cx="0" cy="0"/>
          <a:chOff x="0" y="0"/>
          <a:chExt cx="0" cy="0"/>
        </a:xfrm>
      </p:grpSpPr>
      <p:sp>
        <p:nvSpPr>
          <p:cNvPr id="297" name="Shape 297"/>
          <p:cNvSpPr txBox="1">
            <a:spLocks noGrp="1"/>
          </p:cNvSpPr>
          <p:nvPr>
            <p:ph type="body" idx="1"/>
          </p:nvPr>
        </p:nvSpPr>
        <p:spPr>
          <a:xfrm>
            <a:off x="685800" y="4343400"/>
            <a:ext cx="5486399" cy="4114800"/>
          </a:xfrm>
          <a:prstGeom prst="rect">
            <a:avLst/>
          </a:prstGeom>
        </p:spPr>
        <p:txBody>
          <a:bodyPr lIns="91425" tIns="91425" rIns="91425" bIns="91425" anchor="ctr" anchorCtr="0">
            <a:normAutofit/>
          </a:bodyPr>
          <a:lstStyle/>
          <a:p>
            <a:pPr>
              <a:spcBef>
                <a:spcPts val="0"/>
              </a:spcBef>
              <a:buNone/>
            </a:pPr>
            <a:endParaRPr/>
          </a:p>
        </p:txBody>
      </p:sp>
      <p:sp>
        <p:nvSpPr>
          <p:cNvPr id="298" name="Shape 29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4"/>
        <p:cNvGrpSpPr/>
        <p:nvPr/>
      </p:nvGrpSpPr>
      <p:grpSpPr>
        <a:xfrm>
          <a:off x="0" y="0"/>
          <a:ext cx="0" cy="0"/>
          <a:chOff x="0" y="0"/>
          <a:chExt cx="0" cy="0"/>
        </a:xfrm>
      </p:grpSpPr>
      <p:sp>
        <p:nvSpPr>
          <p:cNvPr id="305" name="Shape 305"/>
          <p:cNvSpPr txBox="1">
            <a:spLocks noGrp="1"/>
          </p:cNvSpPr>
          <p:nvPr>
            <p:ph type="body" idx="1"/>
          </p:nvPr>
        </p:nvSpPr>
        <p:spPr>
          <a:xfrm>
            <a:off x="685800" y="4343400"/>
            <a:ext cx="5486399" cy="4114800"/>
          </a:xfrm>
          <a:prstGeom prst="rect">
            <a:avLst/>
          </a:prstGeom>
        </p:spPr>
        <p:txBody>
          <a:bodyPr lIns="91425" tIns="91425" rIns="91425" bIns="91425" anchor="ctr" anchorCtr="0">
            <a:normAutofit/>
          </a:bodyPr>
          <a:lstStyle/>
          <a:p>
            <a:pPr>
              <a:spcBef>
                <a:spcPts val="0"/>
              </a:spcBef>
              <a:buNone/>
            </a:pPr>
            <a:endParaRPr/>
          </a:p>
        </p:txBody>
      </p:sp>
      <p:sp>
        <p:nvSpPr>
          <p:cNvPr id="306" name="Shape 30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7"/>
        <p:cNvGrpSpPr/>
        <p:nvPr/>
      </p:nvGrpSpPr>
      <p:grpSpPr>
        <a:xfrm>
          <a:off x="0" y="0"/>
          <a:ext cx="0" cy="0"/>
          <a:chOff x="0" y="0"/>
          <a:chExt cx="0" cy="0"/>
        </a:xfrm>
      </p:grpSpPr>
      <p:sp>
        <p:nvSpPr>
          <p:cNvPr id="318" name="Shape 318"/>
          <p:cNvSpPr txBox="1">
            <a:spLocks noGrp="1"/>
          </p:cNvSpPr>
          <p:nvPr>
            <p:ph type="body" idx="1"/>
          </p:nvPr>
        </p:nvSpPr>
        <p:spPr>
          <a:xfrm>
            <a:off x="685800" y="4343400"/>
            <a:ext cx="5486399" cy="4114800"/>
          </a:xfrm>
          <a:prstGeom prst="rect">
            <a:avLst/>
          </a:prstGeom>
        </p:spPr>
        <p:txBody>
          <a:bodyPr lIns="91425" tIns="91425" rIns="91425" bIns="91425" anchor="ctr" anchorCtr="0">
            <a:normAutofit/>
          </a:bodyPr>
          <a:lstStyle/>
          <a:p>
            <a:pPr>
              <a:spcBef>
                <a:spcPts val="0"/>
              </a:spcBef>
              <a:buNone/>
            </a:pPr>
            <a:endParaRPr/>
          </a:p>
        </p:txBody>
      </p:sp>
      <p:sp>
        <p:nvSpPr>
          <p:cNvPr id="319" name="Shape 31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7"/>
        <p:cNvGrpSpPr/>
        <p:nvPr/>
      </p:nvGrpSpPr>
      <p:grpSpPr>
        <a:xfrm>
          <a:off x="0" y="0"/>
          <a:ext cx="0" cy="0"/>
          <a:chOff x="0" y="0"/>
          <a:chExt cx="0" cy="0"/>
        </a:xfrm>
      </p:grpSpPr>
      <p:sp>
        <p:nvSpPr>
          <p:cNvPr id="328" name="Shape 328"/>
          <p:cNvSpPr txBox="1">
            <a:spLocks noGrp="1"/>
          </p:cNvSpPr>
          <p:nvPr>
            <p:ph type="body" idx="1"/>
          </p:nvPr>
        </p:nvSpPr>
        <p:spPr>
          <a:xfrm>
            <a:off x="685800" y="4343400"/>
            <a:ext cx="5486399" cy="4114800"/>
          </a:xfrm>
          <a:prstGeom prst="rect">
            <a:avLst/>
          </a:prstGeom>
        </p:spPr>
        <p:txBody>
          <a:bodyPr lIns="91425" tIns="91425" rIns="91425" bIns="91425" anchor="ctr" anchorCtr="0">
            <a:normAutofit/>
          </a:bodyPr>
          <a:lstStyle/>
          <a:p>
            <a:pPr>
              <a:spcBef>
                <a:spcPts val="0"/>
              </a:spcBef>
              <a:buNone/>
            </a:pPr>
            <a:endParaRPr/>
          </a:p>
        </p:txBody>
      </p:sp>
      <p:sp>
        <p:nvSpPr>
          <p:cNvPr id="329" name="Shape 32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5"/>
        <p:cNvGrpSpPr/>
        <p:nvPr/>
      </p:nvGrpSpPr>
      <p:grpSpPr>
        <a:xfrm>
          <a:off x="0" y="0"/>
          <a:ext cx="0" cy="0"/>
          <a:chOff x="0" y="0"/>
          <a:chExt cx="0" cy="0"/>
        </a:xfrm>
      </p:grpSpPr>
      <p:sp>
        <p:nvSpPr>
          <p:cNvPr id="336" name="Shape 336"/>
          <p:cNvSpPr txBox="1">
            <a:spLocks noGrp="1"/>
          </p:cNvSpPr>
          <p:nvPr>
            <p:ph type="body" idx="1"/>
          </p:nvPr>
        </p:nvSpPr>
        <p:spPr>
          <a:xfrm>
            <a:off x="685800" y="4343400"/>
            <a:ext cx="5486399" cy="4114800"/>
          </a:xfrm>
          <a:prstGeom prst="rect">
            <a:avLst/>
          </a:prstGeom>
        </p:spPr>
        <p:txBody>
          <a:bodyPr lIns="91425" tIns="91425" rIns="91425" bIns="91425" anchor="ctr" anchorCtr="0">
            <a:normAutofit/>
          </a:bodyPr>
          <a:lstStyle/>
          <a:p>
            <a:pPr>
              <a:spcBef>
                <a:spcPts val="0"/>
              </a:spcBef>
              <a:buNone/>
            </a:pPr>
            <a:endParaRPr/>
          </a:p>
        </p:txBody>
      </p:sp>
      <p:sp>
        <p:nvSpPr>
          <p:cNvPr id="337" name="Shape 33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4"/>
        <p:cNvGrpSpPr/>
        <p:nvPr/>
      </p:nvGrpSpPr>
      <p:grpSpPr>
        <a:xfrm>
          <a:off x="0" y="0"/>
          <a:ext cx="0" cy="0"/>
          <a:chOff x="0" y="0"/>
          <a:chExt cx="0" cy="0"/>
        </a:xfrm>
      </p:grpSpPr>
      <p:sp>
        <p:nvSpPr>
          <p:cNvPr id="355" name="Shape 355"/>
          <p:cNvSpPr txBox="1">
            <a:spLocks noGrp="1"/>
          </p:cNvSpPr>
          <p:nvPr>
            <p:ph type="body" idx="1"/>
          </p:nvPr>
        </p:nvSpPr>
        <p:spPr>
          <a:xfrm>
            <a:off x="685800" y="4343400"/>
            <a:ext cx="5486399" cy="4114800"/>
          </a:xfrm>
          <a:prstGeom prst="rect">
            <a:avLst/>
          </a:prstGeom>
        </p:spPr>
        <p:txBody>
          <a:bodyPr lIns="91425" tIns="91425" rIns="91425" bIns="91425" anchor="ctr" anchorCtr="0">
            <a:normAutofit/>
          </a:bodyPr>
          <a:lstStyle/>
          <a:p>
            <a:pPr>
              <a:spcBef>
                <a:spcPts val="0"/>
              </a:spcBef>
              <a:buNone/>
            </a:pPr>
            <a:endParaRPr/>
          </a:p>
        </p:txBody>
      </p:sp>
      <p:sp>
        <p:nvSpPr>
          <p:cNvPr id="356" name="Shape 35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6"/>
        <p:cNvGrpSpPr/>
        <p:nvPr/>
      </p:nvGrpSpPr>
      <p:grpSpPr>
        <a:xfrm>
          <a:off x="0" y="0"/>
          <a:ext cx="0" cy="0"/>
          <a:chOff x="0" y="0"/>
          <a:chExt cx="0" cy="0"/>
        </a:xfrm>
      </p:grpSpPr>
      <p:sp>
        <p:nvSpPr>
          <p:cNvPr id="377" name="Shape 377"/>
          <p:cNvSpPr txBox="1">
            <a:spLocks noGrp="1"/>
          </p:cNvSpPr>
          <p:nvPr>
            <p:ph type="body" idx="1"/>
          </p:nvPr>
        </p:nvSpPr>
        <p:spPr>
          <a:xfrm>
            <a:off x="685800" y="4343400"/>
            <a:ext cx="5486399" cy="4114800"/>
          </a:xfrm>
          <a:prstGeom prst="rect">
            <a:avLst/>
          </a:prstGeom>
        </p:spPr>
        <p:txBody>
          <a:bodyPr lIns="91425" tIns="91425" rIns="91425" bIns="91425" anchor="ctr" anchorCtr="0">
            <a:normAutofit/>
          </a:bodyPr>
          <a:lstStyle/>
          <a:p>
            <a:pPr>
              <a:spcBef>
                <a:spcPts val="0"/>
              </a:spcBef>
              <a:buNone/>
            </a:pPr>
            <a:endParaRPr/>
          </a:p>
        </p:txBody>
      </p:sp>
      <p:sp>
        <p:nvSpPr>
          <p:cNvPr id="378" name="Shape 37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6"/>
        <p:cNvGrpSpPr/>
        <p:nvPr/>
      </p:nvGrpSpPr>
      <p:grpSpPr>
        <a:xfrm>
          <a:off x="0" y="0"/>
          <a:ext cx="0" cy="0"/>
          <a:chOff x="0" y="0"/>
          <a:chExt cx="0" cy="0"/>
        </a:xfrm>
      </p:grpSpPr>
      <p:sp>
        <p:nvSpPr>
          <p:cNvPr id="397" name="Shape 397"/>
          <p:cNvSpPr txBox="1">
            <a:spLocks noGrp="1"/>
          </p:cNvSpPr>
          <p:nvPr>
            <p:ph type="body" idx="1"/>
          </p:nvPr>
        </p:nvSpPr>
        <p:spPr>
          <a:xfrm>
            <a:off x="685800" y="4343400"/>
            <a:ext cx="5486399" cy="4114800"/>
          </a:xfrm>
          <a:prstGeom prst="rect">
            <a:avLst/>
          </a:prstGeom>
        </p:spPr>
        <p:txBody>
          <a:bodyPr lIns="91425" tIns="91425" rIns="91425" bIns="91425" anchor="ctr" anchorCtr="0">
            <a:normAutofit/>
          </a:bodyPr>
          <a:lstStyle/>
          <a:p>
            <a:pPr>
              <a:spcBef>
                <a:spcPts val="0"/>
              </a:spcBef>
              <a:buNone/>
            </a:pPr>
            <a:endParaRPr/>
          </a:p>
        </p:txBody>
      </p:sp>
      <p:sp>
        <p:nvSpPr>
          <p:cNvPr id="398" name="Shape 39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4"/>
        <p:cNvGrpSpPr/>
        <p:nvPr/>
      </p:nvGrpSpPr>
      <p:grpSpPr>
        <a:xfrm>
          <a:off x="0" y="0"/>
          <a:ext cx="0" cy="0"/>
          <a:chOff x="0" y="0"/>
          <a:chExt cx="0" cy="0"/>
        </a:xfrm>
      </p:grpSpPr>
      <p:sp>
        <p:nvSpPr>
          <p:cNvPr id="405" name="Shape 405"/>
          <p:cNvSpPr txBox="1">
            <a:spLocks noGrp="1"/>
          </p:cNvSpPr>
          <p:nvPr>
            <p:ph type="body" idx="1"/>
          </p:nvPr>
        </p:nvSpPr>
        <p:spPr>
          <a:xfrm>
            <a:off x="685800" y="4343400"/>
            <a:ext cx="5486399" cy="4114800"/>
          </a:xfrm>
          <a:prstGeom prst="rect">
            <a:avLst/>
          </a:prstGeom>
        </p:spPr>
        <p:txBody>
          <a:bodyPr lIns="91425" tIns="91425" rIns="91425" bIns="91425" anchor="ctr" anchorCtr="0">
            <a:normAutofit/>
          </a:bodyPr>
          <a:lstStyle/>
          <a:p>
            <a:pPr>
              <a:spcBef>
                <a:spcPts val="0"/>
              </a:spcBef>
              <a:buNone/>
            </a:pPr>
            <a:endParaRPr/>
          </a:p>
        </p:txBody>
      </p:sp>
      <p:sp>
        <p:nvSpPr>
          <p:cNvPr id="406" name="Shape 40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4"/>
        <p:cNvGrpSpPr/>
        <p:nvPr/>
      </p:nvGrpSpPr>
      <p:grpSpPr>
        <a:xfrm>
          <a:off x="0" y="0"/>
          <a:ext cx="0" cy="0"/>
          <a:chOff x="0" y="0"/>
          <a:chExt cx="0" cy="0"/>
        </a:xfrm>
      </p:grpSpPr>
      <p:sp>
        <p:nvSpPr>
          <p:cNvPr id="415" name="Shape 415"/>
          <p:cNvSpPr txBox="1">
            <a:spLocks noGrp="1"/>
          </p:cNvSpPr>
          <p:nvPr>
            <p:ph type="body" idx="1"/>
          </p:nvPr>
        </p:nvSpPr>
        <p:spPr>
          <a:xfrm>
            <a:off x="685800" y="4343400"/>
            <a:ext cx="5486399" cy="4114800"/>
          </a:xfrm>
          <a:prstGeom prst="rect">
            <a:avLst/>
          </a:prstGeom>
        </p:spPr>
        <p:txBody>
          <a:bodyPr lIns="91425" tIns="91425" rIns="91425" bIns="91425" anchor="ctr" anchorCtr="0">
            <a:normAutofit/>
          </a:bodyPr>
          <a:lstStyle/>
          <a:p>
            <a:pPr>
              <a:spcBef>
                <a:spcPts val="0"/>
              </a:spcBef>
              <a:buNone/>
            </a:pPr>
            <a:endParaRPr/>
          </a:p>
        </p:txBody>
      </p:sp>
      <p:sp>
        <p:nvSpPr>
          <p:cNvPr id="416" name="Shape 41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Shape 228"/>
          <p:cNvSpPr txBox="1">
            <a:spLocks noGrp="1"/>
          </p:cNvSpPr>
          <p:nvPr>
            <p:ph type="body" idx="1"/>
          </p:nvPr>
        </p:nvSpPr>
        <p:spPr>
          <a:xfrm>
            <a:off x="685800" y="4343400"/>
            <a:ext cx="5486399" cy="4114800"/>
          </a:xfrm>
          <a:prstGeom prst="rect">
            <a:avLst/>
          </a:prstGeom>
        </p:spPr>
        <p:txBody>
          <a:bodyPr lIns="91425" tIns="91425" rIns="91425" bIns="91425" anchor="ctr" anchorCtr="0">
            <a:normAutofit/>
          </a:bodyPr>
          <a:lstStyle/>
          <a:p>
            <a:pPr>
              <a:spcBef>
                <a:spcPts val="0"/>
              </a:spcBef>
              <a:buNone/>
            </a:pPr>
            <a:endParaRPr/>
          </a:p>
        </p:txBody>
      </p:sp>
      <p:sp>
        <p:nvSpPr>
          <p:cNvPr id="229" name="Shape 22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2"/>
        <p:cNvGrpSpPr/>
        <p:nvPr/>
      </p:nvGrpSpPr>
      <p:grpSpPr>
        <a:xfrm>
          <a:off x="0" y="0"/>
          <a:ext cx="0" cy="0"/>
          <a:chOff x="0" y="0"/>
          <a:chExt cx="0" cy="0"/>
        </a:xfrm>
      </p:grpSpPr>
      <p:sp>
        <p:nvSpPr>
          <p:cNvPr id="423" name="Shape 423"/>
          <p:cNvSpPr txBox="1">
            <a:spLocks noGrp="1"/>
          </p:cNvSpPr>
          <p:nvPr>
            <p:ph type="body" idx="1"/>
          </p:nvPr>
        </p:nvSpPr>
        <p:spPr>
          <a:xfrm>
            <a:off x="685800" y="4343400"/>
            <a:ext cx="5486399" cy="4114800"/>
          </a:xfrm>
          <a:prstGeom prst="rect">
            <a:avLst/>
          </a:prstGeom>
        </p:spPr>
        <p:txBody>
          <a:bodyPr lIns="91425" tIns="91425" rIns="91425" bIns="91425" anchor="ctr" anchorCtr="0">
            <a:normAutofit/>
          </a:bodyPr>
          <a:lstStyle/>
          <a:p>
            <a:pPr>
              <a:spcBef>
                <a:spcPts val="0"/>
              </a:spcBef>
              <a:buNone/>
            </a:pPr>
            <a:endParaRPr/>
          </a:p>
        </p:txBody>
      </p:sp>
      <p:sp>
        <p:nvSpPr>
          <p:cNvPr id="424" name="Shape 42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9"/>
        <p:cNvGrpSpPr/>
        <p:nvPr/>
      </p:nvGrpSpPr>
      <p:grpSpPr>
        <a:xfrm>
          <a:off x="0" y="0"/>
          <a:ext cx="0" cy="0"/>
          <a:chOff x="0" y="0"/>
          <a:chExt cx="0" cy="0"/>
        </a:xfrm>
      </p:grpSpPr>
      <p:sp>
        <p:nvSpPr>
          <p:cNvPr id="440" name="Shape 440"/>
          <p:cNvSpPr txBox="1">
            <a:spLocks noGrp="1"/>
          </p:cNvSpPr>
          <p:nvPr>
            <p:ph type="body" idx="1"/>
          </p:nvPr>
        </p:nvSpPr>
        <p:spPr>
          <a:xfrm>
            <a:off x="685800" y="4343400"/>
            <a:ext cx="5486399" cy="4114800"/>
          </a:xfrm>
          <a:prstGeom prst="rect">
            <a:avLst/>
          </a:prstGeom>
        </p:spPr>
        <p:txBody>
          <a:bodyPr lIns="91425" tIns="91425" rIns="91425" bIns="91425" anchor="ctr" anchorCtr="0">
            <a:normAutofit/>
          </a:bodyPr>
          <a:lstStyle/>
          <a:p>
            <a:pPr>
              <a:spcBef>
                <a:spcPts val="0"/>
              </a:spcBef>
              <a:buNone/>
            </a:pPr>
            <a:endParaRPr/>
          </a:p>
        </p:txBody>
      </p:sp>
      <p:sp>
        <p:nvSpPr>
          <p:cNvPr id="441" name="Shape 44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5"/>
        <p:cNvGrpSpPr/>
        <p:nvPr/>
      </p:nvGrpSpPr>
      <p:grpSpPr>
        <a:xfrm>
          <a:off x="0" y="0"/>
          <a:ext cx="0" cy="0"/>
          <a:chOff x="0" y="0"/>
          <a:chExt cx="0" cy="0"/>
        </a:xfrm>
      </p:grpSpPr>
      <p:sp>
        <p:nvSpPr>
          <p:cNvPr id="456" name="Shape 456"/>
          <p:cNvSpPr txBox="1">
            <a:spLocks noGrp="1"/>
          </p:cNvSpPr>
          <p:nvPr>
            <p:ph type="body" idx="1"/>
          </p:nvPr>
        </p:nvSpPr>
        <p:spPr>
          <a:xfrm>
            <a:off x="685800" y="4343400"/>
            <a:ext cx="5486399" cy="4114800"/>
          </a:xfrm>
          <a:prstGeom prst="rect">
            <a:avLst/>
          </a:prstGeom>
        </p:spPr>
        <p:txBody>
          <a:bodyPr lIns="91425" tIns="91425" rIns="91425" bIns="91425" anchor="ctr" anchorCtr="0">
            <a:normAutofit/>
          </a:bodyPr>
          <a:lstStyle/>
          <a:p>
            <a:pPr>
              <a:spcBef>
                <a:spcPts val="0"/>
              </a:spcBef>
              <a:buNone/>
            </a:pPr>
            <a:endParaRPr/>
          </a:p>
        </p:txBody>
      </p:sp>
      <p:sp>
        <p:nvSpPr>
          <p:cNvPr id="457" name="Shape 45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2"/>
        <p:cNvGrpSpPr/>
        <p:nvPr/>
      </p:nvGrpSpPr>
      <p:grpSpPr>
        <a:xfrm>
          <a:off x="0" y="0"/>
          <a:ext cx="0" cy="0"/>
          <a:chOff x="0" y="0"/>
          <a:chExt cx="0" cy="0"/>
        </a:xfrm>
      </p:grpSpPr>
      <p:sp>
        <p:nvSpPr>
          <p:cNvPr id="473" name="Shape 473"/>
          <p:cNvSpPr txBox="1">
            <a:spLocks noGrp="1"/>
          </p:cNvSpPr>
          <p:nvPr>
            <p:ph type="body" idx="1"/>
          </p:nvPr>
        </p:nvSpPr>
        <p:spPr>
          <a:xfrm>
            <a:off x="685800" y="4343400"/>
            <a:ext cx="5486399" cy="4114800"/>
          </a:xfrm>
          <a:prstGeom prst="rect">
            <a:avLst/>
          </a:prstGeom>
        </p:spPr>
        <p:txBody>
          <a:bodyPr lIns="91425" tIns="91425" rIns="91425" bIns="91425" anchor="ctr" anchorCtr="0">
            <a:normAutofit/>
          </a:bodyPr>
          <a:lstStyle/>
          <a:p>
            <a:pPr>
              <a:spcBef>
                <a:spcPts val="0"/>
              </a:spcBef>
              <a:buNone/>
            </a:pPr>
            <a:endParaRPr/>
          </a:p>
        </p:txBody>
      </p:sp>
      <p:sp>
        <p:nvSpPr>
          <p:cNvPr id="474" name="Shape 4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6"/>
        <p:cNvGrpSpPr/>
        <p:nvPr/>
      </p:nvGrpSpPr>
      <p:grpSpPr>
        <a:xfrm>
          <a:off x="0" y="0"/>
          <a:ext cx="0" cy="0"/>
          <a:chOff x="0" y="0"/>
          <a:chExt cx="0" cy="0"/>
        </a:xfrm>
      </p:grpSpPr>
      <p:sp>
        <p:nvSpPr>
          <p:cNvPr id="487" name="Shape 487"/>
          <p:cNvSpPr txBox="1">
            <a:spLocks noGrp="1"/>
          </p:cNvSpPr>
          <p:nvPr>
            <p:ph type="body" idx="1"/>
          </p:nvPr>
        </p:nvSpPr>
        <p:spPr>
          <a:xfrm>
            <a:off x="685800" y="4343400"/>
            <a:ext cx="5486399" cy="4114800"/>
          </a:xfrm>
          <a:prstGeom prst="rect">
            <a:avLst/>
          </a:prstGeom>
        </p:spPr>
        <p:txBody>
          <a:bodyPr lIns="91425" tIns="91425" rIns="91425" bIns="91425" anchor="ctr" anchorCtr="0">
            <a:normAutofit/>
          </a:bodyPr>
          <a:lstStyle/>
          <a:p>
            <a:pPr>
              <a:spcBef>
                <a:spcPts val="0"/>
              </a:spcBef>
              <a:buNone/>
            </a:pPr>
            <a:endParaRPr/>
          </a:p>
        </p:txBody>
      </p:sp>
      <p:sp>
        <p:nvSpPr>
          <p:cNvPr id="488" name="Shape 48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5"/>
        <p:cNvGrpSpPr/>
        <p:nvPr/>
      </p:nvGrpSpPr>
      <p:grpSpPr>
        <a:xfrm>
          <a:off x="0" y="0"/>
          <a:ext cx="0" cy="0"/>
          <a:chOff x="0" y="0"/>
          <a:chExt cx="0" cy="0"/>
        </a:xfrm>
      </p:grpSpPr>
      <p:sp>
        <p:nvSpPr>
          <p:cNvPr id="496" name="Shape 496"/>
          <p:cNvSpPr txBox="1">
            <a:spLocks noGrp="1"/>
          </p:cNvSpPr>
          <p:nvPr>
            <p:ph type="body" idx="1"/>
          </p:nvPr>
        </p:nvSpPr>
        <p:spPr>
          <a:xfrm>
            <a:off x="685800" y="4343400"/>
            <a:ext cx="5486399" cy="4114800"/>
          </a:xfrm>
          <a:prstGeom prst="rect">
            <a:avLst/>
          </a:prstGeom>
        </p:spPr>
        <p:txBody>
          <a:bodyPr lIns="91425" tIns="91425" rIns="91425" bIns="91425" anchor="ctr" anchorCtr="0">
            <a:normAutofit/>
          </a:bodyPr>
          <a:lstStyle/>
          <a:p>
            <a:pPr>
              <a:spcBef>
                <a:spcPts val="0"/>
              </a:spcBef>
              <a:buNone/>
            </a:pPr>
            <a:endParaRPr/>
          </a:p>
        </p:txBody>
      </p:sp>
      <p:sp>
        <p:nvSpPr>
          <p:cNvPr id="497" name="Shape 49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3"/>
        <p:cNvGrpSpPr/>
        <p:nvPr/>
      </p:nvGrpSpPr>
      <p:grpSpPr>
        <a:xfrm>
          <a:off x="0" y="0"/>
          <a:ext cx="0" cy="0"/>
          <a:chOff x="0" y="0"/>
          <a:chExt cx="0" cy="0"/>
        </a:xfrm>
      </p:grpSpPr>
      <p:sp>
        <p:nvSpPr>
          <p:cNvPr id="504" name="Shape 504"/>
          <p:cNvSpPr txBox="1">
            <a:spLocks noGrp="1"/>
          </p:cNvSpPr>
          <p:nvPr>
            <p:ph type="body" idx="1"/>
          </p:nvPr>
        </p:nvSpPr>
        <p:spPr>
          <a:xfrm>
            <a:off x="685800" y="4343400"/>
            <a:ext cx="5486399" cy="4114800"/>
          </a:xfrm>
          <a:prstGeom prst="rect">
            <a:avLst/>
          </a:prstGeom>
        </p:spPr>
        <p:txBody>
          <a:bodyPr lIns="91425" tIns="91425" rIns="91425" bIns="91425" anchor="ctr" anchorCtr="0">
            <a:normAutofit/>
          </a:bodyPr>
          <a:lstStyle/>
          <a:p>
            <a:pPr>
              <a:spcBef>
                <a:spcPts val="0"/>
              </a:spcBef>
              <a:buNone/>
            </a:pPr>
            <a:endParaRPr/>
          </a:p>
        </p:txBody>
      </p:sp>
      <p:sp>
        <p:nvSpPr>
          <p:cNvPr id="505" name="Shape 50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1"/>
        <p:cNvGrpSpPr/>
        <p:nvPr/>
      </p:nvGrpSpPr>
      <p:grpSpPr>
        <a:xfrm>
          <a:off x="0" y="0"/>
          <a:ext cx="0" cy="0"/>
          <a:chOff x="0" y="0"/>
          <a:chExt cx="0" cy="0"/>
        </a:xfrm>
      </p:grpSpPr>
      <p:sp>
        <p:nvSpPr>
          <p:cNvPr id="512" name="Shape 512"/>
          <p:cNvSpPr txBox="1">
            <a:spLocks noGrp="1"/>
          </p:cNvSpPr>
          <p:nvPr>
            <p:ph type="body" idx="1"/>
          </p:nvPr>
        </p:nvSpPr>
        <p:spPr>
          <a:xfrm>
            <a:off x="685800" y="4343400"/>
            <a:ext cx="5486399" cy="4114800"/>
          </a:xfrm>
          <a:prstGeom prst="rect">
            <a:avLst/>
          </a:prstGeom>
        </p:spPr>
        <p:txBody>
          <a:bodyPr lIns="91425" tIns="91425" rIns="91425" bIns="91425" anchor="ctr" anchorCtr="0">
            <a:normAutofit/>
          </a:bodyPr>
          <a:lstStyle/>
          <a:p>
            <a:pPr>
              <a:spcBef>
                <a:spcPts val="0"/>
              </a:spcBef>
              <a:buNone/>
            </a:pPr>
            <a:endParaRPr/>
          </a:p>
        </p:txBody>
      </p:sp>
      <p:sp>
        <p:nvSpPr>
          <p:cNvPr id="513" name="Shape 51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0"/>
        <p:cNvGrpSpPr/>
        <p:nvPr/>
      </p:nvGrpSpPr>
      <p:grpSpPr>
        <a:xfrm>
          <a:off x="0" y="0"/>
          <a:ext cx="0" cy="0"/>
          <a:chOff x="0" y="0"/>
          <a:chExt cx="0" cy="0"/>
        </a:xfrm>
      </p:grpSpPr>
      <p:sp>
        <p:nvSpPr>
          <p:cNvPr id="521" name="Shape 521"/>
          <p:cNvSpPr txBox="1">
            <a:spLocks noGrp="1"/>
          </p:cNvSpPr>
          <p:nvPr>
            <p:ph type="body" idx="1"/>
          </p:nvPr>
        </p:nvSpPr>
        <p:spPr>
          <a:xfrm>
            <a:off x="685800" y="4343400"/>
            <a:ext cx="5486399" cy="4114800"/>
          </a:xfrm>
          <a:prstGeom prst="rect">
            <a:avLst/>
          </a:prstGeom>
        </p:spPr>
        <p:txBody>
          <a:bodyPr lIns="91425" tIns="91425" rIns="91425" bIns="91425" anchor="ctr" anchorCtr="0">
            <a:normAutofit/>
          </a:bodyPr>
          <a:lstStyle/>
          <a:p>
            <a:pPr>
              <a:spcBef>
                <a:spcPts val="0"/>
              </a:spcBef>
              <a:buNone/>
            </a:pPr>
            <a:endParaRPr/>
          </a:p>
        </p:txBody>
      </p:sp>
      <p:sp>
        <p:nvSpPr>
          <p:cNvPr id="522" name="Shape 52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8"/>
        <p:cNvGrpSpPr/>
        <p:nvPr/>
      </p:nvGrpSpPr>
      <p:grpSpPr>
        <a:xfrm>
          <a:off x="0" y="0"/>
          <a:ext cx="0" cy="0"/>
          <a:chOff x="0" y="0"/>
          <a:chExt cx="0" cy="0"/>
        </a:xfrm>
      </p:grpSpPr>
      <p:sp>
        <p:nvSpPr>
          <p:cNvPr id="529" name="Shape 529"/>
          <p:cNvSpPr txBox="1">
            <a:spLocks noGrp="1"/>
          </p:cNvSpPr>
          <p:nvPr>
            <p:ph type="body" idx="1"/>
          </p:nvPr>
        </p:nvSpPr>
        <p:spPr>
          <a:xfrm>
            <a:off x="685800" y="4343400"/>
            <a:ext cx="5486399" cy="4114800"/>
          </a:xfrm>
          <a:prstGeom prst="rect">
            <a:avLst/>
          </a:prstGeom>
        </p:spPr>
        <p:txBody>
          <a:bodyPr lIns="91425" tIns="91425" rIns="91425" bIns="91425" anchor="ctr" anchorCtr="0">
            <a:normAutofit/>
          </a:bodyPr>
          <a:lstStyle/>
          <a:p>
            <a:pPr>
              <a:spcBef>
                <a:spcPts val="0"/>
              </a:spcBef>
              <a:buNone/>
            </a:pPr>
            <a:endParaRPr/>
          </a:p>
        </p:txBody>
      </p:sp>
      <p:sp>
        <p:nvSpPr>
          <p:cNvPr id="530" name="Shape 53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Shape 238"/>
          <p:cNvSpPr txBox="1">
            <a:spLocks noGrp="1"/>
          </p:cNvSpPr>
          <p:nvPr>
            <p:ph type="body" idx="1"/>
          </p:nvPr>
        </p:nvSpPr>
        <p:spPr>
          <a:xfrm>
            <a:off x="685800" y="4343400"/>
            <a:ext cx="5486399" cy="4114800"/>
          </a:xfrm>
          <a:prstGeom prst="rect">
            <a:avLst/>
          </a:prstGeom>
        </p:spPr>
        <p:txBody>
          <a:bodyPr lIns="91425" tIns="91425" rIns="91425" bIns="91425" anchor="ctr" anchorCtr="0">
            <a:normAutofit/>
          </a:bodyPr>
          <a:lstStyle/>
          <a:p>
            <a:pPr>
              <a:spcBef>
                <a:spcPts val="0"/>
              </a:spcBef>
              <a:buNone/>
            </a:pPr>
            <a:endParaRPr/>
          </a:p>
        </p:txBody>
      </p:sp>
      <p:sp>
        <p:nvSpPr>
          <p:cNvPr id="239" name="Shape 23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6"/>
        <p:cNvGrpSpPr/>
        <p:nvPr/>
      </p:nvGrpSpPr>
      <p:grpSpPr>
        <a:xfrm>
          <a:off x="0" y="0"/>
          <a:ext cx="0" cy="0"/>
          <a:chOff x="0" y="0"/>
          <a:chExt cx="0" cy="0"/>
        </a:xfrm>
      </p:grpSpPr>
      <p:sp>
        <p:nvSpPr>
          <p:cNvPr id="537" name="Shape 537"/>
          <p:cNvSpPr txBox="1">
            <a:spLocks noGrp="1"/>
          </p:cNvSpPr>
          <p:nvPr>
            <p:ph type="body" idx="1"/>
          </p:nvPr>
        </p:nvSpPr>
        <p:spPr>
          <a:xfrm>
            <a:off x="685800" y="4343400"/>
            <a:ext cx="5486399" cy="4114800"/>
          </a:xfrm>
          <a:prstGeom prst="rect">
            <a:avLst/>
          </a:prstGeom>
        </p:spPr>
        <p:txBody>
          <a:bodyPr lIns="91425" tIns="91425" rIns="91425" bIns="91425" anchor="ctr" anchorCtr="0">
            <a:normAutofit/>
          </a:bodyPr>
          <a:lstStyle/>
          <a:p>
            <a:pPr>
              <a:spcBef>
                <a:spcPts val="0"/>
              </a:spcBef>
              <a:buNone/>
            </a:pPr>
            <a:endParaRPr/>
          </a:p>
        </p:txBody>
      </p:sp>
      <p:sp>
        <p:nvSpPr>
          <p:cNvPr id="538" name="Shape 53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5"/>
        <p:cNvGrpSpPr/>
        <p:nvPr/>
      </p:nvGrpSpPr>
      <p:grpSpPr>
        <a:xfrm>
          <a:off x="0" y="0"/>
          <a:ext cx="0" cy="0"/>
          <a:chOff x="0" y="0"/>
          <a:chExt cx="0" cy="0"/>
        </a:xfrm>
      </p:grpSpPr>
      <p:sp>
        <p:nvSpPr>
          <p:cNvPr id="546" name="Shape 546"/>
          <p:cNvSpPr txBox="1">
            <a:spLocks noGrp="1"/>
          </p:cNvSpPr>
          <p:nvPr>
            <p:ph type="body" idx="1"/>
          </p:nvPr>
        </p:nvSpPr>
        <p:spPr>
          <a:xfrm>
            <a:off x="685800" y="4343400"/>
            <a:ext cx="5486399" cy="4114800"/>
          </a:xfrm>
          <a:prstGeom prst="rect">
            <a:avLst/>
          </a:prstGeom>
        </p:spPr>
        <p:txBody>
          <a:bodyPr lIns="91425" tIns="91425" rIns="91425" bIns="91425" anchor="ctr" anchorCtr="0">
            <a:normAutofit/>
          </a:bodyPr>
          <a:lstStyle/>
          <a:p>
            <a:pPr>
              <a:spcBef>
                <a:spcPts val="0"/>
              </a:spcBef>
              <a:buNone/>
            </a:pPr>
            <a:endParaRPr/>
          </a:p>
        </p:txBody>
      </p:sp>
      <p:sp>
        <p:nvSpPr>
          <p:cNvPr id="547" name="Shape 54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0"/>
        <p:cNvGrpSpPr/>
        <p:nvPr/>
      </p:nvGrpSpPr>
      <p:grpSpPr>
        <a:xfrm>
          <a:off x="0" y="0"/>
          <a:ext cx="0" cy="0"/>
          <a:chOff x="0" y="0"/>
          <a:chExt cx="0" cy="0"/>
        </a:xfrm>
      </p:grpSpPr>
      <p:sp>
        <p:nvSpPr>
          <p:cNvPr id="561" name="Shape 561"/>
          <p:cNvSpPr txBox="1">
            <a:spLocks noGrp="1"/>
          </p:cNvSpPr>
          <p:nvPr>
            <p:ph type="body" idx="1"/>
          </p:nvPr>
        </p:nvSpPr>
        <p:spPr>
          <a:xfrm>
            <a:off x="685800" y="4343400"/>
            <a:ext cx="5486399" cy="4114800"/>
          </a:xfrm>
          <a:prstGeom prst="rect">
            <a:avLst/>
          </a:prstGeom>
        </p:spPr>
        <p:txBody>
          <a:bodyPr lIns="91425" tIns="91425" rIns="91425" bIns="91425" anchor="ctr" anchorCtr="0">
            <a:normAutofit/>
          </a:bodyPr>
          <a:lstStyle/>
          <a:p>
            <a:pPr>
              <a:spcBef>
                <a:spcPts val="0"/>
              </a:spcBef>
              <a:buNone/>
            </a:pPr>
            <a:endParaRPr/>
          </a:p>
        </p:txBody>
      </p:sp>
      <p:sp>
        <p:nvSpPr>
          <p:cNvPr id="562" name="Shape 56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3"/>
        <p:cNvGrpSpPr/>
        <p:nvPr/>
      </p:nvGrpSpPr>
      <p:grpSpPr>
        <a:xfrm>
          <a:off x="0" y="0"/>
          <a:ext cx="0" cy="0"/>
          <a:chOff x="0" y="0"/>
          <a:chExt cx="0" cy="0"/>
        </a:xfrm>
      </p:grpSpPr>
      <p:sp>
        <p:nvSpPr>
          <p:cNvPr id="574" name="Shape 574"/>
          <p:cNvSpPr txBox="1">
            <a:spLocks noGrp="1"/>
          </p:cNvSpPr>
          <p:nvPr>
            <p:ph type="body" idx="1"/>
          </p:nvPr>
        </p:nvSpPr>
        <p:spPr>
          <a:xfrm>
            <a:off x="685800" y="4343400"/>
            <a:ext cx="5486399" cy="4114800"/>
          </a:xfrm>
          <a:prstGeom prst="rect">
            <a:avLst/>
          </a:prstGeom>
        </p:spPr>
        <p:txBody>
          <a:bodyPr lIns="91425" tIns="91425" rIns="91425" bIns="91425" anchor="ctr" anchorCtr="0">
            <a:normAutofit/>
          </a:bodyPr>
          <a:lstStyle/>
          <a:p>
            <a:pPr>
              <a:spcBef>
                <a:spcPts val="0"/>
              </a:spcBef>
              <a:buNone/>
            </a:pPr>
            <a:endParaRPr/>
          </a:p>
        </p:txBody>
      </p:sp>
      <p:sp>
        <p:nvSpPr>
          <p:cNvPr id="575" name="Shape 57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3"/>
        <p:cNvGrpSpPr/>
        <p:nvPr/>
      </p:nvGrpSpPr>
      <p:grpSpPr>
        <a:xfrm>
          <a:off x="0" y="0"/>
          <a:ext cx="0" cy="0"/>
          <a:chOff x="0" y="0"/>
          <a:chExt cx="0" cy="0"/>
        </a:xfrm>
      </p:grpSpPr>
      <p:sp>
        <p:nvSpPr>
          <p:cNvPr id="584" name="Shape 584"/>
          <p:cNvSpPr txBox="1">
            <a:spLocks noGrp="1"/>
          </p:cNvSpPr>
          <p:nvPr>
            <p:ph type="body" idx="1"/>
          </p:nvPr>
        </p:nvSpPr>
        <p:spPr>
          <a:xfrm>
            <a:off x="685800" y="4343400"/>
            <a:ext cx="5486399" cy="4114800"/>
          </a:xfrm>
          <a:prstGeom prst="rect">
            <a:avLst/>
          </a:prstGeom>
        </p:spPr>
        <p:txBody>
          <a:bodyPr lIns="91425" tIns="91425" rIns="91425" bIns="91425" anchor="ctr" anchorCtr="0">
            <a:normAutofit/>
          </a:bodyPr>
          <a:lstStyle/>
          <a:p>
            <a:pPr>
              <a:spcBef>
                <a:spcPts val="0"/>
              </a:spcBef>
              <a:buNone/>
            </a:pPr>
            <a:endParaRPr/>
          </a:p>
        </p:txBody>
      </p:sp>
      <p:sp>
        <p:nvSpPr>
          <p:cNvPr id="585" name="Shape 58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2"/>
        <p:cNvGrpSpPr/>
        <p:nvPr/>
      </p:nvGrpSpPr>
      <p:grpSpPr>
        <a:xfrm>
          <a:off x="0" y="0"/>
          <a:ext cx="0" cy="0"/>
          <a:chOff x="0" y="0"/>
          <a:chExt cx="0" cy="0"/>
        </a:xfrm>
      </p:grpSpPr>
      <p:sp>
        <p:nvSpPr>
          <p:cNvPr id="593" name="Shape 593"/>
          <p:cNvSpPr txBox="1">
            <a:spLocks noGrp="1"/>
          </p:cNvSpPr>
          <p:nvPr>
            <p:ph type="body" idx="1"/>
          </p:nvPr>
        </p:nvSpPr>
        <p:spPr>
          <a:xfrm>
            <a:off x="685800" y="4343400"/>
            <a:ext cx="5486399" cy="4114800"/>
          </a:xfrm>
          <a:prstGeom prst="rect">
            <a:avLst/>
          </a:prstGeom>
        </p:spPr>
        <p:txBody>
          <a:bodyPr lIns="91425" tIns="91425" rIns="91425" bIns="91425" anchor="ctr" anchorCtr="0">
            <a:normAutofit/>
          </a:bodyPr>
          <a:lstStyle/>
          <a:p>
            <a:pPr>
              <a:spcBef>
                <a:spcPts val="0"/>
              </a:spcBef>
              <a:buNone/>
            </a:pPr>
            <a:endParaRPr/>
          </a:p>
        </p:txBody>
      </p:sp>
      <p:sp>
        <p:nvSpPr>
          <p:cNvPr id="594" name="Shape 59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0"/>
        <p:cNvGrpSpPr/>
        <p:nvPr/>
      </p:nvGrpSpPr>
      <p:grpSpPr>
        <a:xfrm>
          <a:off x="0" y="0"/>
          <a:ext cx="0" cy="0"/>
          <a:chOff x="0" y="0"/>
          <a:chExt cx="0" cy="0"/>
        </a:xfrm>
      </p:grpSpPr>
      <p:sp>
        <p:nvSpPr>
          <p:cNvPr id="601" name="Shape 601"/>
          <p:cNvSpPr txBox="1">
            <a:spLocks noGrp="1"/>
          </p:cNvSpPr>
          <p:nvPr>
            <p:ph type="body" idx="1"/>
          </p:nvPr>
        </p:nvSpPr>
        <p:spPr>
          <a:xfrm>
            <a:off x="685800" y="4343400"/>
            <a:ext cx="5486399" cy="4114800"/>
          </a:xfrm>
          <a:prstGeom prst="rect">
            <a:avLst/>
          </a:prstGeom>
        </p:spPr>
        <p:txBody>
          <a:bodyPr lIns="91425" tIns="91425" rIns="91425" bIns="91425" anchor="ctr" anchorCtr="0">
            <a:normAutofit/>
          </a:bodyPr>
          <a:lstStyle/>
          <a:p>
            <a:pPr>
              <a:spcBef>
                <a:spcPts val="0"/>
              </a:spcBef>
              <a:buNone/>
            </a:pPr>
            <a:endParaRPr/>
          </a:p>
        </p:txBody>
      </p:sp>
      <p:sp>
        <p:nvSpPr>
          <p:cNvPr id="602" name="Shape 60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8"/>
        <p:cNvGrpSpPr/>
        <p:nvPr/>
      </p:nvGrpSpPr>
      <p:grpSpPr>
        <a:xfrm>
          <a:off x="0" y="0"/>
          <a:ext cx="0" cy="0"/>
          <a:chOff x="0" y="0"/>
          <a:chExt cx="0" cy="0"/>
        </a:xfrm>
      </p:grpSpPr>
      <p:sp>
        <p:nvSpPr>
          <p:cNvPr id="609" name="Shape 609"/>
          <p:cNvSpPr txBox="1">
            <a:spLocks noGrp="1"/>
          </p:cNvSpPr>
          <p:nvPr>
            <p:ph type="body" idx="1"/>
          </p:nvPr>
        </p:nvSpPr>
        <p:spPr>
          <a:xfrm>
            <a:off x="685800" y="4343400"/>
            <a:ext cx="5486399" cy="4114800"/>
          </a:xfrm>
          <a:prstGeom prst="rect">
            <a:avLst/>
          </a:prstGeom>
        </p:spPr>
        <p:txBody>
          <a:bodyPr lIns="91425" tIns="91425" rIns="91425" bIns="91425" anchor="ctr" anchorCtr="0">
            <a:normAutofit/>
          </a:bodyPr>
          <a:lstStyle/>
          <a:p>
            <a:pPr>
              <a:spcBef>
                <a:spcPts val="0"/>
              </a:spcBef>
              <a:buNone/>
            </a:pPr>
            <a:endParaRPr/>
          </a:p>
        </p:txBody>
      </p:sp>
      <p:sp>
        <p:nvSpPr>
          <p:cNvPr id="610" name="Shape 61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6"/>
        <p:cNvGrpSpPr/>
        <p:nvPr/>
      </p:nvGrpSpPr>
      <p:grpSpPr>
        <a:xfrm>
          <a:off x="0" y="0"/>
          <a:ext cx="0" cy="0"/>
          <a:chOff x="0" y="0"/>
          <a:chExt cx="0" cy="0"/>
        </a:xfrm>
      </p:grpSpPr>
      <p:sp>
        <p:nvSpPr>
          <p:cNvPr id="617" name="Shape 617"/>
          <p:cNvSpPr txBox="1">
            <a:spLocks noGrp="1"/>
          </p:cNvSpPr>
          <p:nvPr>
            <p:ph type="body" idx="1"/>
          </p:nvPr>
        </p:nvSpPr>
        <p:spPr>
          <a:xfrm>
            <a:off x="685800" y="4343400"/>
            <a:ext cx="5486399" cy="4114800"/>
          </a:xfrm>
          <a:prstGeom prst="rect">
            <a:avLst/>
          </a:prstGeom>
        </p:spPr>
        <p:txBody>
          <a:bodyPr lIns="91425" tIns="91425" rIns="91425" bIns="91425" anchor="ctr" anchorCtr="0">
            <a:normAutofit/>
          </a:bodyPr>
          <a:lstStyle/>
          <a:p>
            <a:pPr>
              <a:spcBef>
                <a:spcPts val="0"/>
              </a:spcBef>
              <a:buNone/>
            </a:pPr>
            <a:endParaRPr/>
          </a:p>
        </p:txBody>
      </p:sp>
      <p:sp>
        <p:nvSpPr>
          <p:cNvPr id="618" name="Shape 61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5"/>
        <p:cNvGrpSpPr/>
        <p:nvPr/>
      </p:nvGrpSpPr>
      <p:grpSpPr>
        <a:xfrm>
          <a:off x="0" y="0"/>
          <a:ext cx="0" cy="0"/>
          <a:chOff x="0" y="0"/>
          <a:chExt cx="0" cy="0"/>
        </a:xfrm>
      </p:grpSpPr>
      <p:sp>
        <p:nvSpPr>
          <p:cNvPr id="626" name="Shape 626"/>
          <p:cNvSpPr txBox="1">
            <a:spLocks noGrp="1"/>
          </p:cNvSpPr>
          <p:nvPr>
            <p:ph type="body" idx="1"/>
          </p:nvPr>
        </p:nvSpPr>
        <p:spPr>
          <a:xfrm>
            <a:off x="685800" y="4343400"/>
            <a:ext cx="5486399" cy="4114800"/>
          </a:xfrm>
          <a:prstGeom prst="rect">
            <a:avLst/>
          </a:prstGeom>
        </p:spPr>
        <p:txBody>
          <a:bodyPr lIns="91425" tIns="91425" rIns="91425" bIns="91425" anchor="ctr" anchorCtr="0">
            <a:normAutofit/>
          </a:bodyPr>
          <a:lstStyle/>
          <a:p>
            <a:pPr>
              <a:spcBef>
                <a:spcPts val="0"/>
              </a:spcBef>
              <a:buNone/>
            </a:pPr>
            <a:endParaRPr/>
          </a:p>
        </p:txBody>
      </p:sp>
      <p:sp>
        <p:nvSpPr>
          <p:cNvPr id="627" name="Shape 62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6"/>
        <p:cNvGrpSpPr/>
        <p:nvPr/>
      </p:nvGrpSpPr>
      <p:grpSpPr>
        <a:xfrm>
          <a:off x="0" y="0"/>
          <a:ext cx="0" cy="0"/>
          <a:chOff x="0" y="0"/>
          <a:chExt cx="0" cy="0"/>
        </a:xfrm>
      </p:grpSpPr>
      <p:sp>
        <p:nvSpPr>
          <p:cNvPr id="247" name="Shape 247"/>
          <p:cNvSpPr txBox="1">
            <a:spLocks noGrp="1"/>
          </p:cNvSpPr>
          <p:nvPr>
            <p:ph type="body" idx="1"/>
          </p:nvPr>
        </p:nvSpPr>
        <p:spPr>
          <a:xfrm>
            <a:off x="685800" y="4343400"/>
            <a:ext cx="5486399" cy="4114800"/>
          </a:xfrm>
          <a:prstGeom prst="rect">
            <a:avLst/>
          </a:prstGeom>
        </p:spPr>
        <p:txBody>
          <a:bodyPr lIns="91425" tIns="91425" rIns="91425" bIns="91425" anchor="ctr" anchorCtr="0">
            <a:normAutofit/>
          </a:bodyPr>
          <a:lstStyle/>
          <a:p>
            <a:pPr>
              <a:spcBef>
                <a:spcPts val="0"/>
              </a:spcBef>
              <a:buNone/>
            </a:pPr>
            <a:endParaRPr/>
          </a:p>
        </p:txBody>
      </p:sp>
      <p:sp>
        <p:nvSpPr>
          <p:cNvPr id="248" name="Shape 24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4"/>
        <p:cNvGrpSpPr/>
        <p:nvPr/>
      </p:nvGrpSpPr>
      <p:grpSpPr>
        <a:xfrm>
          <a:off x="0" y="0"/>
          <a:ext cx="0" cy="0"/>
          <a:chOff x="0" y="0"/>
          <a:chExt cx="0" cy="0"/>
        </a:xfrm>
      </p:grpSpPr>
      <p:sp>
        <p:nvSpPr>
          <p:cNvPr id="635" name="Shape 635"/>
          <p:cNvSpPr txBox="1">
            <a:spLocks noGrp="1"/>
          </p:cNvSpPr>
          <p:nvPr>
            <p:ph type="body" idx="1"/>
          </p:nvPr>
        </p:nvSpPr>
        <p:spPr>
          <a:xfrm>
            <a:off x="685800" y="4343400"/>
            <a:ext cx="5486399" cy="4114800"/>
          </a:xfrm>
          <a:prstGeom prst="rect">
            <a:avLst/>
          </a:prstGeom>
        </p:spPr>
        <p:txBody>
          <a:bodyPr lIns="91425" tIns="91425" rIns="91425" bIns="91425" anchor="ctr" anchorCtr="0">
            <a:normAutofit/>
          </a:bodyPr>
          <a:lstStyle/>
          <a:p>
            <a:pPr>
              <a:spcBef>
                <a:spcPts val="0"/>
              </a:spcBef>
              <a:buNone/>
            </a:pPr>
            <a:endParaRPr/>
          </a:p>
        </p:txBody>
      </p:sp>
      <p:sp>
        <p:nvSpPr>
          <p:cNvPr id="636" name="Shape 63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3"/>
        <p:cNvGrpSpPr/>
        <p:nvPr/>
      </p:nvGrpSpPr>
      <p:grpSpPr>
        <a:xfrm>
          <a:off x="0" y="0"/>
          <a:ext cx="0" cy="0"/>
          <a:chOff x="0" y="0"/>
          <a:chExt cx="0" cy="0"/>
        </a:xfrm>
      </p:grpSpPr>
      <p:sp>
        <p:nvSpPr>
          <p:cNvPr id="644" name="Shape 644"/>
          <p:cNvSpPr txBox="1">
            <a:spLocks noGrp="1"/>
          </p:cNvSpPr>
          <p:nvPr>
            <p:ph type="body" idx="1"/>
          </p:nvPr>
        </p:nvSpPr>
        <p:spPr>
          <a:xfrm>
            <a:off x="685800" y="4343400"/>
            <a:ext cx="5486399" cy="4114800"/>
          </a:xfrm>
          <a:prstGeom prst="rect">
            <a:avLst/>
          </a:prstGeom>
        </p:spPr>
        <p:txBody>
          <a:bodyPr lIns="91425" tIns="91425" rIns="91425" bIns="91425" anchor="ctr" anchorCtr="0">
            <a:normAutofit/>
          </a:bodyPr>
          <a:lstStyle/>
          <a:p>
            <a:pPr>
              <a:spcBef>
                <a:spcPts val="0"/>
              </a:spcBef>
              <a:buNone/>
            </a:pPr>
            <a:endParaRPr/>
          </a:p>
        </p:txBody>
      </p:sp>
      <p:sp>
        <p:nvSpPr>
          <p:cNvPr id="645" name="Shape 64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1"/>
        <p:cNvGrpSpPr/>
        <p:nvPr/>
      </p:nvGrpSpPr>
      <p:grpSpPr>
        <a:xfrm>
          <a:off x="0" y="0"/>
          <a:ext cx="0" cy="0"/>
          <a:chOff x="0" y="0"/>
          <a:chExt cx="0" cy="0"/>
        </a:xfrm>
      </p:grpSpPr>
      <p:sp>
        <p:nvSpPr>
          <p:cNvPr id="652" name="Shape 652"/>
          <p:cNvSpPr txBox="1">
            <a:spLocks noGrp="1"/>
          </p:cNvSpPr>
          <p:nvPr>
            <p:ph type="body" idx="1"/>
          </p:nvPr>
        </p:nvSpPr>
        <p:spPr>
          <a:xfrm>
            <a:off x="685800" y="4343400"/>
            <a:ext cx="5486399" cy="4114800"/>
          </a:xfrm>
          <a:prstGeom prst="rect">
            <a:avLst/>
          </a:prstGeom>
        </p:spPr>
        <p:txBody>
          <a:bodyPr lIns="91425" tIns="91425" rIns="91425" bIns="91425" anchor="ctr" anchorCtr="0">
            <a:normAutofit/>
          </a:bodyPr>
          <a:lstStyle/>
          <a:p>
            <a:pPr>
              <a:spcBef>
                <a:spcPts val="0"/>
              </a:spcBef>
              <a:buNone/>
            </a:pPr>
            <a:endParaRPr/>
          </a:p>
        </p:txBody>
      </p:sp>
      <p:sp>
        <p:nvSpPr>
          <p:cNvPr id="653" name="Shape 65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6"/>
        <p:cNvGrpSpPr/>
        <p:nvPr/>
      </p:nvGrpSpPr>
      <p:grpSpPr>
        <a:xfrm>
          <a:off x="0" y="0"/>
          <a:ext cx="0" cy="0"/>
          <a:chOff x="0" y="0"/>
          <a:chExt cx="0" cy="0"/>
        </a:xfrm>
      </p:grpSpPr>
      <p:sp>
        <p:nvSpPr>
          <p:cNvPr id="667" name="Shape 667"/>
          <p:cNvSpPr txBox="1">
            <a:spLocks noGrp="1"/>
          </p:cNvSpPr>
          <p:nvPr>
            <p:ph type="body" idx="1"/>
          </p:nvPr>
        </p:nvSpPr>
        <p:spPr>
          <a:xfrm>
            <a:off x="685800" y="4343400"/>
            <a:ext cx="5486399" cy="4114800"/>
          </a:xfrm>
          <a:prstGeom prst="rect">
            <a:avLst/>
          </a:prstGeom>
        </p:spPr>
        <p:txBody>
          <a:bodyPr lIns="91425" tIns="91425" rIns="91425" bIns="91425" anchor="ctr" anchorCtr="0">
            <a:normAutofit/>
          </a:bodyPr>
          <a:lstStyle/>
          <a:p>
            <a:pPr>
              <a:spcBef>
                <a:spcPts val="0"/>
              </a:spcBef>
              <a:buNone/>
            </a:pPr>
            <a:endParaRPr/>
          </a:p>
        </p:txBody>
      </p:sp>
      <p:sp>
        <p:nvSpPr>
          <p:cNvPr id="668" name="Shape 66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4"/>
        <p:cNvGrpSpPr/>
        <p:nvPr/>
      </p:nvGrpSpPr>
      <p:grpSpPr>
        <a:xfrm>
          <a:off x="0" y="0"/>
          <a:ext cx="0" cy="0"/>
          <a:chOff x="0" y="0"/>
          <a:chExt cx="0" cy="0"/>
        </a:xfrm>
      </p:grpSpPr>
      <p:sp>
        <p:nvSpPr>
          <p:cNvPr id="675" name="Shape 675"/>
          <p:cNvSpPr txBox="1">
            <a:spLocks noGrp="1"/>
          </p:cNvSpPr>
          <p:nvPr>
            <p:ph type="body" idx="1"/>
          </p:nvPr>
        </p:nvSpPr>
        <p:spPr>
          <a:xfrm>
            <a:off x="685800" y="4343400"/>
            <a:ext cx="5486399" cy="4114800"/>
          </a:xfrm>
          <a:prstGeom prst="rect">
            <a:avLst/>
          </a:prstGeom>
        </p:spPr>
        <p:txBody>
          <a:bodyPr lIns="91425" tIns="91425" rIns="91425" bIns="91425" anchor="ctr" anchorCtr="0">
            <a:normAutofit/>
          </a:bodyPr>
          <a:lstStyle/>
          <a:p>
            <a:pPr>
              <a:spcBef>
                <a:spcPts val="0"/>
              </a:spcBef>
              <a:buNone/>
            </a:pPr>
            <a:endParaRPr/>
          </a:p>
        </p:txBody>
      </p:sp>
      <p:sp>
        <p:nvSpPr>
          <p:cNvPr id="676" name="Shape 67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2"/>
        <p:cNvGrpSpPr/>
        <p:nvPr/>
      </p:nvGrpSpPr>
      <p:grpSpPr>
        <a:xfrm>
          <a:off x="0" y="0"/>
          <a:ext cx="0" cy="0"/>
          <a:chOff x="0" y="0"/>
          <a:chExt cx="0" cy="0"/>
        </a:xfrm>
      </p:grpSpPr>
      <p:sp>
        <p:nvSpPr>
          <p:cNvPr id="683" name="Shape 683"/>
          <p:cNvSpPr txBox="1">
            <a:spLocks noGrp="1"/>
          </p:cNvSpPr>
          <p:nvPr>
            <p:ph type="body" idx="1"/>
          </p:nvPr>
        </p:nvSpPr>
        <p:spPr>
          <a:xfrm>
            <a:off x="685800" y="4343400"/>
            <a:ext cx="5486399" cy="4114800"/>
          </a:xfrm>
          <a:prstGeom prst="rect">
            <a:avLst/>
          </a:prstGeom>
        </p:spPr>
        <p:txBody>
          <a:bodyPr lIns="91425" tIns="91425" rIns="91425" bIns="91425" anchor="ctr" anchorCtr="0">
            <a:normAutofit/>
          </a:bodyPr>
          <a:lstStyle/>
          <a:p>
            <a:pPr>
              <a:spcBef>
                <a:spcPts val="0"/>
              </a:spcBef>
              <a:buNone/>
            </a:pPr>
            <a:endParaRPr/>
          </a:p>
        </p:txBody>
      </p:sp>
      <p:sp>
        <p:nvSpPr>
          <p:cNvPr id="684" name="Shape 68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0"/>
        <p:cNvGrpSpPr/>
        <p:nvPr/>
      </p:nvGrpSpPr>
      <p:grpSpPr>
        <a:xfrm>
          <a:off x="0" y="0"/>
          <a:ext cx="0" cy="0"/>
          <a:chOff x="0" y="0"/>
          <a:chExt cx="0" cy="0"/>
        </a:xfrm>
      </p:grpSpPr>
      <p:sp>
        <p:nvSpPr>
          <p:cNvPr id="691" name="Shape 691"/>
          <p:cNvSpPr txBox="1">
            <a:spLocks noGrp="1"/>
          </p:cNvSpPr>
          <p:nvPr>
            <p:ph type="body" idx="1"/>
          </p:nvPr>
        </p:nvSpPr>
        <p:spPr>
          <a:xfrm>
            <a:off x="685800" y="4343400"/>
            <a:ext cx="5486399" cy="4114800"/>
          </a:xfrm>
          <a:prstGeom prst="rect">
            <a:avLst/>
          </a:prstGeom>
        </p:spPr>
        <p:txBody>
          <a:bodyPr lIns="91425" tIns="91425" rIns="91425" bIns="91425" anchor="ctr" anchorCtr="0">
            <a:normAutofit/>
          </a:bodyPr>
          <a:lstStyle/>
          <a:p>
            <a:pPr>
              <a:spcBef>
                <a:spcPts val="0"/>
              </a:spcBef>
              <a:buNone/>
            </a:pPr>
            <a:endParaRPr/>
          </a:p>
        </p:txBody>
      </p:sp>
      <p:sp>
        <p:nvSpPr>
          <p:cNvPr id="692" name="Shape 69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
        <p:cNvGrpSpPr/>
        <p:nvPr/>
      </p:nvGrpSpPr>
      <p:grpSpPr>
        <a:xfrm>
          <a:off x="0" y="0"/>
          <a:ext cx="0" cy="0"/>
          <a:chOff x="0" y="0"/>
          <a:chExt cx="0" cy="0"/>
        </a:xfrm>
      </p:grpSpPr>
      <p:sp>
        <p:nvSpPr>
          <p:cNvPr id="255" name="Shape 255"/>
          <p:cNvSpPr txBox="1">
            <a:spLocks noGrp="1"/>
          </p:cNvSpPr>
          <p:nvPr>
            <p:ph type="body" idx="1"/>
          </p:nvPr>
        </p:nvSpPr>
        <p:spPr>
          <a:xfrm>
            <a:off x="685800" y="4343400"/>
            <a:ext cx="5486399" cy="4114800"/>
          </a:xfrm>
          <a:prstGeom prst="rect">
            <a:avLst/>
          </a:prstGeom>
        </p:spPr>
        <p:txBody>
          <a:bodyPr lIns="91425" tIns="91425" rIns="91425" bIns="91425" anchor="ctr" anchorCtr="0">
            <a:normAutofit/>
          </a:bodyPr>
          <a:lstStyle/>
          <a:p>
            <a:pPr>
              <a:spcBef>
                <a:spcPts val="0"/>
              </a:spcBef>
              <a:buNone/>
            </a:pPr>
            <a:endParaRPr/>
          </a:p>
        </p:txBody>
      </p:sp>
      <p:sp>
        <p:nvSpPr>
          <p:cNvPr id="256" name="Shape 25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2"/>
        <p:cNvGrpSpPr/>
        <p:nvPr/>
      </p:nvGrpSpPr>
      <p:grpSpPr>
        <a:xfrm>
          <a:off x="0" y="0"/>
          <a:ext cx="0" cy="0"/>
          <a:chOff x="0" y="0"/>
          <a:chExt cx="0" cy="0"/>
        </a:xfrm>
      </p:grpSpPr>
      <p:sp>
        <p:nvSpPr>
          <p:cNvPr id="263" name="Shape 263"/>
          <p:cNvSpPr txBox="1">
            <a:spLocks noGrp="1"/>
          </p:cNvSpPr>
          <p:nvPr>
            <p:ph type="body" idx="1"/>
          </p:nvPr>
        </p:nvSpPr>
        <p:spPr>
          <a:xfrm>
            <a:off x="685800" y="4343400"/>
            <a:ext cx="5486399" cy="4114800"/>
          </a:xfrm>
          <a:prstGeom prst="rect">
            <a:avLst/>
          </a:prstGeom>
        </p:spPr>
        <p:txBody>
          <a:bodyPr lIns="91425" tIns="91425" rIns="91425" bIns="91425" anchor="ctr" anchorCtr="0">
            <a:normAutofit/>
          </a:bodyPr>
          <a:lstStyle/>
          <a:p>
            <a:pPr>
              <a:spcBef>
                <a:spcPts val="0"/>
              </a:spcBef>
              <a:buNone/>
            </a:pPr>
            <a:endParaRPr/>
          </a:p>
        </p:txBody>
      </p:sp>
      <p:sp>
        <p:nvSpPr>
          <p:cNvPr id="264" name="Shape 26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1"/>
        <p:cNvGrpSpPr/>
        <p:nvPr/>
      </p:nvGrpSpPr>
      <p:grpSpPr>
        <a:xfrm>
          <a:off x="0" y="0"/>
          <a:ext cx="0" cy="0"/>
          <a:chOff x="0" y="0"/>
          <a:chExt cx="0" cy="0"/>
        </a:xfrm>
      </p:grpSpPr>
      <p:sp>
        <p:nvSpPr>
          <p:cNvPr id="272" name="Shape 272"/>
          <p:cNvSpPr txBox="1">
            <a:spLocks noGrp="1"/>
          </p:cNvSpPr>
          <p:nvPr>
            <p:ph type="body" idx="1"/>
          </p:nvPr>
        </p:nvSpPr>
        <p:spPr>
          <a:xfrm>
            <a:off x="685800" y="4343400"/>
            <a:ext cx="5486399" cy="4114800"/>
          </a:xfrm>
          <a:prstGeom prst="rect">
            <a:avLst/>
          </a:prstGeom>
        </p:spPr>
        <p:txBody>
          <a:bodyPr lIns="91425" tIns="91425" rIns="91425" bIns="91425" anchor="ctr" anchorCtr="0">
            <a:normAutofit/>
          </a:bodyPr>
          <a:lstStyle/>
          <a:p>
            <a:pPr>
              <a:spcBef>
                <a:spcPts val="0"/>
              </a:spcBef>
              <a:buNone/>
            </a:pPr>
            <a:endParaRPr/>
          </a:p>
        </p:txBody>
      </p:sp>
      <p:sp>
        <p:nvSpPr>
          <p:cNvPr id="273" name="Shape 27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Shape 280"/>
          <p:cNvSpPr txBox="1">
            <a:spLocks noGrp="1"/>
          </p:cNvSpPr>
          <p:nvPr>
            <p:ph type="body" idx="1"/>
          </p:nvPr>
        </p:nvSpPr>
        <p:spPr>
          <a:xfrm>
            <a:off x="685800" y="4343400"/>
            <a:ext cx="5486399" cy="4114800"/>
          </a:xfrm>
          <a:prstGeom prst="rect">
            <a:avLst/>
          </a:prstGeom>
        </p:spPr>
        <p:txBody>
          <a:bodyPr lIns="91425" tIns="91425" rIns="91425" bIns="91425" anchor="ctr" anchorCtr="0">
            <a:normAutofit/>
          </a:bodyPr>
          <a:lstStyle/>
          <a:p>
            <a:pPr>
              <a:spcBef>
                <a:spcPts val="0"/>
              </a:spcBef>
              <a:buNone/>
            </a:pPr>
            <a:endParaRPr/>
          </a:p>
        </p:txBody>
      </p:sp>
      <p:sp>
        <p:nvSpPr>
          <p:cNvPr id="281" name="Shape 28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7"/>
        <p:cNvGrpSpPr/>
        <p:nvPr/>
      </p:nvGrpSpPr>
      <p:grpSpPr>
        <a:xfrm>
          <a:off x="0" y="0"/>
          <a:ext cx="0" cy="0"/>
          <a:chOff x="0" y="0"/>
          <a:chExt cx="0" cy="0"/>
        </a:xfrm>
      </p:grpSpPr>
      <p:sp>
        <p:nvSpPr>
          <p:cNvPr id="288" name="Shape 288"/>
          <p:cNvSpPr txBox="1">
            <a:spLocks noGrp="1"/>
          </p:cNvSpPr>
          <p:nvPr>
            <p:ph type="body" idx="1"/>
          </p:nvPr>
        </p:nvSpPr>
        <p:spPr>
          <a:xfrm>
            <a:off x="685800" y="4343400"/>
            <a:ext cx="5486399" cy="4114800"/>
          </a:xfrm>
          <a:prstGeom prst="rect">
            <a:avLst/>
          </a:prstGeom>
        </p:spPr>
        <p:txBody>
          <a:bodyPr lIns="91425" tIns="91425" rIns="91425" bIns="91425" anchor="ctr" anchorCtr="0">
            <a:normAutofit/>
          </a:bodyPr>
          <a:lstStyle/>
          <a:p>
            <a:pPr>
              <a:spcBef>
                <a:spcPts val="0"/>
              </a:spcBef>
              <a:buNone/>
            </a:pPr>
            <a:endParaRPr/>
          </a:p>
        </p:txBody>
      </p:sp>
      <p:sp>
        <p:nvSpPr>
          <p:cNvPr id="289" name="Shape 28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26"/>
        <p:cNvGrpSpPr/>
        <p:nvPr/>
      </p:nvGrpSpPr>
      <p:grpSpPr>
        <a:xfrm>
          <a:off x="0" y="0"/>
          <a:ext cx="0" cy="0"/>
          <a:chOff x="0" y="0"/>
          <a:chExt cx="0" cy="0"/>
        </a:xfrm>
      </p:grpSpPr>
      <p:sp>
        <p:nvSpPr>
          <p:cNvPr id="27" name="Shape 27"/>
          <p:cNvSpPr txBox="1">
            <a:spLocks noGrp="1"/>
          </p:cNvSpPr>
          <p:nvPr>
            <p:ph type="ctrTitle"/>
          </p:nvPr>
        </p:nvSpPr>
        <p:spPr>
          <a:xfrm>
            <a:off x="762000" y="533400"/>
            <a:ext cx="7696199" cy="1470024"/>
          </a:xfrm>
          <a:prstGeom prst="rect">
            <a:avLst/>
          </a:prstGeom>
          <a:noFill/>
          <a:ln>
            <a:noFill/>
          </a:ln>
        </p:spPr>
        <p:txBody>
          <a:bodyPr lIns="91425" tIns="91425" rIns="91425" bIns="91425" anchor="ctr" anchorCtr="0"/>
          <a:lstStyle>
            <a:lvl1pPr marL="0" marR="0" indent="0" algn="l" rtl="0">
              <a:spcBef>
                <a:spcPts val="0"/>
              </a:spcBef>
              <a:spcAft>
                <a:spcPts val="0"/>
              </a:spcAft>
              <a:defRPr/>
            </a:lvl1pPr>
            <a:lvl2pPr marL="0" marR="0" indent="0" algn="l" rtl="0">
              <a:spcBef>
                <a:spcPts val="0"/>
              </a:spcBef>
              <a:spcAft>
                <a:spcPts val="0"/>
              </a:spcAft>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28" name="Shape 28"/>
          <p:cNvSpPr txBox="1">
            <a:spLocks noGrp="1"/>
          </p:cNvSpPr>
          <p:nvPr>
            <p:ph type="subTitle" idx="1"/>
          </p:nvPr>
        </p:nvSpPr>
        <p:spPr>
          <a:xfrm>
            <a:off x="838200" y="2362200"/>
            <a:ext cx="7619999" cy="3429000"/>
          </a:xfrm>
          <a:prstGeom prst="rect">
            <a:avLst/>
          </a:prstGeom>
          <a:noFill/>
          <a:ln>
            <a:noFill/>
          </a:ln>
        </p:spPr>
        <p:txBody>
          <a:bodyPr lIns="91425" tIns="91425" rIns="91425" bIns="91425" anchor="t" anchorCtr="0"/>
          <a:lstStyle>
            <a:lvl1pPr marL="0" marR="0" indent="0" algn="ctr" rtl="0">
              <a:spcBef>
                <a:spcPts val="560"/>
              </a:spcBef>
              <a:spcAft>
                <a:spcPts val="0"/>
              </a:spcAft>
              <a:buClr>
                <a:srgbClr val="000080"/>
              </a:buClr>
              <a:buFont typeface="Arial"/>
              <a:buNone/>
              <a:defRPr/>
            </a:lvl1pPr>
            <a:lvl2pPr marL="742950" marR="0" indent="-107950" algn="l" rtl="0">
              <a:spcBef>
                <a:spcPts val="560"/>
              </a:spcBef>
              <a:spcAft>
                <a:spcPts val="0"/>
              </a:spcAft>
              <a:buClr>
                <a:srgbClr val="FF9F11"/>
              </a:buClr>
              <a:buFont typeface="Arial"/>
              <a:buChar char="▪"/>
              <a:defRPr/>
            </a:lvl2pPr>
            <a:lvl3pPr marL="1143000" marR="0" indent="-152400" algn="l" rtl="0">
              <a:spcBef>
                <a:spcPts val="480"/>
              </a:spcBef>
              <a:spcAft>
                <a:spcPts val="0"/>
              </a:spcAft>
              <a:buClr>
                <a:srgbClr val="000080"/>
              </a:buClr>
              <a:buFont typeface="Arial"/>
              <a:buChar char="•"/>
              <a:defRPr/>
            </a:lvl3pPr>
            <a:lvl4pPr marL="1600200" marR="0" indent="-165100" algn="l" rtl="0">
              <a:spcBef>
                <a:spcPts val="400"/>
              </a:spcBef>
              <a:spcAft>
                <a:spcPts val="0"/>
              </a:spcAft>
              <a:buClr>
                <a:srgbClr val="FF9F11"/>
              </a:buClr>
              <a:buFont typeface="Arial"/>
              <a:buChar char="•"/>
              <a:defRPr/>
            </a:lvl4pPr>
            <a:lvl5pPr marL="2057400" marR="0" indent="-101600" algn="l" rtl="0">
              <a:spcBef>
                <a:spcPts val="400"/>
              </a:spcBef>
              <a:spcAft>
                <a:spcPts val="0"/>
              </a:spcAft>
              <a:buClr>
                <a:srgbClr val="000080"/>
              </a:buClr>
              <a:buFont typeface="Arial"/>
              <a:buChar char="–"/>
              <a:defRPr/>
            </a:lvl5pPr>
            <a:lvl6pPr marL="2514600" marR="0" indent="-101600" algn="l" rtl="0">
              <a:spcBef>
                <a:spcPts val="400"/>
              </a:spcBef>
              <a:spcAft>
                <a:spcPts val="0"/>
              </a:spcAft>
              <a:buClr>
                <a:srgbClr val="000080"/>
              </a:buClr>
              <a:buFont typeface="Arial"/>
              <a:buChar char="–"/>
              <a:defRPr/>
            </a:lvl6pPr>
            <a:lvl7pPr marL="2971800" marR="0" indent="-101600" algn="l" rtl="0">
              <a:spcBef>
                <a:spcPts val="400"/>
              </a:spcBef>
              <a:spcAft>
                <a:spcPts val="0"/>
              </a:spcAft>
              <a:buClr>
                <a:srgbClr val="000080"/>
              </a:buClr>
              <a:buFont typeface="Arial"/>
              <a:buChar char="–"/>
              <a:defRPr/>
            </a:lvl7pPr>
            <a:lvl8pPr marL="3429000" marR="0" indent="-101600" algn="l" rtl="0">
              <a:spcBef>
                <a:spcPts val="400"/>
              </a:spcBef>
              <a:spcAft>
                <a:spcPts val="0"/>
              </a:spcAft>
              <a:buClr>
                <a:srgbClr val="000080"/>
              </a:buClr>
              <a:buFont typeface="Arial"/>
              <a:buChar char="–"/>
              <a:defRPr/>
            </a:lvl8pPr>
            <a:lvl9pPr marL="3886200" marR="0" indent="-101600" algn="l" rtl="0">
              <a:spcBef>
                <a:spcPts val="400"/>
              </a:spcBef>
              <a:spcAft>
                <a:spcPts val="0"/>
              </a:spcAft>
              <a:buClr>
                <a:srgbClr val="000080"/>
              </a:buClr>
              <a:buFont typeface="Arial"/>
              <a:buChar char="–"/>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137"/>
        <p:cNvGrpSpPr/>
        <p:nvPr/>
      </p:nvGrpSpPr>
      <p:grpSpPr>
        <a:xfrm>
          <a:off x="0" y="0"/>
          <a:ext cx="0" cy="0"/>
          <a:chOff x="0" y="0"/>
          <a:chExt cx="0" cy="0"/>
        </a:xfrm>
      </p:grpSpPr>
      <p:sp>
        <p:nvSpPr>
          <p:cNvPr id="138" name="Shape 138"/>
          <p:cNvSpPr txBox="1">
            <a:spLocks noGrp="1"/>
          </p:cNvSpPr>
          <p:nvPr>
            <p:ph type="title"/>
          </p:nvPr>
        </p:nvSpPr>
        <p:spPr>
          <a:xfrm>
            <a:off x="762000" y="274637"/>
            <a:ext cx="79247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139" name="Shape 139"/>
          <p:cNvSpPr txBox="1">
            <a:spLocks noGrp="1"/>
          </p:cNvSpPr>
          <p:nvPr>
            <p:ph type="body" idx="1"/>
          </p:nvPr>
        </p:nvSpPr>
        <p:spPr>
          <a:xfrm rot="5400000">
            <a:off x="2537618" y="-99219"/>
            <a:ext cx="4525961" cy="7772400"/>
          </a:xfrm>
          <a:prstGeom prst="rect">
            <a:avLst/>
          </a:prstGeom>
          <a:noFill/>
          <a:ln>
            <a:noFill/>
          </a:ln>
        </p:spPr>
        <p:txBody>
          <a:bodyPr lIns="91425" tIns="91425" rIns="91425" bIns="91425" anchor="t" anchorCtr="0"/>
          <a:lstStyle>
            <a:lvl1pPr marL="342900" indent="-139700" algn="l" rtl="0">
              <a:spcBef>
                <a:spcPts val="640"/>
              </a:spcBef>
              <a:spcAft>
                <a:spcPts val="0"/>
              </a:spcAft>
              <a:buClr>
                <a:srgbClr val="000080"/>
              </a:buClr>
              <a:buFont typeface="Arial"/>
              <a:buChar char="▪"/>
              <a:defRPr/>
            </a:lvl1pPr>
            <a:lvl2pPr marL="742950" indent="-107950" algn="l" rtl="0">
              <a:spcBef>
                <a:spcPts val="560"/>
              </a:spcBef>
              <a:spcAft>
                <a:spcPts val="0"/>
              </a:spcAft>
              <a:buClr>
                <a:srgbClr val="FF9F11"/>
              </a:buClr>
              <a:buFont typeface="Arial"/>
              <a:buChar char="▪"/>
              <a:defRPr/>
            </a:lvl2pPr>
            <a:lvl3pPr marL="1143000" indent="-152400" algn="l" rtl="0">
              <a:spcBef>
                <a:spcPts val="480"/>
              </a:spcBef>
              <a:spcAft>
                <a:spcPts val="0"/>
              </a:spcAft>
              <a:buClr>
                <a:srgbClr val="000080"/>
              </a:buClr>
              <a:buFont typeface="Arial"/>
              <a:buChar char="•"/>
              <a:defRPr/>
            </a:lvl3pPr>
            <a:lvl4pPr marL="1600200" indent="-165100" algn="l" rtl="0">
              <a:spcBef>
                <a:spcPts val="400"/>
              </a:spcBef>
              <a:spcAft>
                <a:spcPts val="0"/>
              </a:spcAft>
              <a:buClr>
                <a:srgbClr val="FF9F11"/>
              </a:buClr>
              <a:buFont typeface="Arial"/>
              <a:buChar char="•"/>
              <a:defRPr/>
            </a:lvl4pPr>
            <a:lvl5pPr marL="2057400" indent="-101600" algn="l" rtl="0">
              <a:spcBef>
                <a:spcPts val="400"/>
              </a:spcBef>
              <a:spcAft>
                <a:spcPts val="0"/>
              </a:spcAft>
              <a:buClr>
                <a:srgbClr val="000080"/>
              </a:buClr>
              <a:buFont typeface="Arial"/>
              <a:buChar char="–"/>
              <a:defRPr/>
            </a:lvl5pPr>
            <a:lvl6pPr marL="2514600" indent="-101600" algn="l" rtl="0">
              <a:spcBef>
                <a:spcPts val="400"/>
              </a:spcBef>
              <a:spcAft>
                <a:spcPts val="0"/>
              </a:spcAft>
              <a:buClr>
                <a:srgbClr val="000080"/>
              </a:buClr>
              <a:buFont typeface="Arial"/>
              <a:buChar char="–"/>
              <a:defRPr/>
            </a:lvl6pPr>
            <a:lvl7pPr marL="2971800" indent="-101600" algn="l" rtl="0">
              <a:spcBef>
                <a:spcPts val="400"/>
              </a:spcBef>
              <a:spcAft>
                <a:spcPts val="0"/>
              </a:spcAft>
              <a:buClr>
                <a:srgbClr val="000080"/>
              </a:buClr>
              <a:buFont typeface="Arial"/>
              <a:buChar char="–"/>
              <a:defRPr/>
            </a:lvl7pPr>
            <a:lvl8pPr marL="3429000" indent="-101600" algn="l" rtl="0">
              <a:spcBef>
                <a:spcPts val="400"/>
              </a:spcBef>
              <a:spcAft>
                <a:spcPts val="0"/>
              </a:spcAft>
              <a:buClr>
                <a:srgbClr val="000080"/>
              </a:buClr>
              <a:buFont typeface="Arial"/>
              <a:buChar char="–"/>
              <a:defRPr/>
            </a:lvl8pPr>
            <a:lvl9pPr marL="3886200" indent="-101600" algn="l" rtl="0">
              <a:spcBef>
                <a:spcPts val="400"/>
              </a:spcBef>
              <a:spcAft>
                <a:spcPts val="0"/>
              </a:spcAft>
              <a:buClr>
                <a:srgbClr val="000080"/>
              </a:buClr>
              <a:buFont typeface="Arial"/>
              <a:buChar char="–"/>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149"/>
        <p:cNvGrpSpPr/>
        <p:nvPr/>
      </p:nvGrpSpPr>
      <p:grpSpPr>
        <a:xfrm>
          <a:off x="0" y="0"/>
          <a:ext cx="0" cy="0"/>
          <a:chOff x="0" y="0"/>
          <a:chExt cx="0" cy="0"/>
        </a:xfrm>
      </p:grpSpPr>
      <p:sp>
        <p:nvSpPr>
          <p:cNvPr id="150" name="Shape 150"/>
          <p:cNvSpPr txBox="1">
            <a:spLocks noGrp="1"/>
          </p:cNvSpPr>
          <p:nvPr>
            <p:ph type="title"/>
          </p:nvPr>
        </p:nvSpPr>
        <p:spPr>
          <a:xfrm rot="5400000">
            <a:off x="4808537" y="2171700"/>
            <a:ext cx="5775324" cy="1981199"/>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151" name="Shape 151"/>
          <p:cNvSpPr txBox="1">
            <a:spLocks noGrp="1"/>
          </p:cNvSpPr>
          <p:nvPr>
            <p:ph type="body" idx="1"/>
          </p:nvPr>
        </p:nvSpPr>
        <p:spPr>
          <a:xfrm rot="5400000">
            <a:off x="769937" y="266700"/>
            <a:ext cx="5775324" cy="5791200"/>
          </a:xfrm>
          <a:prstGeom prst="rect">
            <a:avLst/>
          </a:prstGeom>
          <a:noFill/>
          <a:ln>
            <a:noFill/>
          </a:ln>
        </p:spPr>
        <p:txBody>
          <a:bodyPr lIns="91425" tIns="91425" rIns="91425" bIns="91425" anchor="t" anchorCtr="0"/>
          <a:lstStyle>
            <a:lvl1pPr marL="342900" indent="-139700" algn="l" rtl="0">
              <a:spcBef>
                <a:spcPts val="640"/>
              </a:spcBef>
              <a:spcAft>
                <a:spcPts val="0"/>
              </a:spcAft>
              <a:buClr>
                <a:srgbClr val="000080"/>
              </a:buClr>
              <a:buFont typeface="Arial"/>
              <a:buChar char="▪"/>
              <a:defRPr/>
            </a:lvl1pPr>
            <a:lvl2pPr marL="742950" indent="-107950" algn="l" rtl="0">
              <a:spcBef>
                <a:spcPts val="560"/>
              </a:spcBef>
              <a:spcAft>
                <a:spcPts val="0"/>
              </a:spcAft>
              <a:buClr>
                <a:srgbClr val="FF9F11"/>
              </a:buClr>
              <a:buFont typeface="Arial"/>
              <a:buChar char="▪"/>
              <a:defRPr/>
            </a:lvl2pPr>
            <a:lvl3pPr marL="1143000" indent="-152400" algn="l" rtl="0">
              <a:spcBef>
                <a:spcPts val="480"/>
              </a:spcBef>
              <a:spcAft>
                <a:spcPts val="0"/>
              </a:spcAft>
              <a:buClr>
                <a:srgbClr val="000080"/>
              </a:buClr>
              <a:buFont typeface="Arial"/>
              <a:buChar char="•"/>
              <a:defRPr/>
            </a:lvl3pPr>
            <a:lvl4pPr marL="1600200" indent="-165100" algn="l" rtl="0">
              <a:spcBef>
                <a:spcPts val="400"/>
              </a:spcBef>
              <a:spcAft>
                <a:spcPts val="0"/>
              </a:spcAft>
              <a:buClr>
                <a:srgbClr val="FF9F11"/>
              </a:buClr>
              <a:buFont typeface="Arial"/>
              <a:buChar char="•"/>
              <a:defRPr/>
            </a:lvl4pPr>
            <a:lvl5pPr marL="2057400" indent="-101600" algn="l" rtl="0">
              <a:spcBef>
                <a:spcPts val="400"/>
              </a:spcBef>
              <a:spcAft>
                <a:spcPts val="0"/>
              </a:spcAft>
              <a:buClr>
                <a:srgbClr val="000080"/>
              </a:buClr>
              <a:buFont typeface="Arial"/>
              <a:buChar char="–"/>
              <a:defRPr/>
            </a:lvl5pPr>
            <a:lvl6pPr marL="2514600" indent="-101600" algn="l" rtl="0">
              <a:spcBef>
                <a:spcPts val="400"/>
              </a:spcBef>
              <a:spcAft>
                <a:spcPts val="0"/>
              </a:spcAft>
              <a:buClr>
                <a:srgbClr val="000080"/>
              </a:buClr>
              <a:buFont typeface="Arial"/>
              <a:buChar char="–"/>
              <a:defRPr/>
            </a:lvl6pPr>
            <a:lvl7pPr marL="2971800" indent="-101600" algn="l" rtl="0">
              <a:spcBef>
                <a:spcPts val="400"/>
              </a:spcBef>
              <a:spcAft>
                <a:spcPts val="0"/>
              </a:spcAft>
              <a:buClr>
                <a:srgbClr val="000080"/>
              </a:buClr>
              <a:buFont typeface="Arial"/>
              <a:buChar char="–"/>
              <a:defRPr/>
            </a:lvl7pPr>
            <a:lvl8pPr marL="3429000" indent="-101600" algn="l" rtl="0">
              <a:spcBef>
                <a:spcPts val="400"/>
              </a:spcBef>
              <a:spcAft>
                <a:spcPts val="0"/>
              </a:spcAft>
              <a:buClr>
                <a:srgbClr val="000080"/>
              </a:buClr>
              <a:buFont typeface="Arial"/>
              <a:buChar char="–"/>
              <a:defRPr/>
            </a:lvl8pPr>
            <a:lvl9pPr marL="3886200" indent="-101600" algn="l" rtl="0">
              <a:spcBef>
                <a:spcPts val="400"/>
              </a:spcBef>
              <a:spcAft>
                <a:spcPts val="0"/>
              </a:spcAft>
              <a:buClr>
                <a:srgbClr val="000080"/>
              </a:buClr>
              <a:buFont typeface="Arial"/>
              <a:buChar char="–"/>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Shape 161"/>
        <p:cNvGrpSpPr/>
        <p:nvPr/>
      </p:nvGrpSpPr>
      <p:grpSpPr>
        <a:xfrm>
          <a:off x="0" y="0"/>
          <a:ext cx="0" cy="0"/>
          <a:chOff x="0" y="0"/>
          <a:chExt cx="0" cy="0"/>
        </a:xfrm>
      </p:grpSpPr>
      <p:sp>
        <p:nvSpPr>
          <p:cNvPr id="162" name="Shape 162"/>
          <p:cNvSpPr txBox="1">
            <a:spLocks noGrp="1"/>
          </p:cNvSpPr>
          <p:nvPr>
            <p:ph type="title"/>
          </p:nvPr>
        </p:nvSpPr>
        <p:spPr>
          <a:xfrm>
            <a:off x="762000" y="274637"/>
            <a:ext cx="79247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163" name="Shape 163"/>
          <p:cNvSpPr txBox="1">
            <a:spLocks noGrp="1"/>
          </p:cNvSpPr>
          <p:nvPr>
            <p:ph type="body" idx="1"/>
          </p:nvPr>
        </p:nvSpPr>
        <p:spPr>
          <a:xfrm>
            <a:off x="914400" y="1524000"/>
            <a:ext cx="3809999" cy="4525963"/>
          </a:xfrm>
          <a:prstGeom prst="rect">
            <a:avLst/>
          </a:prstGeom>
          <a:noFill/>
          <a:ln>
            <a:noFill/>
          </a:ln>
        </p:spPr>
        <p:txBody>
          <a:bodyPr lIns="91425" tIns="91425" rIns="91425" bIns="91425" anchor="t" anchorCtr="0"/>
          <a:lstStyle>
            <a:lvl1pPr marL="342900" indent="-139700" algn="l" rtl="0">
              <a:spcBef>
                <a:spcPts val="640"/>
              </a:spcBef>
              <a:spcAft>
                <a:spcPts val="0"/>
              </a:spcAft>
              <a:buClr>
                <a:srgbClr val="000080"/>
              </a:buClr>
              <a:buFont typeface="Arial"/>
              <a:buChar char="▪"/>
              <a:defRPr/>
            </a:lvl1pPr>
            <a:lvl2pPr marL="742950" indent="-107950" algn="l" rtl="0">
              <a:spcBef>
                <a:spcPts val="560"/>
              </a:spcBef>
              <a:spcAft>
                <a:spcPts val="0"/>
              </a:spcAft>
              <a:buClr>
                <a:srgbClr val="FF9F11"/>
              </a:buClr>
              <a:buFont typeface="Arial"/>
              <a:buChar char="▪"/>
              <a:defRPr/>
            </a:lvl2pPr>
            <a:lvl3pPr marL="1143000" indent="-152400" algn="l" rtl="0">
              <a:spcBef>
                <a:spcPts val="480"/>
              </a:spcBef>
              <a:spcAft>
                <a:spcPts val="0"/>
              </a:spcAft>
              <a:buClr>
                <a:srgbClr val="000080"/>
              </a:buClr>
              <a:buFont typeface="Arial"/>
              <a:buChar char="•"/>
              <a:defRPr/>
            </a:lvl3pPr>
            <a:lvl4pPr marL="1600200" indent="-165100" algn="l" rtl="0">
              <a:spcBef>
                <a:spcPts val="400"/>
              </a:spcBef>
              <a:spcAft>
                <a:spcPts val="0"/>
              </a:spcAft>
              <a:buClr>
                <a:srgbClr val="FF9F11"/>
              </a:buClr>
              <a:buFont typeface="Arial"/>
              <a:buChar char="•"/>
              <a:defRPr/>
            </a:lvl4pPr>
            <a:lvl5pPr marL="2057400" indent="-101600" algn="l" rtl="0">
              <a:spcBef>
                <a:spcPts val="400"/>
              </a:spcBef>
              <a:spcAft>
                <a:spcPts val="0"/>
              </a:spcAft>
              <a:buClr>
                <a:srgbClr val="000080"/>
              </a:buClr>
              <a:buFont typeface="Arial"/>
              <a:buChar char="–"/>
              <a:defRPr/>
            </a:lvl5pPr>
            <a:lvl6pPr marL="2514600" indent="-101600" algn="l" rtl="0">
              <a:spcBef>
                <a:spcPts val="400"/>
              </a:spcBef>
              <a:spcAft>
                <a:spcPts val="0"/>
              </a:spcAft>
              <a:buClr>
                <a:srgbClr val="000080"/>
              </a:buClr>
              <a:buFont typeface="Arial"/>
              <a:buChar char="–"/>
              <a:defRPr/>
            </a:lvl6pPr>
            <a:lvl7pPr marL="2971800" indent="-101600" algn="l" rtl="0">
              <a:spcBef>
                <a:spcPts val="400"/>
              </a:spcBef>
              <a:spcAft>
                <a:spcPts val="0"/>
              </a:spcAft>
              <a:buClr>
                <a:srgbClr val="000080"/>
              </a:buClr>
              <a:buFont typeface="Arial"/>
              <a:buChar char="–"/>
              <a:defRPr/>
            </a:lvl7pPr>
            <a:lvl8pPr marL="3429000" indent="-101600" algn="l" rtl="0">
              <a:spcBef>
                <a:spcPts val="400"/>
              </a:spcBef>
              <a:spcAft>
                <a:spcPts val="0"/>
              </a:spcAft>
              <a:buClr>
                <a:srgbClr val="000080"/>
              </a:buClr>
              <a:buFont typeface="Arial"/>
              <a:buChar char="–"/>
              <a:defRPr/>
            </a:lvl8pPr>
            <a:lvl9pPr marL="3886200" indent="-101600" algn="l" rtl="0">
              <a:spcBef>
                <a:spcPts val="400"/>
              </a:spcBef>
              <a:spcAft>
                <a:spcPts val="0"/>
              </a:spcAft>
              <a:buClr>
                <a:srgbClr val="000080"/>
              </a:buClr>
              <a:buFont typeface="Arial"/>
              <a:buChar char="–"/>
              <a:defRPr/>
            </a:lvl9pPr>
          </a:lstStyle>
          <a:p>
            <a:endParaRPr/>
          </a:p>
        </p:txBody>
      </p:sp>
      <p:sp>
        <p:nvSpPr>
          <p:cNvPr id="164" name="Shape 164"/>
          <p:cNvSpPr txBox="1">
            <a:spLocks noGrp="1"/>
          </p:cNvSpPr>
          <p:nvPr>
            <p:ph type="body" idx="2"/>
          </p:nvPr>
        </p:nvSpPr>
        <p:spPr>
          <a:xfrm>
            <a:off x="4876800" y="1524000"/>
            <a:ext cx="3809999" cy="4525963"/>
          </a:xfrm>
          <a:prstGeom prst="rect">
            <a:avLst/>
          </a:prstGeom>
          <a:noFill/>
          <a:ln>
            <a:noFill/>
          </a:ln>
        </p:spPr>
        <p:txBody>
          <a:bodyPr lIns="91425" tIns="91425" rIns="91425" bIns="91425" anchor="t" anchorCtr="0"/>
          <a:lstStyle>
            <a:lvl1pPr marL="342900" indent="-139700" algn="l" rtl="0">
              <a:spcBef>
                <a:spcPts val="640"/>
              </a:spcBef>
              <a:spcAft>
                <a:spcPts val="0"/>
              </a:spcAft>
              <a:buClr>
                <a:srgbClr val="000080"/>
              </a:buClr>
              <a:buFont typeface="Arial"/>
              <a:buChar char="▪"/>
              <a:defRPr/>
            </a:lvl1pPr>
            <a:lvl2pPr marL="742950" indent="-107950" algn="l" rtl="0">
              <a:spcBef>
                <a:spcPts val="560"/>
              </a:spcBef>
              <a:spcAft>
                <a:spcPts val="0"/>
              </a:spcAft>
              <a:buClr>
                <a:srgbClr val="FF9F11"/>
              </a:buClr>
              <a:buFont typeface="Arial"/>
              <a:buChar char="▪"/>
              <a:defRPr/>
            </a:lvl2pPr>
            <a:lvl3pPr marL="1143000" indent="-152400" algn="l" rtl="0">
              <a:spcBef>
                <a:spcPts val="480"/>
              </a:spcBef>
              <a:spcAft>
                <a:spcPts val="0"/>
              </a:spcAft>
              <a:buClr>
                <a:srgbClr val="000080"/>
              </a:buClr>
              <a:buFont typeface="Arial"/>
              <a:buChar char="•"/>
              <a:defRPr/>
            </a:lvl3pPr>
            <a:lvl4pPr marL="1600200" indent="-165100" algn="l" rtl="0">
              <a:spcBef>
                <a:spcPts val="400"/>
              </a:spcBef>
              <a:spcAft>
                <a:spcPts val="0"/>
              </a:spcAft>
              <a:buClr>
                <a:srgbClr val="FF9F11"/>
              </a:buClr>
              <a:buFont typeface="Arial"/>
              <a:buChar char="•"/>
              <a:defRPr/>
            </a:lvl4pPr>
            <a:lvl5pPr marL="2057400" indent="-101600" algn="l" rtl="0">
              <a:spcBef>
                <a:spcPts val="400"/>
              </a:spcBef>
              <a:spcAft>
                <a:spcPts val="0"/>
              </a:spcAft>
              <a:buClr>
                <a:srgbClr val="000080"/>
              </a:buClr>
              <a:buFont typeface="Arial"/>
              <a:buChar char="–"/>
              <a:defRPr/>
            </a:lvl5pPr>
            <a:lvl6pPr marL="2514600" indent="-101600" algn="l" rtl="0">
              <a:spcBef>
                <a:spcPts val="400"/>
              </a:spcBef>
              <a:spcAft>
                <a:spcPts val="0"/>
              </a:spcAft>
              <a:buClr>
                <a:srgbClr val="000080"/>
              </a:buClr>
              <a:buFont typeface="Arial"/>
              <a:buChar char="–"/>
              <a:defRPr/>
            </a:lvl6pPr>
            <a:lvl7pPr marL="2971800" indent="-101600" algn="l" rtl="0">
              <a:spcBef>
                <a:spcPts val="400"/>
              </a:spcBef>
              <a:spcAft>
                <a:spcPts val="0"/>
              </a:spcAft>
              <a:buClr>
                <a:srgbClr val="000080"/>
              </a:buClr>
              <a:buFont typeface="Arial"/>
              <a:buChar char="–"/>
              <a:defRPr/>
            </a:lvl7pPr>
            <a:lvl8pPr marL="3429000" indent="-101600" algn="l" rtl="0">
              <a:spcBef>
                <a:spcPts val="400"/>
              </a:spcBef>
              <a:spcAft>
                <a:spcPts val="0"/>
              </a:spcAft>
              <a:buClr>
                <a:srgbClr val="000080"/>
              </a:buClr>
              <a:buFont typeface="Arial"/>
              <a:buChar char="–"/>
              <a:defRPr/>
            </a:lvl8pPr>
            <a:lvl9pPr marL="3886200" indent="-101600" algn="l" rtl="0">
              <a:spcBef>
                <a:spcPts val="400"/>
              </a:spcBef>
              <a:spcAft>
                <a:spcPts val="0"/>
              </a:spcAft>
              <a:buClr>
                <a:srgbClr val="000080"/>
              </a:buClr>
              <a:buFont typeface="Arial"/>
              <a:buChar char="–"/>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Shape 174"/>
        <p:cNvGrpSpPr/>
        <p:nvPr/>
      </p:nvGrpSpPr>
      <p:grpSpPr>
        <a:xfrm>
          <a:off x="0" y="0"/>
          <a:ext cx="0" cy="0"/>
          <a:chOff x="0" y="0"/>
          <a:chExt cx="0" cy="0"/>
        </a:xfrm>
      </p:grpSpPr>
      <p:sp>
        <p:nvSpPr>
          <p:cNvPr id="175" name="Shape 175"/>
          <p:cNvSpPr txBox="1">
            <a:spLocks noGrp="1"/>
          </p:cNvSpPr>
          <p:nvPr>
            <p:ph type="title"/>
          </p:nvPr>
        </p:nvSpPr>
        <p:spPr>
          <a:xfrm>
            <a:off x="762000" y="274637"/>
            <a:ext cx="79247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176" name="Shape 176"/>
          <p:cNvSpPr txBox="1">
            <a:spLocks noGrp="1"/>
          </p:cNvSpPr>
          <p:nvPr>
            <p:ph type="body" idx="1"/>
          </p:nvPr>
        </p:nvSpPr>
        <p:spPr>
          <a:xfrm>
            <a:off x="914400" y="1524000"/>
            <a:ext cx="3809999" cy="4525963"/>
          </a:xfrm>
          <a:prstGeom prst="rect">
            <a:avLst/>
          </a:prstGeom>
          <a:noFill/>
          <a:ln>
            <a:noFill/>
          </a:ln>
        </p:spPr>
        <p:txBody>
          <a:bodyPr lIns="91425" tIns="91425" rIns="91425" bIns="91425" anchor="t" anchorCtr="0"/>
          <a:lstStyle>
            <a:lvl1pPr marL="342900" indent="-139700" algn="l" rtl="0">
              <a:spcBef>
                <a:spcPts val="640"/>
              </a:spcBef>
              <a:spcAft>
                <a:spcPts val="0"/>
              </a:spcAft>
              <a:buClr>
                <a:srgbClr val="000080"/>
              </a:buClr>
              <a:buFont typeface="Arial"/>
              <a:buChar char="▪"/>
              <a:defRPr/>
            </a:lvl1pPr>
            <a:lvl2pPr marL="742950" indent="-107950" algn="l" rtl="0">
              <a:spcBef>
                <a:spcPts val="560"/>
              </a:spcBef>
              <a:spcAft>
                <a:spcPts val="0"/>
              </a:spcAft>
              <a:buClr>
                <a:srgbClr val="FF9F11"/>
              </a:buClr>
              <a:buFont typeface="Arial"/>
              <a:buChar char="▪"/>
              <a:defRPr/>
            </a:lvl2pPr>
            <a:lvl3pPr marL="1143000" indent="-152400" algn="l" rtl="0">
              <a:spcBef>
                <a:spcPts val="480"/>
              </a:spcBef>
              <a:spcAft>
                <a:spcPts val="0"/>
              </a:spcAft>
              <a:buClr>
                <a:srgbClr val="000080"/>
              </a:buClr>
              <a:buFont typeface="Arial"/>
              <a:buChar char="•"/>
              <a:defRPr/>
            </a:lvl3pPr>
            <a:lvl4pPr marL="1600200" indent="-165100" algn="l" rtl="0">
              <a:spcBef>
                <a:spcPts val="400"/>
              </a:spcBef>
              <a:spcAft>
                <a:spcPts val="0"/>
              </a:spcAft>
              <a:buClr>
                <a:srgbClr val="FF9F11"/>
              </a:buClr>
              <a:buFont typeface="Arial"/>
              <a:buChar char="•"/>
              <a:defRPr/>
            </a:lvl4pPr>
            <a:lvl5pPr marL="2057400" indent="-101600" algn="l" rtl="0">
              <a:spcBef>
                <a:spcPts val="400"/>
              </a:spcBef>
              <a:spcAft>
                <a:spcPts val="0"/>
              </a:spcAft>
              <a:buClr>
                <a:srgbClr val="000080"/>
              </a:buClr>
              <a:buFont typeface="Arial"/>
              <a:buChar char="–"/>
              <a:defRPr/>
            </a:lvl5pPr>
            <a:lvl6pPr marL="2514600" indent="-101600" algn="l" rtl="0">
              <a:spcBef>
                <a:spcPts val="400"/>
              </a:spcBef>
              <a:spcAft>
                <a:spcPts val="0"/>
              </a:spcAft>
              <a:buClr>
                <a:srgbClr val="000080"/>
              </a:buClr>
              <a:buFont typeface="Arial"/>
              <a:buChar char="–"/>
              <a:defRPr/>
            </a:lvl6pPr>
            <a:lvl7pPr marL="2971800" indent="-101600" algn="l" rtl="0">
              <a:spcBef>
                <a:spcPts val="400"/>
              </a:spcBef>
              <a:spcAft>
                <a:spcPts val="0"/>
              </a:spcAft>
              <a:buClr>
                <a:srgbClr val="000080"/>
              </a:buClr>
              <a:buFont typeface="Arial"/>
              <a:buChar char="–"/>
              <a:defRPr/>
            </a:lvl7pPr>
            <a:lvl8pPr marL="3429000" indent="-101600" algn="l" rtl="0">
              <a:spcBef>
                <a:spcPts val="400"/>
              </a:spcBef>
              <a:spcAft>
                <a:spcPts val="0"/>
              </a:spcAft>
              <a:buClr>
                <a:srgbClr val="000080"/>
              </a:buClr>
              <a:buFont typeface="Arial"/>
              <a:buChar char="–"/>
              <a:defRPr/>
            </a:lvl8pPr>
            <a:lvl9pPr marL="3886200" indent="-101600" algn="l" rtl="0">
              <a:spcBef>
                <a:spcPts val="400"/>
              </a:spcBef>
              <a:spcAft>
                <a:spcPts val="0"/>
              </a:spcAft>
              <a:buClr>
                <a:srgbClr val="000080"/>
              </a:buClr>
              <a:buFont typeface="Arial"/>
              <a:buChar char="–"/>
              <a:defRPr/>
            </a:lvl9pPr>
          </a:lstStyle>
          <a:p>
            <a:endParaRPr/>
          </a:p>
        </p:txBody>
      </p:sp>
      <p:sp>
        <p:nvSpPr>
          <p:cNvPr id="177" name="Shape 177"/>
          <p:cNvSpPr txBox="1">
            <a:spLocks noGrp="1"/>
          </p:cNvSpPr>
          <p:nvPr>
            <p:ph type="body" idx="2"/>
          </p:nvPr>
        </p:nvSpPr>
        <p:spPr>
          <a:xfrm>
            <a:off x="4876800" y="1524000"/>
            <a:ext cx="3809999" cy="2185988"/>
          </a:xfrm>
          <a:prstGeom prst="rect">
            <a:avLst/>
          </a:prstGeom>
          <a:noFill/>
          <a:ln>
            <a:noFill/>
          </a:ln>
        </p:spPr>
        <p:txBody>
          <a:bodyPr lIns="91425" tIns="91425" rIns="91425" bIns="91425" anchor="t" anchorCtr="0"/>
          <a:lstStyle>
            <a:lvl1pPr marL="342900" indent="-139700" algn="l" rtl="0">
              <a:spcBef>
                <a:spcPts val="640"/>
              </a:spcBef>
              <a:spcAft>
                <a:spcPts val="0"/>
              </a:spcAft>
              <a:buClr>
                <a:srgbClr val="000080"/>
              </a:buClr>
              <a:buFont typeface="Arial"/>
              <a:buChar char="▪"/>
              <a:defRPr/>
            </a:lvl1pPr>
            <a:lvl2pPr marL="742950" indent="-107950" algn="l" rtl="0">
              <a:spcBef>
                <a:spcPts val="560"/>
              </a:spcBef>
              <a:spcAft>
                <a:spcPts val="0"/>
              </a:spcAft>
              <a:buClr>
                <a:srgbClr val="FF9F11"/>
              </a:buClr>
              <a:buFont typeface="Arial"/>
              <a:buChar char="▪"/>
              <a:defRPr/>
            </a:lvl2pPr>
            <a:lvl3pPr marL="1143000" indent="-152400" algn="l" rtl="0">
              <a:spcBef>
                <a:spcPts val="480"/>
              </a:spcBef>
              <a:spcAft>
                <a:spcPts val="0"/>
              </a:spcAft>
              <a:buClr>
                <a:srgbClr val="000080"/>
              </a:buClr>
              <a:buFont typeface="Arial"/>
              <a:buChar char="•"/>
              <a:defRPr/>
            </a:lvl3pPr>
            <a:lvl4pPr marL="1600200" indent="-165100" algn="l" rtl="0">
              <a:spcBef>
                <a:spcPts val="400"/>
              </a:spcBef>
              <a:spcAft>
                <a:spcPts val="0"/>
              </a:spcAft>
              <a:buClr>
                <a:srgbClr val="FF9F11"/>
              </a:buClr>
              <a:buFont typeface="Arial"/>
              <a:buChar char="•"/>
              <a:defRPr/>
            </a:lvl4pPr>
            <a:lvl5pPr marL="2057400" indent="-101600" algn="l" rtl="0">
              <a:spcBef>
                <a:spcPts val="400"/>
              </a:spcBef>
              <a:spcAft>
                <a:spcPts val="0"/>
              </a:spcAft>
              <a:buClr>
                <a:srgbClr val="000080"/>
              </a:buClr>
              <a:buFont typeface="Arial"/>
              <a:buChar char="–"/>
              <a:defRPr/>
            </a:lvl5pPr>
            <a:lvl6pPr marL="2514600" indent="-101600" algn="l" rtl="0">
              <a:spcBef>
                <a:spcPts val="400"/>
              </a:spcBef>
              <a:spcAft>
                <a:spcPts val="0"/>
              </a:spcAft>
              <a:buClr>
                <a:srgbClr val="000080"/>
              </a:buClr>
              <a:buFont typeface="Arial"/>
              <a:buChar char="–"/>
              <a:defRPr/>
            </a:lvl6pPr>
            <a:lvl7pPr marL="2971800" indent="-101600" algn="l" rtl="0">
              <a:spcBef>
                <a:spcPts val="400"/>
              </a:spcBef>
              <a:spcAft>
                <a:spcPts val="0"/>
              </a:spcAft>
              <a:buClr>
                <a:srgbClr val="000080"/>
              </a:buClr>
              <a:buFont typeface="Arial"/>
              <a:buChar char="–"/>
              <a:defRPr/>
            </a:lvl7pPr>
            <a:lvl8pPr marL="3429000" indent="-101600" algn="l" rtl="0">
              <a:spcBef>
                <a:spcPts val="400"/>
              </a:spcBef>
              <a:spcAft>
                <a:spcPts val="0"/>
              </a:spcAft>
              <a:buClr>
                <a:srgbClr val="000080"/>
              </a:buClr>
              <a:buFont typeface="Arial"/>
              <a:buChar char="–"/>
              <a:defRPr/>
            </a:lvl8pPr>
            <a:lvl9pPr marL="3886200" indent="-101600" algn="l" rtl="0">
              <a:spcBef>
                <a:spcPts val="400"/>
              </a:spcBef>
              <a:spcAft>
                <a:spcPts val="0"/>
              </a:spcAft>
              <a:buClr>
                <a:srgbClr val="000080"/>
              </a:buClr>
              <a:buFont typeface="Arial"/>
              <a:buChar char="–"/>
              <a:defRPr/>
            </a:lvl9pPr>
          </a:lstStyle>
          <a:p>
            <a:endParaRPr/>
          </a:p>
        </p:txBody>
      </p:sp>
      <p:sp>
        <p:nvSpPr>
          <p:cNvPr id="178" name="Shape 178"/>
          <p:cNvSpPr txBox="1">
            <a:spLocks noGrp="1"/>
          </p:cNvSpPr>
          <p:nvPr>
            <p:ph type="body" idx="3"/>
          </p:nvPr>
        </p:nvSpPr>
        <p:spPr>
          <a:xfrm>
            <a:off x="4876800" y="3862387"/>
            <a:ext cx="3809999" cy="2187574"/>
          </a:xfrm>
          <a:prstGeom prst="rect">
            <a:avLst/>
          </a:prstGeom>
          <a:noFill/>
          <a:ln>
            <a:noFill/>
          </a:ln>
        </p:spPr>
        <p:txBody>
          <a:bodyPr lIns="91425" tIns="91425" rIns="91425" bIns="91425" anchor="t" anchorCtr="0"/>
          <a:lstStyle>
            <a:lvl1pPr marL="342900" indent="-139700" algn="l" rtl="0">
              <a:spcBef>
                <a:spcPts val="640"/>
              </a:spcBef>
              <a:spcAft>
                <a:spcPts val="0"/>
              </a:spcAft>
              <a:buClr>
                <a:srgbClr val="000080"/>
              </a:buClr>
              <a:buFont typeface="Arial"/>
              <a:buChar char="▪"/>
              <a:defRPr/>
            </a:lvl1pPr>
            <a:lvl2pPr marL="742950" indent="-107950" algn="l" rtl="0">
              <a:spcBef>
                <a:spcPts val="560"/>
              </a:spcBef>
              <a:spcAft>
                <a:spcPts val="0"/>
              </a:spcAft>
              <a:buClr>
                <a:srgbClr val="FF9F11"/>
              </a:buClr>
              <a:buFont typeface="Arial"/>
              <a:buChar char="▪"/>
              <a:defRPr/>
            </a:lvl2pPr>
            <a:lvl3pPr marL="1143000" indent="-152400" algn="l" rtl="0">
              <a:spcBef>
                <a:spcPts val="480"/>
              </a:spcBef>
              <a:spcAft>
                <a:spcPts val="0"/>
              </a:spcAft>
              <a:buClr>
                <a:srgbClr val="000080"/>
              </a:buClr>
              <a:buFont typeface="Arial"/>
              <a:buChar char="•"/>
              <a:defRPr/>
            </a:lvl3pPr>
            <a:lvl4pPr marL="1600200" indent="-165100" algn="l" rtl="0">
              <a:spcBef>
                <a:spcPts val="400"/>
              </a:spcBef>
              <a:spcAft>
                <a:spcPts val="0"/>
              </a:spcAft>
              <a:buClr>
                <a:srgbClr val="FF9F11"/>
              </a:buClr>
              <a:buFont typeface="Arial"/>
              <a:buChar char="•"/>
              <a:defRPr/>
            </a:lvl4pPr>
            <a:lvl5pPr marL="2057400" indent="-101600" algn="l" rtl="0">
              <a:spcBef>
                <a:spcPts val="400"/>
              </a:spcBef>
              <a:spcAft>
                <a:spcPts val="0"/>
              </a:spcAft>
              <a:buClr>
                <a:srgbClr val="000080"/>
              </a:buClr>
              <a:buFont typeface="Arial"/>
              <a:buChar char="–"/>
              <a:defRPr/>
            </a:lvl5pPr>
            <a:lvl6pPr marL="2514600" indent="-101600" algn="l" rtl="0">
              <a:spcBef>
                <a:spcPts val="400"/>
              </a:spcBef>
              <a:spcAft>
                <a:spcPts val="0"/>
              </a:spcAft>
              <a:buClr>
                <a:srgbClr val="000080"/>
              </a:buClr>
              <a:buFont typeface="Arial"/>
              <a:buChar char="–"/>
              <a:defRPr/>
            </a:lvl6pPr>
            <a:lvl7pPr marL="2971800" indent="-101600" algn="l" rtl="0">
              <a:spcBef>
                <a:spcPts val="400"/>
              </a:spcBef>
              <a:spcAft>
                <a:spcPts val="0"/>
              </a:spcAft>
              <a:buClr>
                <a:srgbClr val="000080"/>
              </a:buClr>
              <a:buFont typeface="Arial"/>
              <a:buChar char="–"/>
              <a:defRPr/>
            </a:lvl7pPr>
            <a:lvl8pPr marL="3429000" indent="-101600" algn="l" rtl="0">
              <a:spcBef>
                <a:spcPts val="400"/>
              </a:spcBef>
              <a:spcAft>
                <a:spcPts val="0"/>
              </a:spcAft>
              <a:buClr>
                <a:srgbClr val="000080"/>
              </a:buClr>
              <a:buFont typeface="Arial"/>
              <a:buChar char="–"/>
              <a:defRPr/>
            </a:lvl8pPr>
            <a:lvl9pPr marL="3886200" indent="-101600" algn="l" rtl="0">
              <a:spcBef>
                <a:spcPts val="400"/>
              </a:spcBef>
              <a:spcAft>
                <a:spcPts val="0"/>
              </a:spcAft>
              <a:buClr>
                <a:srgbClr val="000080"/>
              </a:buClr>
              <a:buFont typeface="Arial"/>
              <a:buChar char="–"/>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Shape 188"/>
        <p:cNvGrpSpPr/>
        <p:nvPr/>
      </p:nvGrpSpPr>
      <p:grpSpPr>
        <a:xfrm>
          <a:off x="0" y="0"/>
          <a:ext cx="0" cy="0"/>
          <a:chOff x="0" y="0"/>
          <a:chExt cx="0" cy="0"/>
        </a:xfrm>
      </p:grpSpPr>
      <p:sp>
        <p:nvSpPr>
          <p:cNvPr id="189" name="Shape 189"/>
          <p:cNvSpPr txBox="1">
            <a:spLocks noGrp="1"/>
          </p:cNvSpPr>
          <p:nvPr>
            <p:ph type="title"/>
          </p:nvPr>
        </p:nvSpPr>
        <p:spPr>
          <a:xfrm>
            <a:off x="762000" y="274637"/>
            <a:ext cx="79247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190" name="Shape 190"/>
          <p:cNvSpPr txBox="1">
            <a:spLocks noGrp="1"/>
          </p:cNvSpPr>
          <p:nvPr>
            <p:ph type="body" idx="1"/>
          </p:nvPr>
        </p:nvSpPr>
        <p:spPr>
          <a:xfrm>
            <a:off x="914400" y="1524000"/>
            <a:ext cx="7772400" cy="2185988"/>
          </a:xfrm>
          <a:prstGeom prst="rect">
            <a:avLst/>
          </a:prstGeom>
          <a:noFill/>
          <a:ln>
            <a:noFill/>
          </a:ln>
        </p:spPr>
        <p:txBody>
          <a:bodyPr lIns="91425" tIns="91425" rIns="91425" bIns="91425" anchor="t" anchorCtr="0"/>
          <a:lstStyle>
            <a:lvl1pPr marL="342900" indent="-139700" algn="l" rtl="0">
              <a:spcBef>
                <a:spcPts val="640"/>
              </a:spcBef>
              <a:spcAft>
                <a:spcPts val="0"/>
              </a:spcAft>
              <a:buClr>
                <a:srgbClr val="000080"/>
              </a:buClr>
              <a:buFont typeface="Arial"/>
              <a:buChar char="▪"/>
              <a:defRPr/>
            </a:lvl1pPr>
            <a:lvl2pPr marL="742950" indent="-107950" algn="l" rtl="0">
              <a:spcBef>
                <a:spcPts val="560"/>
              </a:spcBef>
              <a:spcAft>
                <a:spcPts val="0"/>
              </a:spcAft>
              <a:buClr>
                <a:srgbClr val="FF9F11"/>
              </a:buClr>
              <a:buFont typeface="Arial"/>
              <a:buChar char="▪"/>
              <a:defRPr/>
            </a:lvl2pPr>
            <a:lvl3pPr marL="1143000" indent="-152400" algn="l" rtl="0">
              <a:spcBef>
                <a:spcPts val="480"/>
              </a:spcBef>
              <a:spcAft>
                <a:spcPts val="0"/>
              </a:spcAft>
              <a:buClr>
                <a:srgbClr val="000080"/>
              </a:buClr>
              <a:buFont typeface="Arial"/>
              <a:buChar char="•"/>
              <a:defRPr/>
            </a:lvl3pPr>
            <a:lvl4pPr marL="1600200" indent="-165100" algn="l" rtl="0">
              <a:spcBef>
                <a:spcPts val="400"/>
              </a:spcBef>
              <a:spcAft>
                <a:spcPts val="0"/>
              </a:spcAft>
              <a:buClr>
                <a:srgbClr val="FF9F11"/>
              </a:buClr>
              <a:buFont typeface="Arial"/>
              <a:buChar char="•"/>
              <a:defRPr/>
            </a:lvl4pPr>
            <a:lvl5pPr marL="2057400" indent="-101600" algn="l" rtl="0">
              <a:spcBef>
                <a:spcPts val="400"/>
              </a:spcBef>
              <a:spcAft>
                <a:spcPts val="0"/>
              </a:spcAft>
              <a:buClr>
                <a:srgbClr val="000080"/>
              </a:buClr>
              <a:buFont typeface="Arial"/>
              <a:buChar char="–"/>
              <a:defRPr/>
            </a:lvl5pPr>
            <a:lvl6pPr marL="2514600" indent="-101600" algn="l" rtl="0">
              <a:spcBef>
                <a:spcPts val="400"/>
              </a:spcBef>
              <a:spcAft>
                <a:spcPts val="0"/>
              </a:spcAft>
              <a:buClr>
                <a:srgbClr val="000080"/>
              </a:buClr>
              <a:buFont typeface="Arial"/>
              <a:buChar char="–"/>
              <a:defRPr/>
            </a:lvl6pPr>
            <a:lvl7pPr marL="2971800" indent="-101600" algn="l" rtl="0">
              <a:spcBef>
                <a:spcPts val="400"/>
              </a:spcBef>
              <a:spcAft>
                <a:spcPts val="0"/>
              </a:spcAft>
              <a:buClr>
                <a:srgbClr val="000080"/>
              </a:buClr>
              <a:buFont typeface="Arial"/>
              <a:buChar char="–"/>
              <a:defRPr/>
            </a:lvl7pPr>
            <a:lvl8pPr marL="3429000" indent="-101600" algn="l" rtl="0">
              <a:spcBef>
                <a:spcPts val="400"/>
              </a:spcBef>
              <a:spcAft>
                <a:spcPts val="0"/>
              </a:spcAft>
              <a:buClr>
                <a:srgbClr val="000080"/>
              </a:buClr>
              <a:buFont typeface="Arial"/>
              <a:buChar char="–"/>
              <a:defRPr/>
            </a:lvl8pPr>
            <a:lvl9pPr marL="3886200" indent="-101600" algn="l" rtl="0">
              <a:spcBef>
                <a:spcPts val="400"/>
              </a:spcBef>
              <a:spcAft>
                <a:spcPts val="0"/>
              </a:spcAft>
              <a:buClr>
                <a:srgbClr val="000080"/>
              </a:buClr>
              <a:buFont typeface="Arial"/>
              <a:buChar char="–"/>
              <a:defRPr/>
            </a:lvl9pPr>
          </a:lstStyle>
          <a:p>
            <a:endParaRPr/>
          </a:p>
        </p:txBody>
      </p:sp>
      <p:sp>
        <p:nvSpPr>
          <p:cNvPr id="191" name="Shape 191"/>
          <p:cNvSpPr txBox="1">
            <a:spLocks noGrp="1"/>
          </p:cNvSpPr>
          <p:nvPr>
            <p:ph type="body" idx="2"/>
          </p:nvPr>
        </p:nvSpPr>
        <p:spPr>
          <a:xfrm>
            <a:off x="914400" y="3862387"/>
            <a:ext cx="7772400" cy="2187574"/>
          </a:xfrm>
          <a:prstGeom prst="rect">
            <a:avLst/>
          </a:prstGeom>
          <a:noFill/>
          <a:ln>
            <a:noFill/>
          </a:ln>
        </p:spPr>
        <p:txBody>
          <a:bodyPr lIns="91425" tIns="91425" rIns="91425" bIns="91425" anchor="t" anchorCtr="0"/>
          <a:lstStyle>
            <a:lvl1pPr marL="342900" indent="-139700" algn="l" rtl="0">
              <a:spcBef>
                <a:spcPts val="640"/>
              </a:spcBef>
              <a:spcAft>
                <a:spcPts val="0"/>
              </a:spcAft>
              <a:buClr>
                <a:srgbClr val="000080"/>
              </a:buClr>
              <a:buFont typeface="Arial"/>
              <a:buChar char="▪"/>
              <a:defRPr/>
            </a:lvl1pPr>
            <a:lvl2pPr marL="742950" indent="-107950" algn="l" rtl="0">
              <a:spcBef>
                <a:spcPts val="560"/>
              </a:spcBef>
              <a:spcAft>
                <a:spcPts val="0"/>
              </a:spcAft>
              <a:buClr>
                <a:srgbClr val="FF9F11"/>
              </a:buClr>
              <a:buFont typeface="Arial"/>
              <a:buChar char="▪"/>
              <a:defRPr/>
            </a:lvl2pPr>
            <a:lvl3pPr marL="1143000" indent="-152400" algn="l" rtl="0">
              <a:spcBef>
                <a:spcPts val="480"/>
              </a:spcBef>
              <a:spcAft>
                <a:spcPts val="0"/>
              </a:spcAft>
              <a:buClr>
                <a:srgbClr val="000080"/>
              </a:buClr>
              <a:buFont typeface="Arial"/>
              <a:buChar char="•"/>
              <a:defRPr/>
            </a:lvl3pPr>
            <a:lvl4pPr marL="1600200" indent="-165100" algn="l" rtl="0">
              <a:spcBef>
                <a:spcPts val="400"/>
              </a:spcBef>
              <a:spcAft>
                <a:spcPts val="0"/>
              </a:spcAft>
              <a:buClr>
                <a:srgbClr val="FF9F11"/>
              </a:buClr>
              <a:buFont typeface="Arial"/>
              <a:buChar char="•"/>
              <a:defRPr/>
            </a:lvl4pPr>
            <a:lvl5pPr marL="2057400" indent="-101600" algn="l" rtl="0">
              <a:spcBef>
                <a:spcPts val="400"/>
              </a:spcBef>
              <a:spcAft>
                <a:spcPts val="0"/>
              </a:spcAft>
              <a:buClr>
                <a:srgbClr val="000080"/>
              </a:buClr>
              <a:buFont typeface="Arial"/>
              <a:buChar char="–"/>
              <a:defRPr/>
            </a:lvl5pPr>
            <a:lvl6pPr marL="2514600" indent="-101600" algn="l" rtl="0">
              <a:spcBef>
                <a:spcPts val="400"/>
              </a:spcBef>
              <a:spcAft>
                <a:spcPts val="0"/>
              </a:spcAft>
              <a:buClr>
                <a:srgbClr val="000080"/>
              </a:buClr>
              <a:buFont typeface="Arial"/>
              <a:buChar char="–"/>
              <a:defRPr/>
            </a:lvl6pPr>
            <a:lvl7pPr marL="2971800" indent="-101600" algn="l" rtl="0">
              <a:spcBef>
                <a:spcPts val="400"/>
              </a:spcBef>
              <a:spcAft>
                <a:spcPts val="0"/>
              </a:spcAft>
              <a:buClr>
                <a:srgbClr val="000080"/>
              </a:buClr>
              <a:buFont typeface="Arial"/>
              <a:buChar char="–"/>
              <a:defRPr/>
            </a:lvl7pPr>
            <a:lvl8pPr marL="3429000" indent="-101600" algn="l" rtl="0">
              <a:spcBef>
                <a:spcPts val="400"/>
              </a:spcBef>
              <a:spcAft>
                <a:spcPts val="0"/>
              </a:spcAft>
              <a:buClr>
                <a:srgbClr val="000080"/>
              </a:buClr>
              <a:buFont typeface="Arial"/>
              <a:buChar char="–"/>
              <a:defRPr/>
            </a:lvl8pPr>
            <a:lvl9pPr marL="3886200" indent="-101600" algn="l" rtl="0">
              <a:spcBef>
                <a:spcPts val="400"/>
              </a:spcBef>
              <a:spcAft>
                <a:spcPts val="0"/>
              </a:spcAft>
              <a:buClr>
                <a:srgbClr val="000080"/>
              </a:buClr>
              <a:buFont typeface="Arial"/>
              <a:buChar char="–"/>
              <a:defRPr/>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Shape 201"/>
        <p:cNvGrpSpPr/>
        <p:nvPr/>
      </p:nvGrpSpPr>
      <p:grpSpPr>
        <a:xfrm>
          <a:off x="0" y="0"/>
          <a:ext cx="0" cy="0"/>
          <a:chOff x="0" y="0"/>
          <a:chExt cx="0" cy="0"/>
        </a:xfrm>
      </p:grpSpPr>
      <p:sp>
        <p:nvSpPr>
          <p:cNvPr id="202" name="Shape 202"/>
          <p:cNvSpPr txBox="1">
            <a:spLocks noGrp="1"/>
          </p:cNvSpPr>
          <p:nvPr>
            <p:ph type="title"/>
          </p:nvPr>
        </p:nvSpPr>
        <p:spPr>
          <a:xfrm>
            <a:off x="762000" y="274637"/>
            <a:ext cx="79247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203" name="Shape 203"/>
          <p:cNvSpPr txBox="1">
            <a:spLocks noGrp="1"/>
          </p:cNvSpPr>
          <p:nvPr>
            <p:ph type="body" idx="1"/>
          </p:nvPr>
        </p:nvSpPr>
        <p:spPr>
          <a:xfrm>
            <a:off x="914400" y="1524000"/>
            <a:ext cx="3809999" cy="4525963"/>
          </a:xfrm>
          <a:prstGeom prst="rect">
            <a:avLst/>
          </a:prstGeom>
          <a:noFill/>
          <a:ln>
            <a:noFill/>
          </a:ln>
        </p:spPr>
        <p:txBody>
          <a:bodyPr lIns="91425" tIns="91425" rIns="91425" bIns="91425" anchor="t" anchorCtr="0"/>
          <a:lstStyle>
            <a:lvl1pPr marL="342900" indent="-139700" algn="l" rtl="0">
              <a:spcBef>
                <a:spcPts val="640"/>
              </a:spcBef>
              <a:spcAft>
                <a:spcPts val="0"/>
              </a:spcAft>
              <a:buClr>
                <a:srgbClr val="000080"/>
              </a:buClr>
              <a:buFont typeface="Arial"/>
              <a:buChar char="▪"/>
              <a:defRPr/>
            </a:lvl1pPr>
            <a:lvl2pPr marL="742950" indent="-107950" algn="l" rtl="0">
              <a:spcBef>
                <a:spcPts val="560"/>
              </a:spcBef>
              <a:spcAft>
                <a:spcPts val="0"/>
              </a:spcAft>
              <a:buClr>
                <a:srgbClr val="FF9F11"/>
              </a:buClr>
              <a:buFont typeface="Arial"/>
              <a:buChar char="▪"/>
              <a:defRPr/>
            </a:lvl2pPr>
            <a:lvl3pPr marL="1143000" indent="-152400" algn="l" rtl="0">
              <a:spcBef>
                <a:spcPts val="480"/>
              </a:spcBef>
              <a:spcAft>
                <a:spcPts val="0"/>
              </a:spcAft>
              <a:buClr>
                <a:srgbClr val="000080"/>
              </a:buClr>
              <a:buFont typeface="Arial"/>
              <a:buChar char="•"/>
              <a:defRPr/>
            </a:lvl3pPr>
            <a:lvl4pPr marL="1600200" indent="-165100" algn="l" rtl="0">
              <a:spcBef>
                <a:spcPts val="400"/>
              </a:spcBef>
              <a:spcAft>
                <a:spcPts val="0"/>
              </a:spcAft>
              <a:buClr>
                <a:srgbClr val="FF9F11"/>
              </a:buClr>
              <a:buFont typeface="Arial"/>
              <a:buChar char="•"/>
              <a:defRPr/>
            </a:lvl4pPr>
            <a:lvl5pPr marL="2057400" indent="-101600" algn="l" rtl="0">
              <a:spcBef>
                <a:spcPts val="400"/>
              </a:spcBef>
              <a:spcAft>
                <a:spcPts val="0"/>
              </a:spcAft>
              <a:buClr>
                <a:srgbClr val="000080"/>
              </a:buClr>
              <a:buFont typeface="Arial"/>
              <a:buChar char="–"/>
              <a:defRPr/>
            </a:lvl5pPr>
            <a:lvl6pPr marL="2514600" indent="-101600" algn="l" rtl="0">
              <a:spcBef>
                <a:spcPts val="400"/>
              </a:spcBef>
              <a:spcAft>
                <a:spcPts val="0"/>
              </a:spcAft>
              <a:buClr>
                <a:srgbClr val="000080"/>
              </a:buClr>
              <a:buFont typeface="Arial"/>
              <a:buChar char="–"/>
              <a:defRPr/>
            </a:lvl6pPr>
            <a:lvl7pPr marL="2971800" indent="-101600" algn="l" rtl="0">
              <a:spcBef>
                <a:spcPts val="400"/>
              </a:spcBef>
              <a:spcAft>
                <a:spcPts val="0"/>
              </a:spcAft>
              <a:buClr>
                <a:srgbClr val="000080"/>
              </a:buClr>
              <a:buFont typeface="Arial"/>
              <a:buChar char="–"/>
              <a:defRPr/>
            </a:lvl7pPr>
            <a:lvl8pPr marL="3429000" indent="-101600" algn="l" rtl="0">
              <a:spcBef>
                <a:spcPts val="400"/>
              </a:spcBef>
              <a:spcAft>
                <a:spcPts val="0"/>
              </a:spcAft>
              <a:buClr>
                <a:srgbClr val="000080"/>
              </a:buClr>
              <a:buFont typeface="Arial"/>
              <a:buChar char="–"/>
              <a:defRPr/>
            </a:lvl8pPr>
            <a:lvl9pPr marL="3886200" indent="-101600" algn="l" rtl="0">
              <a:spcBef>
                <a:spcPts val="400"/>
              </a:spcBef>
              <a:spcAft>
                <a:spcPts val="0"/>
              </a:spcAft>
              <a:buClr>
                <a:srgbClr val="000080"/>
              </a:buClr>
              <a:buFont typeface="Arial"/>
              <a:buChar char="–"/>
              <a:defRPr/>
            </a:lvl9pPr>
          </a:lstStyle>
          <a:p>
            <a:endParaRPr/>
          </a:p>
        </p:txBody>
      </p:sp>
      <p:sp>
        <p:nvSpPr>
          <p:cNvPr id="204" name="Shape 204"/>
          <p:cNvSpPr>
            <a:spLocks noGrp="1"/>
          </p:cNvSpPr>
          <p:nvPr>
            <p:ph type="clipArt" idx="2"/>
          </p:nvPr>
        </p:nvSpPr>
        <p:spPr>
          <a:xfrm>
            <a:off x="4876800" y="1524000"/>
            <a:ext cx="3809999" cy="4525963"/>
          </a:xfrm>
          <a:prstGeom prst="rect">
            <a:avLst/>
          </a:prstGeom>
          <a:noFill/>
          <a:ln>
            <a:noFill/>
          </a:ln>
        </p:spPr>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Shape 214"/>
        <p:cNvGrpSpPr/>
        <p:nvPr/>
      </p:nvGrpSpPr>
      <p:grpSpPr>
        <a:xfrm>
          <a:off x="0" y="0"/>
          <a:ext cx="0" cy="0"/>
          <a:chOff x="0" y="0"/>
          <a:chExt cx="0" cy="0"/>
        </a:xfrm>
      </p:grpSpPr>
      <p:sp>
        <p:nvSpPr>
          <p:cNvPr id="215" name="Shape 215"/>
          <p:cNvSpPr txBox="1">
            <a:spLocks noGrp="1"/>
          </p:cNvSpPr>
          <p:nvPr>
            <p:ph type="title"/>
          </p:nvPr>
        </p:nvSpPr>
        <p:spPr>
          <a:xfrm>
            <a:off x="762000" y="274637"/>
            <a:ext cx="79247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38"/>
        <p:cNvGrpSpPr/>
        <p:nvPr/>
      </p:nvGrpSpPr>
      <p:grpSpPr>
        <a:xfrm>
          <a:off x="0" y="0"/>
          <a:ext cx="0" cy="0"/>
          <a:chOff x="0" y="0"/>
          <a:chExt cx="0" cy="0"/>
        </a:xfrm>
      </p:grpSpPr>
      <p:sp>
        <p:nvSpPr>
          <p:cNvPr id="39" name="Shape 39"/>
          <p:cNvSpPr txBox="1">
            <a:spLocks noGrp="1"/>
          </p:cNvSpPr>
          <p:nvPr>
            <p:ph type="title"/>
          </p:nvPr>
        </p:nvSpPr>
        <p:spPr>
          <a:xfrm>
            <a:off x="762000" y="274637"/>
            <a:ext cx="79247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40" name="Shape 40"/>
          <p:cNvSpPr txBox="1">
            <a:spLocks noGrp="1"/>
          </p:cNvSpPr>
          <p:nvPr>
            <p:ph type="body" idx="1"/>
          </p:nvPr>
        </p:nvSpPr>
        <p:spPr>
          <a:xfrm>
            <a:off x="914400" y="1524000"/>
            <a:ext cx="7772400" cy="4525961"/>
          </a:xfrm>
          <a:prstGeom prst="rect">
            <a:avLst/>
          </a:prstGeom>
          <a:noFill/>
          <a:ln>
            <a:noFill/>
          </a:ln>
        </p:spPr>
        <p:txBody>
          <a:bodyPr lIns="91425" tIns="91425" rIns="91425" bIns="91425" anchor="t" anchorCtr="0"/>
          <a:lstStyle>
            <a:lvl1pPr marL="342900" indent="-139700" algn="l" rtl="0">
              <a:spcBef>
                <a:spcPts val="640"/>
              </a:spcBef>
              <a:spcAft>
                <a:spcPts val="0"/>
              </a:spcAft>
              <a:buClr>
                <a:srgbClr val="000080"/>
              </a:buClr>
              <a:buFont typeface="Arial"/>
              <a:buChar char="▪"/>
              <a:defRPr/>
            </a:lvl1pPr>
            <a:lvl2pPr marL="742950" indent="-107950" algn="l" rtl="0">
              <a:spcBef>
                <a:spcPts val="560"/>
              </a:spcBef>
              <a:spcAft>
                <a:spcPts val="0"/>
              </a:spcAft>
              <a:buClr>
                <a:srgbClr val="FF9F11"/>
              </a:buClr>
              <a:buFont typeface="Arial"/>
              <a:buChar char="▪"/>
              <a:defRPr/>
            </a:lvl2pPr>
            <a:lvl3pPr marL="1143000" indent="-152400" algn="l" rtl="0">
              <a:spcBef>
                <a:spcPts val="480"/>
              </a:spcBef>
              <a:spcAft>
                <a:spcPts val="0"/>
              </a:spcAft>
              <a:buClr>
                <a:srgbClr val="000080"/>
              </a:buClr>
              <a:buFont typeface="Arial"/>
              <a:buChar char="•"/>
              <a:defRPr/>
            </a:lvl3pPr>
            <a:lvl4pPr marL="1600200" indent="-165100" algn="l" rtl="0">
              <a:spcBef>
                <a:spcPts val="400"/>
              </a:spcBef>
              <a:spcAft>
                <a:spcPts val="0"/>
              </a:spcAft>
              <a:buClr>
                <a:srgbClr val="FF9F11"/>
              </a:buClr>
              <a:buFont typeface="Arial"/>
              <a:buChar char="•"/>
              <a:defRPr/>
            </a:lvl4pPr>
            <a:lvl5pPr marL="2057400" indent="-101600" algn="l" rtl="0">
              <a:spcBef>
                <a:spcPts val="400"/>
              </a:spcBef>
              <a:spcAft>
                <a:spcPts val="0"/>
              </a:spcAft>
              <a:buClr>
                <a:srgbClr val="000080"/>
              </a:buClr>
              <a:buFont typeface="Arial"/>
              <a:buChar char="–"/>
              <a:defRPr/>
            </a:lvl5pPr>
            <a:lvl6pPr marL="2514600" indent="-101600" algn="l" rtl="0">
              <a:spcBef>
                <a:spcPts val="400"/>
              </a:spcBef>
              <a:spcAft>
                <a:spcPts val="0"/>
              </a:spcAft>
              <a:buClr>
                <a:srgbClr val="000080"/>
              </a:buClr>
              <a:buFont typeface="Arial"/>
              <a:buChar char="–"/>
              <a:defRPr/>
            </a:lvl6pPr>
            <a:lvl7pPr marL="2971800" indent="-101600" algn="l" rtl="0">
              <a:spcBef>
                <a:spcPts val="400"/>
              </a:spcBef>
              <a:spcAft>
                <a:spcPts val="0"/>
              </a:spcAft>
              <a:buClr>
                <a:srgbClr val="000080"/>
              </a:buClr>
              <a:buFont typeface="Arial"/>
              <a:buChar char="–"/>
              <a:defRPr/>
            </a:lvl7pPr>
            <a:lvl8pPr marL="3429000" indent="-101600" algn="l" rtl="0">
              <a:spcBef>
                <a:spcPts val="400"/>
              </a:spcBef>
              <a:spcAft>
                <a:spcPts val="0"/>
              </a:spcAft>
              <a:buClr>
                <a:srgbClr val="000080"/>
              </a:buClr>
              <a:buFont typeface="Arial"/>
              <a:buChar char="–"/>
              <a:defRPr/>
            </a:lvl8pPr>
            <a:lvl9pPr marL="3886200" indent="-101600" algn="l" rtl="0">
              <a:spcBef>
                <a:spcPts val="400"/>
              </a:spcBef>
              <a:spcAft>
                <a:spcPts val="0"/>
              </a:spcAft>
              <a:buClr>
                <a:srgbClr val="000080"/>
              </a:buClr>
              <a:buFont typeface="Arial"/>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50"/>
        <p:cNvGrpSpPr/>
        <p:nvPr/>
      </p:nvGrpSpPr>
      <p:grpSpPr>
        <a:xfrm>
          <a:off x="0" y="0"/>
          <a:ext cx="0" cy="0"/>
          <a:chOff x="0" y="0"/>
          <a:chExt cx="0" cy="0"/>
        </a:xfrm>
      </p:grpSpPr>
      <p:sp>
        <p:nvSpPr>
          <p:cNvPr id="51" name="Shape 51"/>
          <p:cNvSpPr txBox="1">
            <a:spLocks noGrp="1"/>
          </p:cNvSpPr>
          <p:nvPr>
            <p:ph type="title"/>
          </p:nvPr>
        </p:nvSpPr>
        <p:spPr>
          <a:xfrm>
            <a:off x="722312" y="4406900"/>
            <a:ext cx="7772400" cy="1362075"/>
          </a:xfrm>
          <a:prstGeom prst="rect">
            <a:avLst/>
          </a:prstGeom>
          <a:noFill/>
          <a:ln>
            <a:noFill/>
          </a:ln>
        </p:spPr>
        <p:txBody>
          <a:bodyPr lIns="91425" tIns="91425" rIns="91425" bIns="91425" anchor="t"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52" name="Shape 52"/>
          <p:cNvSpPr txBox="1">
            <a:spLocks noGrp="1"/>
          </p:cNvSpPr>
          <p:nvPr>
            <p:ph type="body" idx="1"/>
          </p:nvPr>
        </p:nvSpPr>
        <p:spPr>
          <a:xfrm>
            <a:off x="722312" y="2906713"/>
            <a:ext cx="7772400" cy="1500187"/>
          </a:xfrm>
          <a:prstGeom prst="rect">
            <a:avLst/>
          </a:prstGeom>
          <a:noFill/>
          <a:ln>
            <a:noFill/>
          </a:ln>
        </p:spPr>
        <p:txBody>
          <a:bodyPr lIns="91425" tIns="91425" rIns="91425" bIns="91425" anchor="b" anchorCtr="0"/>
          <a:lstStyle>
            <a:lvl1pPr marL="0" indent="0" rtl="0">
              <a:spcBef>
                <a:spcPts val="0"/>
              </a:spcBef>
              <a:buFont typeface="Arial"/>
              <a:buNone/>
              <a:defRPr/>
            </a:lvl1pPr>
            <a:lvl2pPr marL="457200" indent="0" rtl="0">
              <a:spcBef>
                <a:spcPts val="0"/>
              </a:spcBef>
              <a:buFont typeface="Arial"/>
              <a:buNone/>
              <a:defRPr/>
            </a:lvl2pPr>
            <a:lvl3pPr marL="914400" indent="0" rtl="0">
              <a:spcBef>
                <a:spcPts val="0"/>
              </a:spcBef>
              <a:buFont typeface="Arial"/>
              <a:buNone/>
              <a:defRPr/>
            </a:lvl3pPr>
            <a:lvl4pPr marL="1371600" indent="0" rtl="0">
              <a:spcBef>
                <a:spcPts val="0"/>
              </a:spcBef>
              <a:buFont typeface="Arial"/>
              <a:buNone/>
              <a:defRPr/>
            </a:lvl4pPr>
            <a:lvl5pPr marL="1828800" indent="0" rtl="0">
              <a:spcBef>
                <a:spcPts val="0"/>
              </a:spcBef>
              <a:buFont typeface="Arial"/>
              <a:buNone/>
              <a:defRPr/>
            </a:lvl5pPr>
            <a:lvl6pPr marL="2286000" indent="0" rtl="0">
              <a:spcBef>
                <a:spcPts val="0"/>
              </a:spcBef>
              <a:buFont typeface="Arial"/>
              <a:buNone/>
              <a:defRPr/>
            </a:lvl6pPr>
            <a:lvl7pPr marL="2743200" indent="0" rtl="0">
              <a:spcBef>
                <a:spcPts val="0"/>
              </a:spcBef>
              <a:buFont typeface="Arial"/>
              <a:buNone/>
              <a:defRPr/>
            </a:lvl7pPr>
            <a:lvl8pPr marL="3200400" indent="0" rtl="0">
              <a:spcBef>
                <a:spcPts val="0"/>
              </a:spcBef>
              <a:buFont typeface="Arial"/>
              <a:buNone/>
              <a:defRPr/>
            </a:lvl8pPr>
            <a:lvl9pPr marL="3657600" indent="0" rtl="0">
              <a:spcBef>
                <a:spcPts val="0"/>
              </a:spcBef>
              <a:buFont typeface="Arial"/>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62"/>
        <p:cNvGrpSpPr/>
        <p:nvPr/>
      </p:nvGrpSpPr>
      <p:grpSpPr>
        <a:xfrm>
          <a:off x="0" y="0"/>
          <a:ext cx="0" cy="0"/>
          <a:chOff x="0" y="0"/>
          <a:chExt cx="0" cy="0"/>
        </a:xfrm>
      </p:grpSpPr>
      <p:sp>
        <p:nvSpPr>
          <p:cNvPr id="63" name="Shape 63"/>
          <p:cNvSpPr txBox="1">
            <a:spLocks noGrp="1"/>
          </p:cNvSpPr>
          <p:nvPr>
            <p:ph type="title"/>
          </p:nvPr>
        </p:nvSpPr>
        <p:spPr>
          <a:xfrm>
            <a:off x="762000" y="274637"/>
            <a:ext cx="79247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64" name="Shape 64"/>
          <p:cNvSpPr txBox="1">
            <a:spLocks noGrp="1"/>
          </p:cNvSpPr>
          <p:nvPr>
            <p:ph type="body" idx="1"/>
          </p:nvPr>
        </p:nvSpPr>
        <p:spPr>
          <a:xfrm>
            <a:off x="914400" y="1524000"/>
            <a:ext cx="3809999" cy="4525963"/>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65" name="Shape 65"/>
          <p:cNvSpPr txBox="1">
            <a:spLocks noGrp="1"/>
          </p:cNvSpPr>
          <p:nvPr>
            <p:ph type="body" idx="2"/>
          </p:nvPr>
        </p:nvSpPr>
        <p:spPr>
          <a:xfrm>
            <a:off x="4876800" y="1524000"/>
            <a:ext cx="3809999" cy="4525963"/>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75"/>
        <p:cNvGrpSpPr/>
        <p:nvPr/>
      </p:nvGrpSpPr>
      <p:grpSpPr>
        <a:xfrm>
          <a:off x="0" y="0"/>
          <a:ext cx="0" cy="0"/>
          <a:chOff x="0" y="0"/>
          <a:chExt cx="0" cy="0"/>
        </a:xfrm>
      </p:grpSpPr>
      <p:sp>
        <p:nvSpPr>
          <p:cNvPr id="76" name="Shape 76"/>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77" name="Shape 77"/>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indent="0" rtl="0">
              <a:spcBef>
                <a:spcPts val="0"/>
              </a:spcBef>
              <a:buFont typeface="Arial"/>
              <a:buNone/>
              <a:defRPr/>
            </a:lvl1pPr>
            <a:lvl2pPr marL="457200" indent="0" rtl="0">
              <a:spcBef>
                <a:spcPts val="0"/>
              </a:spcBef>
              <a:buFont typeface="Arial"/>
              <a:buNone/>
              <a:defRPr/>
            </a:lvl2pPr>
            <a:lvl3pPr marL="914400" indent="0" rtl="0">
              <a:spcBef>
                <a:spcPts val="0"/>
              </a:spcBef>
              <a:buFont typeface="Arial"/>
              <a:buNone/>
              <a:defRPr/>
            </a:lvl3pPr>
            <a:lvl4pPr marL="1371600" indent="0" rtl="0">
              <a:spcBef>
                <a:spcPts val="0"/>
              </a:spcBef>
              <a:buFont typeface="Arial"/>
              <a:buNone/>
              <a:defRPr/>
            </a:lvl4pPr>
            <a:lvl5pPr marL="1828800" indent="0" rtl="0">
              <a:spcBef>
                <a:spcPts val="0"/>
              </a:spcBef>
              <a:buFont typeface="Arial"/>
              <a:buNone/>
              <a:defRPr/>
            </a:lvl5pPr>
            <a:lvl6pPr marL="2286000" indent="0" rtl="0">
              <a:spcBef>
                <a:spcPts val="0"/>
              </a:spcBef>
              <a:buFont typeface="Arial"/>
              <a:buNone/>
              <a:defRPr/>
            </a:lvl6pPr>
            <a:lvl7pPr marL="2743200" indent="0" rtl="0">
              <a:spcBef>
                <a:spcPts val="0"/>
              </a:spcBef>
              <a:buFont typeface="Arial"/>
              <a:buNone/>
              <a:defRPr/>
            </a:lvl7pPr>
            <a:lvl8pPr marL="3200400" indent="0" rtl="0">
              <a:spcBef>
                <a:spcPts val="0"/>
              </a:spcBef>
              <a:buFont typeface="Arial"/>
              <a:buNone/>
              <a:defRPr/>
            </a:lvl8pPr>
            <a:lvl9pPr marL="3657600" indent="0" rtl="0">
              <a:spcBef>
                <a:spcPts val="0"/>
              </a:spcBef>
              <a:buFont typeface="Arial"/>
              <a:buNone/>
              <a:defRPr/>
            </a:lvl9pPr>
          </a:lstStyle>
          <a:p>
            <a:endParaRPr/>
          </a:p>
        </p:txBody>
      </p:sp>
      <p:sp>
        <p:nvSpPr>
          <p:cNvPr id="78" name="Shape 78"/>
          <p:cNvSpPr txBox="1">
            <a:spLocks noGrp="1"/>
          </p:cNvSpPr>
          <p:nvPr>
            <p:ph type="body" idx="2"/>
          </p:nvPr>
        </p:nvSpPr>
        <p:spPr>
          <a:xfrm>
            <a:off x="457200" y="2174875"/>
            <a:ext cx="4040187" cy="3951287"/>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79" name="Shape 79"/>
          <p:cNvSpPr txBox="1">
            <a:spLocks noGrp="1"/>
          </p:cNvSpPr>
          <p:nvPr>
            <p:ph type="body" idx="3"/>
          </p:nvPr>
        </p:nvSpPr>
        <p:spPr>
          <a:xfrm>
            <a:off x="4645025" y="1535112"/>
            <a:ext cx="4041774" cy="639762"/>
          </a:xfrm>
          <a:prstGeom prst="rect">
            <a:avLst/>
          </a:prstGeom>
          <a:noFill/>
          <a:ln>
            <a:noFill/>
          </a:ln>
        </p:spPr>
        <p:txBody>
          <a:bodyPr lIns="91425" tIns="91425" rIns="91425" bIns="91425" anchor="b" anchorCtr="0"/>
          <a:lstStyle>
            <a:lvl1pPr marL="0" indent="0" rtl="0">
              <a:spcBef>
                <a:spcPts val="0"/>
              </a:spcBef>
              <a:buFont typeface="Arial"/>
              <a:buNone/>
              <a:defRPr/>
            </a:lvl1pPr>
            <a:lvl2pPr marL="457200" indent="0" rtl="0">
              <a:spcBef>
                <a:spcPts val="0"/>
              </a:spcBef>
              <a:buFont typeface="Arial"/>
              <a:buNone/>
              <a:defRPr/>
            </a:lvl2pPr>
            <a:lvl3pPr marL="914400" indent="0" rtl="0">
              <a:spcBef>
                <a:spcPts val="0"/>
              </a:spcBef>
              <a:buFont typeface="Arial"/>
              <a:buNone/>
              <a:defRPr/>
            </a:lvl3pPr>
            <a:lvl4pPr marL="1371600" indent="0" rtl="0">
              <a:spcBef>
                <a:spcPts val="0"/>
              </a:spcBef>
              <a:buFont typeface="Arial"/>
              <a:buNone/>
              <a:defRPr/>
            </a:lvl4pPr>
            <a:lvl5pPr marL="1828800" indent="0" rtl="0">
              <a:spcBef>
                <a:spcPts val="0"/>
              </a:spcBef>
              <a:buFont typeface="Arial"/>
              <a:buNone/>
              <a:defRPr/>
            </a:lvl5pPr>
            <a:lvl6pPr marL="2286000" indent="0" rtl="0">
              <a:spcBef>
                <a:spcPts val="0"/>
              </a:spcBef>
              <a:buFont typeface="Arial"/>
              <a:buNone/>
              <a:defRPr/>
            </a:lvl6pPr>
            <a:lvl7pPr marL="2743200" indent="0" rtl="0">
              <a:spcBef>
                <a:spcPts val="0"/>
              </a:spcBef>
              <a:buFont typeface="Arial"/>
              <a:buNone/>
              <a:defRPr/>
            </a:lvl7pPr>
            <a:lvl8pPr marL="3200400" indent="0" rtl="0">
              <a:spcBef>
                <a:spcPts val="0"/>
              </a:spcBef>
              <a:buFont typeface="Arial"/>
              <a:buNone/>
              <a:defRPr/>
            </a:lvl8pPr>
            <a:lvl9pPr marL="3657600" indent="0" rtl="0">
              <a:spcBef>
                <a:spcPts val="0"/>
              </a:spcBef>
              <a:buFont typeface="Arial"/>
              <a:buNone/>
              <a:defRPr/>
            </a:lvl9pPr>
          </a:lstStyle>
          <a:p>
            <a:endParaRPr/>
          </a:p>
        </p:txBody>
      </p:sp>
      <p:sp>
        <p:nvSpPr>
          <p:cNvPr id="80" name="Shape 80"/>
          <p:cNvSpPr txBox="1">
            <a:spLocks noGrp="1"/>
          </p:cNvSpPr>
          <p:nvPr>
            <p:ph type="body" idx="4"/>
          </p:nvPr>
        </p:nvSpPr>
        <p:spPr>
          <a:xfrm>
            <a:off x="4645025" y="2174875"/>
            <a:ext cx="4041774" cy="3951287"/>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90"/>
        <p:cNvGrpSpPr/>
        <p:nvPr/>
      </p:nvGrpSpPr>
      <p:grpSpPr>
        <a:xfrm>
          <a:off x="0" y="0"/>
          <a:ext cx="0" cy="0"/>
          <a:chOff x="0" y="0"/>
          <a:chExt cx="0" cy="0"/>
        </a:xfrm>
      </p:grpSpPr>
      <p:sp>
        <p:nvSpPr>
          <p:cNvPr id="91" name="Shape 91"/>
          <p:cNvSpPr txBox="1">
            <a:spLocks noGrp="1"/>
          </p:cNvSpPr>
          <p:nvPr>
            <p:ph type="title"/>
          </p:nvPr>
        </p:nvSpPr>
        <p:spPr>
          <a:xfrm>
            <a:off x="762000" y="274637"/>
            <a:ext cx="79247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101"/>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111"/>
        <p:cNvGrpSpPr/>
        <p:nvPr/>
      </p:nvGrpSpPr>
      <p:grpSpPr>
        <a:xfrm>
          <a:off x="0" y="0"/>
          <a:ext cx="0" cy="0"/>
          <a:chOff x="0" y="0"/>
          <a:chExt cx="0" cy="0"/>
        </a:xfrm>
      </p:grpSpPr>
      <p:sp>
        <p:nvSpPr>
          <p:cNvPr id="112" name="Shape 112"/>
          <p:cNvSpPr txBox="1">
            <a:spLocks noGrp="1"/>
          </p:cNvSpPr>
          <p:nvPr>
            <p:ph type="title"/>
          </p:nvPr>
        </p:nvSpPr>
        <p:spPr>
          <a:xfrm>
            <a:off x="457200" y="273050"/>
            <a:ext cx="3008313" cy="1162049"/>
          </a:xfrm>
          <a:prstGeom prst="rect">
            <a:avLst/>
          </a:prstGeom>
          <a:noFill/>
          <a:ln>
            <a:noFill/>
          </a:ln>
        </p:spPr>
        <p:txBody>
          <a:bodyPr lIns="91425" tIns="91425" rIns="91425" b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13" name="Shape 113"/>
          <p:cNvSpPr txBox="1">
            <a:spLocks noGrp="1"/>
          </p:cNvSpPr>
          <p:nvPr>
            <p:ph type="body" idx="1"/>
          </p:nvPr>
        </p:nvSpPr>
        <p:spPr>
          <a:xfrm>
            <a:off x="3575050" y="273050"/>
            <a:ext cx="5111750" cy="5853112"/>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14" name="Shape 114"/>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indent="0" rtl="0">
              <a:spcBef>
                <a:spcPts val="0"/>
              </a:spcBef>
              <a:buFont typeface="Arial"/>
              <a:buNone/>
              <a:defRPr/>
            </a:lvl1pPr>
            <a:lvl2pPr marL="457200" indent="0" rtl="0">
              <a:spcBef>
                <a:spcPts val="0"/>
              </a:spcBef>
              <a:buFont typeface="Arial"/>
              <a:buNone/>
              <a:defRPr/>
            </a:lvl2pPr>
            <a:lvl3pPr marL="914400" indent="0" rtl="0">
              <a:spcBef>
                <a:spcPts val="0"/>
              </a:spcBef>
              <a:buFont typeface="Arial"/>
              <a:buNone/>
              <a:defRPr/>
            </a:lvl3pPr>
            <a:lvl4pPr marL="1371600" indent="0" rtl="0">
              <a:spcBef>
                <a:spcPts val="0"/>
              </a:spcBef>
              <a:buFont typeface="Arial"/>
              <a:buNone/>
              <a:defRPr/>
            </a:lvl4pPr>
            <a:lvl5pPr marL="1828800" indent="0" rtl="0">
              <a:spcBef>
                <a:spcPts val="0"/>
              </a:spcBef>
              <a:buFont typeface="Arial"/>
              <a:buNone/>
              <a:defRPr/>
            </a:lvl5pPr>
            <a:lvl6pPr marL="2286000" indent="0" rtl="0">
              <a:spcBef>
                <a:spcPts val="0"/>
              </a:spcBef>
              <a:buFont typeface="Arial"/>
              <a:buNone/>
              <a:defRPr/>
            </a:lvl6pPr>
            <a:lvl7pPr marL="2743200" indent="0" rtl="0">
              <a:spcBef>
                <a:spcPts val="0"/>
              </a:spcBef>
              <a:buFont typeface="Arial"/>
              <a:buNone/>
              <a:defRPr/>
            </a:lvl7pPr>
            <a:lvl8pPr marL="3200400" indent="0" rtl="0">
              <a:spcBef>
                <a:spcPts val="0"/>
              </a:spcBef>
              <a:buFont typeface="Arial"/>
              <a:buNone/>
              <a:defRPr/>
            </a:lvl8pPr>
            <a:lvl9pPr marL="3657600" indent="0" rtl="0">
              <a:spcBef>
                <a:spcPts val="0"/>
              </a:spcBef>
              <a:buFont typeface="Arial"/>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124"/>
        <p:cNvGrpSpPr/>
        <p:nvPr/>
      </p:nvGrpSpPr>
      <p:grpSpPr>
        <a:xfrm>
          <a:off x="0" y="0"/>
          <a:ext cx="0" cy="0"/>
          <a:chOff x="0" y="0"/>
          <a:chExt cx="0" cy="0"/>
        </a:xfrm>
      </p:grpSpPr>
      <p:sp>
        <p:nvSpPr>
          <p:cNvPr id="125" name="Shape 125"/>
          <p:cNvSpPr txBox="1">
            <a:spLocks noGrp="1"/>
          </p:cNvSpPr>
          <p:nvPr>
            <p:ph type="title"/>
          </p:nvPr>
        </p:nvSpPr>
        <p:spPr>
          <a:xfrm>
            <a:off x="1792288" y="4800600"/>
            <a:ext cx="5486399" cy="566737"/>
          </a:xfrm>
          <a:prstGeom prst="rect">
            <a:avLst/>
          </a:prstGeom>
          <a:noFill/>
          <a:ln>
            <a:noFill/>
          </a:ln>
        </p:spPr>
        <p:txBody>
          <a:bodyPr lIns="91425" tIns="91425" rIns="91425" b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26" name="Shape 126"/>
          <p:cNvSpPr>
            <a:spLocks noGrp="1"/>
          </p:cNvSpPr>
          <p:nvPr>
            <p:ph type="pic" idx="2"/>
          </p:nvPr>
        </p:nvSpPr>
        <p:spPr>
          <a:xfrm>
            <a:off x="1792288" y="612775"/>
            <a:ext cx="5486399" cy="4114800"/>
          </a:xfrm>
          <a:prstGeom prst="rect">
            <a:avLst/>
          </a:prstGeom>
          <a:noFill/>
          <a:ln>
            <a:noFill/>
          </a:ln>
        </p:spPr>
      </p:sp>
      <p:sp>
        <p:nvSpPr>
          <p:cNvPr id="127" name="Shape 127"/>
          <p:cNvSpPr txBox="1">
            <a:spLocks noGrp="1"/>
          </p:cNvSpPr>
          <p:nvPr>
            <p:ph type="body" idx="1"/>
          </p:nvPr>
        </p:nvSpPr>
        <p:spPr>
          <a:xfrm>
            <a:off x="1792288" y="5367337"/>
            <a:ext cx="5486399" cy="804861"/>
          </a:xfrm>
          <a:prstGeom prst="rect">
            <a:avLst/>
          </a:prstGeom>
          <a:noFill/>
          <a:ln>
            <a:noFill/>
          </a:ln>
        </p:spPr>
        <p:txBody>
          <a:bodyPr lIns="91425" tIns="91425" rIns="91425" bIns="91425" anchor="t" anchorCtr="0"/>
          <a:lstStyle>
            <a:lvl1pPr marL="0" indent="0" rtl="0">
              <a:spcBef>
                <a:spcPts val="0"/>
              </a:spcBef>
              <a:buFont typeface="Arial"/>
              <a:buNone/>
              <a:defRPr/>
            </a:lvl1pPr>
            <a:lvl2pPr marL="457200" indent="0" rtl="0">
              <a:spcBef>
                <a:spcPts val="0"/>
              </a:spcBef>
              <a:buFont typeface="Arial"/>
              <a:buNone/>
              <a:defRPr/>
            </a:lvl2pPr>
            <a:lvl3pPr marL="914400" indent="0" rtl="0">
              <a:spcBef>
                <a:spcPts val="0"/>
              </a:spcBef>
              <a:buFont typeface="Arial"/>
              <a:buNone/>
              <a:defRPr/>
            </a:lvl3pPr>
            <a:lvl4pPr marL="1371600" indent="0" rtl="0">
              <a:spcBef>
                <a:spcPts val="0"/>
              </a:spcBef>
              <a:buFont typeface="Arial"/>
              <a:buNone/>
              <a:defRPr/>
            </a:lvl4pPr>
            <a:lvl5pPr marL="1828800" indent="0" rtl="0">
              <a:spcBef>
                <a:spcPts val="0"/>
              </a:spcBef>
              <a:buFont typeface="Arial"/>
              <a:buNone/>
              <a:defRPr/>
            </a:lvl5pPr>
            <a:lvl6pPr marL="2286000" indent="0" rtl="0">
              <a:spcBef>
                <a:spcPts val="0"/>
              </a:spcBef>
              <a:buFont typeface="Arial"/>
              <a:buNone/>
              <a:defRPr/>
            </a:lvl6pPr>
            <a:lvl7pPr marL="2743200" indent="0" rtl="0">
              <a:spcBef>
                <a:spcPts val="0"/>
              </a:spcBef>
              <a:buFont typeface="Arial"/>
              <a:buNone/>
              <a:defRPr/>
            </a:lvl7pPr>
            <a:lvl8pPr marL="3200400" indent="0" rtl="0">
              <a:spcBef>
                <a:spcPts val="0"/>
              </a:spcBef>
              <a:buFont typeface="Arial"/>
              <a:buNone/>
              <a:defRPr/>
            </a:lvl8pPr>
            <a:lvl9pPr marL="3657600" indent="0" rtl="0">
              <a:spcBef>
                <a:spcPts val="0"/>
              </a:spcBef>
              <a:buFont typeface="Arial"/>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1.xml"/></Relationships>
</file>

<file path=ppt/slideMasters/_rels/slideMaster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0.xml"/><Relationship Id="rId1" Type="http://schemas.openxmlformats.org/officeDocument/2006/relationships/slideLayout" Target="../slideLayouts/slideLayout9.xml"/></Relationships>
</file>

<file path=ppt/slideMasters/_rels/slideMaster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1.xml"/><Relationship Id="rId1" Type="http://schemas.openxmlformats.org/officeDocument/2006/relationships/slideLayout" Target="../slideLayouts/slideLayout10.xml"/></Relationships>
</file>

<file path=ppt/slideMasters/_rels/slideMaster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2.xml"/><Relationship Id="rId1" Type="http://schemas.openxmlformats.org/officeDocument/2006/relationships/slideLayout" Target="../slideLayouts/slideLayout11.xml"/></Relationships>
</file>

<file path=ppt/slideMasters/_rels/slideMaster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3.xml"/><Relationship Id="rId1" Type="http://schemas.openxmlformats.org/officeDocument/2006/relationships/slideLayout" Target="../slideLayouts/slideLayout12.xml"/></Relationships>
</file>

<file path=ppt/slideMasters/_rels/slideMaster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4.xml"/><Relationship Id="rId1" Type="http://schemas.openxmlformats.org/officeDocument/2006/relationships/slideLayout" Target="../slideLayouts/slideLayout13.xml"/></Relationships>
</file>

<file path=ppt/slideMasters/_rels/slideMaster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5.xml"/><Relationship Id="rId1" Type="http://schemas.openxmlformats.org/officeDocument/2006/relationships/slideLayout" Target="../slideLayouts/slideLayout14.xml"/></Relationships>
</file>

<file path=ppt/slideMasters/_rels/slideMaster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6.xml"/><Relationship Id="rId1" Type="http://schemas.openxmlformats.org/officeDocument/2006/relationships/slideLayout" Target="../slideLayouts/slideLayout15.xml"/></Relationships>
</file>

<file path=ppt/slideMasters/_rels/slideMaster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7.xml"/><Relationship Id="rId1" Type="http://schemas.openxmlformats.org/officeDocument/2006/relationships/slideLayout" Target="../slideLayouts/slideLayout16.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1.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2.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4.xml"/><Relationship Id="rId1" Type="http://schemas.openxmlformats.org/officeDocument/2006/relationships/slideLayout" Target="../slideLayouts/slideLayout3.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5.xml"/><Relationship Id="rId1" Type="http://schemas.openxmlformats.org/officeDocument/2006/relationships/slideLayout" Target="../slideLayouts/slideLayout4.xml"/></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6.xml"/><Relationship Id="rId1" Type="http://schemas.openxmlformats.org/officeDocument/2006/relationships/slideLayout" Target="../slideLayouts/slideLayout5.xml"/></Relationships>
</file>

<file path=ppt/slideMasters/_rels/slideMaster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7.xml"/><Relationship Id="rId1" Type="http://schemas.openxmlformats.org/officeDocument/2006/relationships/slideLayout" Target="../slideLayouts/slideLayout6.xml"/></Relationships>
</file>

<file path=ppt/slideMasters/_rels/slideMaster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8.xml"/><Relationship Id="rId1" Type="http://schemas.openxmlformats.org/officeDocument/2006/relationships/slideLayout" Target="../slideLayouts/slideLayout7.xml"/></Relationships>
</file>

<file path=ppt/slideMasters/_rels/slideMaster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9.xml"/><Relationship Id="rId1"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
        <p:cNvGrpSpPr/>
        <p:nvPr/>
      </p:nvGrpSpPr>
      <p:grpSpPr>
        <a:xfrm>
          <a:off x="0" y="0"/>
          <a:ext cx="0" cy="0"/>
          <a:chOff x="0" y="0"/>
          <a:chExt cx="0" cy="0"/>
        </a:xfrm>
      </p:grpSpPr>
      <p:sp>
        <p:nvSpPr>
          <p:cNvPr id="9" name="Shape 9"/>
          <p:cNvSpPr txBox="1">
            <a:spLocks noGrp="1"/>
          </p:cNvSpPr>
          <p:nvPr>
            <p:ph type="title"/>
          </p:nvPr>
        </p:nvSpPr>
        <p:spPr>
          <a:xfrm>
            <a:off x="762000" y="274637"/>
            <a:ext cx="7924799" cy="1143000"/>
          </a:xfrm>
          <a:prstGeom prst="rect">
            <a:avLst/>
          </a:prstGeom>
          <a:noFill/>
          <a:ln>
            <a:noFill/>
          </a:ln>
        </p:spPr>
        <p:txBody>
          <a:bodyPr lIns="91425" tIns="91425" rIns="91425" bIns="91425" anchor="ctr" anchorCtr="0"/>
          <a:lstStyle>
            <a:lvl1pPr marL="0" marR="0" indent="0" algn="l" rtl="0">
              <a:spcBef>
                <a:spcPts val="0"/>
              </a:spcBef>
              <a:spcAft>
                <a:spcPts val="0"/>
              </a:spcAft>
              <a:defRPr/>
            </a:lvl1pPr>
            <a:lvl2pPr marL="0" marR="0" indent="0" algn="l" rtl="0">
              <a:spcBef>
                <a:spcPts val="0"/>
              </a:spcBef>
              <a:spcAft>
                <a:spcPts val="0"/>
              </a:spcAft>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10" name="Shape 10"/>
          <p:cNvSpPr txBox="1">
            <a:spLocks noGrp="1"/>
          </p:cNvSpPr>
          <p:nvPr>
            <p:ph type="body" idx="1"/>
          </p:nvPr>
        </p:nvSpPr>
        <p:spPr>
          <a:xfrm>
            <a:off x="914400" y="1524000"/>
            <a:ext cx="7772400" cy="4525961"/>
          </a:xfrm>
          <a:prstGeom prst="rect">
            <a:avLst/>
          </a:prstGeom>
          <a:noFill/>
          <a:ln>
            <a:noFill/>
          </a:ln>
        </p:spPr>
        <p:txBody>
          <a:bodyPr lIns="91425" tIns="91425" rIns="91425" bIns="91425" anchor="t" anchorCtr="0"/>
          <a:lstStyle>
            <a:lvl1pPr marL="342900" marR="0" indent="-139700" algn="l" rtl="0">
              <a:spcBef>
                <a:spcPts val="640"/>
              </a:spcBef>
              <a:spcAft>
                <a:spcPts val="0"/>
              </a:spcAft>
              <a:buClr>
                <a:srgbClr val="000080"/>
              </a:buClr>
              <a:buFont typeface="Arial"/>
              <a:buChar char="▪"/>
              <a:defRPr/>
            </a:lvl1pPr>
            <a:lvl2pPr marL="742950" marR="0" indent="-107950" algn="l" rtl="0">
              <a:spcBef>
                <a:spcPts val="560"/>
              </a:spcBef>
              <a:spcAft>
                <a:spcPts val="0"/>
              </a:spcAft>
              <a:buClr>
                <a:srgbClr val="FF9F11"/>
              </a:buClr>
              <a:buFont typeface="Arial"/>
              <a:buChar char="▪"/>
              <a:defRPr/>
            </a:lvl2pPr>
            <a:lvl3pPr marL="1143000" marR="0" indent="-152400" algn="l" rtl="0">
              <a:spcBef>
                <a:spcPts val="480"/>
              </a:spcBef>
              <a:spcAft>
                <a:spcPts val="0"/>
              </a:spcAft>
              <a:buClr>
                <a:srgbClr val="000080"/>
              </a:buClr>
              <a:buFont typeface="Arial"/>
              <a:buChar char="•"/>
              <a:defRPr/>
            </a:lvl3pPr>
            <a:lvl4pPr marL="1600200" marR="0" indent="-165100" algn="l" rtl="0">
              <a:spcBef>
                <a:spcPts val="400"/>
              </a:spcBef>
              <a:spcAft>
                <a:spcPts val="0"/>
              </a:spcAft>
              <a:buClr>
                <a:srgbClr val="FF9F11"/>
              </a:buClr>
              <a:buFont typeface="Arial"/>
              <a:buChar char="•"/>
              <a:defRPr/>
            </a:lvl4pPr>
            <a:lvl5pPr marL="2057400" marR="0" indent="-101600" algn="l" rtl="0">
              <a:spcBef>
                <a:spcPts val="400"/>
              </a:spcBef>
              <a:spcAft>
                <a:spcPts val="0"/>
              </a:spcAft>
              <a:buClr>
                <a:srgbClr val="000080"/>
              </a:buClr>
              <a:buFont typeface="Arial"/>
              <a:buChar char="–"/>
              <a:defRPr/>
            </a:lvl5pPr>
            <a:lvl6pPr marL="2514600" marR="0" indent="-101600" algn="l" rtl="0">
              <a:spcBef>
                <a:spcPts val="400"/>
              </a:spcBef>
              <a:spcAft>
                <a:spcPts val="0"/>
              </a:spcAft>
              <a:buClr>
                <a:srgbClr val="000080"/>
              </a:buClr>
              <a:buFont typeface="Arial"/>
              <a:buChar char="–"/>
              <a:defRPr/>
            </a:lvl6pPr>
            <a:lvl7pPr marL="2971800" marR="0" indent="-101600" algn="l" rtl="0">
              <a:spcBef>
                <a:spcPts val="400"/>
              </a:spcBef>
              <a:spcAft>
                <a:spcPts val="0"/>
              </a:spcAft>
              <a:buClr>
                <a:srgbClr val="000080"/>
              </a:buClr>
              <a:buFont typeface="Arial"/>
              <a:buChar char="–"/>
              <a:defRPr/>
            </a:lvl7pPr>
            <a:lvl8pPr marL="3429000" marR="0" indent="-101600" algn="l" rtl="0">
              <a:spcBef>
                <a:spcPts val="400"/>
              </a:spcBef>
              <a:spcAft>
                <a:spcPts val="0"/>
              </a:spcAft>
              <a:buClr>
                <a:srgbClr val="000080"/>
              </a:buClr>
              <a:buFont typeface="Arial"/>
              <a:buChar char="–"/>
              <a:defRPr/>
            </a:lvl8pPr>
            <a:lvl9pPr marL="3886200" marR="0" indent="-101600" algn="l" rtl="0">
              <a:spcBef>
                <a:spcPts val="400"/>
              </a:spcBef>
              <a:spcAft>
                <a:spcPts val="0"/>
              </a:spcAft>
              <a:buClr>
                <a:srgbClr val="000080"/>
              </a:buClr>
              <a:buFont typeface="Arial"/>
              <a:buChar char="–"/>
              <a:defRPr/>
            </a:lvl9pPr>
          </a:lstStyle>
          <a:p>
            <a:endParaRPr/>
          </a:p>
        </p:txBody>
      </p:sp>
      <p:sp>
        <p:nvSpPr>
          <p:cNvPr id="11" name="Shape 11"/>
          <p:cNvSpPr txBox="1">
            <a:spLocks noGrp="1"/>
          </p:cNvSpPr>
          <p:nvPr>
            <p:ph type="dt" idx="10"/>
          </p:nvPr>
        </p:nvSpPr>
        <p:spPr>
          <a:xfrm>
            <a:off x="4495800" y="6248400"/>
            <a:ext cx="1752600" cy="47624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2" name="Shape 12"/>
          <p:cNvSpPr txBox="1">
            <a:spLocks noGrp="1"/>
          </p:cNvSpPr>
          <p:nvPr>
            <p:ph type="ftr" idx="11"/>
          </p:nvPr>
        </p:nvSpPr>
        <p:spPr>
          <a:xfrm>
            <a:off x="762000" y="6248400"/>
            <a:ext cx="3657600" cy="47624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3" name="Shape 13"/>
          <p:cNvSpPr txBox="1">
            <a:spLocks noGrp="1"/>
          </p:cNvSpPr>
          <p:nvPr>
            <p:ph type="sldNum" idx="12"/>
          </p:nvPr>
        </p:nvSpPr>
        <p:spPr>
          <a:xfrm>
            <a:off x="6553200" y="6245225"/>
            <a:ext cx="2133599" cy="476249"/>
          </a:xfrm>
          <a:prstGeom prst="rect">
            <a:avLst/>
          </a:prstGeom>
          <a:noFill/>
          <a:ln>
            <a:noFill/>
          </a:ln>
        </p:spPr>
        <p:txBody>
          <a:bodyPr lIns="91425" tIns="91425" rIns="91425" bIns="91425" anchor="t"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cxnSp>
        <p:nvCxnSpPr>
          <p:cNvPr id="14" name="Shape 14"/>
          <p:cNvCxnSpPr/>
          <p:nvPr/>
        </p:nvCxnSpPr>
        <p:spPr>
          <a:xfrm rot="10800000">
            <a:off x="762000" y="228600"/>
            <a:ext cx="0" cy="5943599"/>
          </a:xfrm>
          <a:prstGeom prst="straightConnector1">
            <a:avLst/>
          </a:prstGeom>
          <a:noFill/>
          <a:ln w="69850" cap="rnd">
            <a:solidFill>
              <a:srgbClr val="FF9F11"/>
            </a:solidFill>
            <a:prstDash val="solid"/>
            <a:miter/>
            <a:headEnd type="none" w="med" len="med"/>
            <a:tailEnd type="none" w="med" len="med"/>
          </a:ln>
        </p:spPr>
      </p:cxnSp>
      <p:cxnSp>
        <p:nvCxnSpPr>
          <p:cNvPr id="15" name="Shape 15"/>
          <p:cNvCxnSpPr/>
          <p:nvPr/>
        </p:nvCxnSpPr>
        <p:spPr>
          <a:xfrm rot="10800000">
            <a:off x="304800" y="1371600"/>
            <a:ext cx="8381999" cy="0"/>
          </a:xfrm>
          <a:prstGeom prst="straightConnector1">
            <a:avLst/>
          </a:prstGeom>
          <a:noFill/>
          <a:ln w="69850" cap="rnd">
            <a:solidFill>
              <a:srgbClr val="000080"/>
            </a:solidFill>
            <a:prstDash val="solid"/>
            <a:miter/>
            <a:headEnd type="none" w="med" len="med"/>
            <a:tailEnd type="none" w="med" len="med"/>
          </a:ln>
        </p:spPr>
      </p:cxnSp>
      <p:pic>
        <p:nvPicPr>
          <p:cNvPr id="16" name="Shape 16"/>
          <p:cNvPicPr preferRelativeResize="0"/>
          <p:nvPr/>
        </p:nvPicPr>
        <p:blipFill rotWithShape="1">
          <a:blip r:embed="rId2">
            <a:alphaModFix/>
          </a:blip>
          <a:srcRect/>
          <a:stretch/>
        </p:blipFill>
        <p:spPr>
          <a:xfrm>
            <a:off x="152400" y="533400"/>
            <a:ext cx="487361" cy="704850"/>
          </a:xfrm>
          <a:prstGeom prst="rect">
            <a:avLst/>
          </a:prstGeom>
          <a:noFill/>
          <a:ln>
            <a:noFill/>
          </a:ln>
        </p:spPr>
      </p:pic>
    </p:spTree>
  </p:cSld>
  <p:clrMap bg1="lt1" tx1="dk1" bg2="dk2" tx2="lt2" accent1="accent1" accent2="accent2" accent3="accent3" accent4="accent4" accent5="accent5" accent6="accent6" hlink="hlink" folHlink="folHlink"/>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5"/>
        <p:cNvGrpSpPr/>
        <p:nvPr/>
      </p:nvGrpSpPr>
      <p:grpSpPr>
        <a:xfrm>
          <a:off x="0" y="0"/>
          <a:ext cx="0" cy="0"/>
          <a:chOff x="0" y="0"/>
          <a:chExt cx="0" cy="0"/>
        </a:xfrm>
      </p:grpSpPr>
      <p:cxnSp>
        <p:nvCxnSpPr>
          <p:cNvPr id="116" name="Shape 116"/>
          <p:cNvCxnSpPr/>
          <p:nvPr/>
        </p:nvCxnSpPr>
        <p:spPr>
          <a:xfrm rot="10800000">
            <a:off x="762000" y="228600"/>
            <a:ext cx="0" cy="5943599"/>
          </a:xfrm>
          <a:prstGeom prst="straightConnector1">
            <a:avLst/>
          </a:prstGeom>
          <a:noFill/>
          <a:ln w="69850" cap="rnd">
            <a:solidFill>
              <a:srgbClr val="FF9F11"/>
            </a:solidFill>
            <a:prstDash val="solid"/>
            <a:miter/>
            <a:headEnd type="none" w="med" len="med"/>
            <a:tailEnd type="none" w="med" len="med"/>
          </a:ln>
        </p:spPr>
      </p:cxnSp>
      <p:cxnSp>
        <p:nvCxnSpPr>
          <p:cNvPr id="117" name="Shape 117"/>
          <p:cNvCxnSpPr/>
          <p:nvPr/>
        </p:nvCxnSpPr>
        <p:spPr>
          <a:xfrm rot="10800000">
            <a:off x="304800" y="1371600"/>
            <a:ext cx="8381999" cy="0"/>
          </a:xfrm>
          <a:prstGeom prst="straightConnector1">
            <a:avLst/>
          </a:prstGeom>
          <a:noFill/>
          <a:ln w="69850" cap="rnd">
            <a:solidFill>
              <a:srgbClr val="000080"/>
            </a:solidFill>
            <a:prstDash val="solid"/>
            <a:miter/>
            <a:headEnd type="none" w="med" len="med"/>
            <a:tailEnd type="none" w="med" len="med"/>
          </a:ln>
        </p:spPr>
      </p:cxnSp>
      <p:pic>
        <p:nvPicPr>
          <p:cNvPr id="118" name="Shape 118"/>
          <p:cNvPicPr preferRelativeResize="0"/>
          <p:nvPr/>
        </p:nvPicPr>
        <p:blipFill rotWithShape="1">
          <a:blip r:embed="rId3">
            <a:alphaModFix/>
          </a:blip>
          <a:srcRect/>
          <a:stretch/>
        </p:blipFill>
        <p:spPr>
          <a:xfrm>
            <a:off x="152400" y="533400"/>
            <a:ext cx="487361" cy="704850"/>
          </a:xfrm>
          <a:prstGeom prst="rect">
            <a:avLst/>
          </a:prstGeom>
          <a:noFill/>
          <a:ln>
            <a:noFill/>
          </a:ln>
        </p:spPr>
      </p:pic>
      <p:sp>
        <p:nvSpPr>
          <p:cNvPr id="119" name="Shape 119"/>
          <p:cNvSpPr txBox="1">
            <a:spLocks noGrp="1"/>
          </p:cNvSpPr>
          <p:nvPr>
            <p:ph type="title"/>
          </p:nvPr>
        </p:nvSpPr>
        <p:spPr>
          <a:xfrm>
            <a:off x="762000" y="274637"/>
            <a:ext cx="7924799" cy="1143000"/>
          </a:xfrm>
          <a:prstGeom prst="rect">
            <a:avLst/>
          </a:prstGeom>
          <a:noFill/>
          <a:ln>
            <a:noFill/>
          </a:ln>
        </p:spPr>
        <p:txBody>
          <a:bodyPr lIns="91425" tIns="91425" rIns="91425" bIns="91425" anchor="ctr" anchorCtr="0"/>
          <a:lstStyle>
            <a:lvl1pPr marL="0" marR="0" indent="0" algn="l" rtl="0">
              <a:spcBef>
                <a:spcPts val="0"/>
              </a:spcBef>
              <a:spcAft>
                <a:spcPts val="0"/>
              </a:spcAft>
              <a:defRPr/>
            </a:lvl1pPr>
            <a:lvl2pPr marL="0" marR="0" indent="0" algn="l" rtl="0">
              <a:spcBef>
                <a:spcPts val="0"/>
              </a:spcBef>
              <a:spcAft>
                <a:spcPts val="0"/>
              </a:spcAft>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120" name="Shape 120"/>
          <p:cNvSpPr txBox="1">
            <a:spLocks noGrp="1"/>
          </p:cNvSpPr>
          <p:nvPr>
            <p:ph type="body" idx="1"/>
          </p:nvPr>
        </p:nvSpPr>
        <p:spPr>
          <a:xfrm>
            <a:off x="914400" y="1524000"/>
            <a:ext cx="7772400" cy="4525961"/>
          </a:xfrm>
          <a:prstGeom prst="rect">
            <a:avLst/>
          </a:prstGeom>
          <a:noFill/>
          <a:ln>
            <a:noFill/>
          </a:ln>
        </p:spPr>
        <p:txBody>
          <a:bodyPr lIns="91425" tIns="91425" rIns="91425" bIns="91425" anchor="t" anchorCtr="0"/>
          <a:lstStyle>
            <a:lvl1pPr marL="342900" marR="0" indent="-139700" algn="l" rtl="0">
              <a:spcBef>
                <a:spcPts val="640"/>
              </a:spcBef>
              <a:spcAft>
                <a:spcPts val="0"/>
              </a:spcAft>
              <a:buClr>
                <a:srgbClr val="000080"/>
              </a:buClr>
              <a:buFont typeface="Arial"/>
              <a:buChar char="▪"/>
              <a:defRPr/>
            </a:lvl1pPr>
            <a:lvl2pPr marL="742950" marR="0" indent="-107950" algn="l" rtl="0">
              <a:spcBef>
                <a:spcPts val="560"/>
              </a:spcBef>
              <a:spcAft>
                <a:spcPts val="0"/>
              </a:spcAft>
              <a:buClr>
                <a:srgbClr val="FF9F11"/>
              </a:buClr>
              <a:buFont typeface="Arial"/>
              <a:buChar char="▪"/>
              <a:defRPr/>
            </a:lvl2pPr>
            <a:lvl3pPr marL="1143000" marR="0" indent="-152400" algn="l" rtl="0">
              <a:spcBef>
                <a:spcPts val="480"/>
              </a:spcBef>
              <a:spcAft>
                <a:spcPts val="0"/>
              </a:spcAft>
              <a:buClr>
                <a:srgbClr val="000080"/>
              </a:buClr>
              <a:buFont typeface="Arial"/>
              <a:buChar char="•"/>
              <a:defRPr/>
            </a:lvl3pPr>
            <a:lvl4pPr marL="1600200" marR="0" indent="-165100" algn="l" rtl="0">
              <a:spcBef>
                <a:spcPts val="400"/>
              </a:spcBef>
              <a:spcAft>
                <a:spcPts val="0"/>
              </a:spcAft>
              <a:buClr>
                <a:srgbClr val="FF9F11"/>
              </a:buClr>
              <a:buFont typeface="Arial"/>
              <a:buChar char="•"/>
              <a:defRPr/>
            </a:lvl4pPr>
            <a:lvl5pPr marL="2057400" marR="0" indent="-101600" algn="l" rtl="0">
              <a:spcBef>
                <a:spcPts val="400"/>
              </a:spcBef>
              <a:spcAft>
                <a:spcPts val="0"/>
              </a:spcAft>
              <a:buClr>
                <a:srgbClr val="000080"/>
              </a:buClr>
              <a:buFont typeface="Arial"/>
              <a:buChar char="–"/>
              <a:defRPr/>
            </a:lvl5pPr>
            <a:lvl6pPr marL="2514600" marR="0" indent="-101600" algn="l" rtl="0">
              <a:spcBef>
                <a:spcPts val="400"/>
              </a:spcBef>
              <a:spcAft>
                <a:spcPts val="0"/>
              </a:spcAft>
              <a:buClr>
                <a:srgbClr val="000080"/>
              </a:buClr>
              <a:buFont typeface="Arial"/>
              <a:buChar char="–"/>
              <a:defRPr/>
            </a:lvl6pPr>
            <a:lvl7pPr marL="2971800" marR="0" indent="-101600" algn="l" rtl="0">
              <a:spcBef>
                <a:spcPts val="400"/>
              </a:spcBef>
              <a:spcAft>
                <a:spcPts val="0"/>
              </a:spcAft>
              <a:buClr>
                <a:srgbClr val="000080"/>
              </a:buClr>
              <a:buFont typeface="Arial"/>
              <a:buChar char="–"/>
              <a:defRPr/>
            </a:lvl7pPr>
            <a:lvl8pPr marL="3429000" marR="0" indent="-101600" algn="l" rtl="0">
              <a:spcBef>
                <a:spcPts val="400"/>
              </a:spcBef>
              <a:spcAft>
                <a:spcPts val="0"/>
              </a:spcAft>
              <a:buClr>
                <a:srgbClr val="000080"/>
              </a:buClr>
              <a:buFont typeface="Arial"/>
              <a:buChar char="–"/>
              <a:defRPr/>
            </a:lvl8pPr>
            <a:lvl9pPr marL="3886200" marR="0" indent="-101600" algn="l" rtl="0">
              <a:spcBef>
                <a:spcPts val="400"/>
              </a:spcBef>
              <a:spcAft>
                <a:spcPts val="0"/>
              </a:spcAft>
              <a:buClr>
                <a:srgbClr val="000080"/>
              </a:buClr>
              <a:buFont typeface="Arial"/>
              <a:buChar char="–"/>
              <a:defRPr/>
            </a:lvl9pPr>
          </a:lstStyle>
          <a:p>
            <a:endParaRPr/>
          </a:p>
        </p:txBody>
      </p:sp>
      <p:sp>
        <p:nvSpPr>
          <p:cNvPr id="121" name="Shape 121"/>
          <p:cNvSpPr txBox="1">
            <a:spLocks noGrp="1"/>
          </p:cNvSpPr>
          <p:nvPr>
            <p:ph type="dt" idx="10"/>
          </p:nvPr>
        </p:nvSpPr>
        <p:spPr>
          <a:xfrm>
            <a:off x="4495800" y="6248400"/>
            <a:ext cx="1752600" cy="47624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22" name="Shape 122"/>
          <p:cNvSpPr txBox="1">
            <a:spLocks noGrp="1"/>
          </p:cNvSpPr>
          <p:nvPr>
            <p:ph type="ftr" idx="11"/>
          </p:nvPr>
        </p:nvSpPr>
        <p:spPr>
          <a:xfrm>
            <a:off x="762000" y="6248400"/>
            <a:ext cx="3657600" cy="47624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23" name="Shape 123"/>
          <p:cNvSpPr txBox="1">
            <a:spLocks noGrp="1"/>
          </p:cNvSpPr>
          <p:nvPr>
            <p:ph type="sldNum" idx="12"/>
          </p:nvPr>
        </p:nvSpPr>
        <p:spPr>
          <a:xfrm>
            <a:off x="6553200" y="6245225"/>
            <a:ext cx="2133599" cy="476249"/>
          </a:xfrm>
          <a:prstGeom prst="rect">
            <a:avLst/>
          </a:prstGeom>
          <a:noFill/>
          <a:ln>
            <a:noFill/>
          </a:ln>
        </p:spPr>
        <p:txBody>
          <a:bodyPr lIns="91425" tIns="91425" rIns="91425" bIns="91425" anchor="t"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 bg1="lt1" tx1="dk1" bg2="dk2" tx2="lt2" accent1="accent1" accent2="accent2" accent3="accent3" accent4="accent4" accent5="accent5" accent6="accent6" hlink="hlink" folHlink="folHlink"/>
  <p:sldLayoutIdLst>
    <p:sldLayoutId id="2147483656" r:id="rId1"/>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8"/>
        <p:cNvGrpSpPr/>
        <p:nvPr/>
      </p:nvGrpSpPr>
      <p:grpSpPr>
        <a:xfrm>
          <a:off x="0" y="0"/>
          <a:ext cx="0" cy="0"/>
          <a:chOff x="0" y="0"/>
          <a:chExt cx="0" cy="0"/>
        </a:xfrm>
      </p:grpSpPr>
      <p:cxnSp>
        <p:nvCxnSpPr>
          <p:cNvPr id="129" name="Shape 129"/>
          <p:cNvCxnSpPr/>
          <p:nvPr/>
        </p:nvCxnSpPr>
        <p:spPr>
          <a:xfrm rot="10800000">
            <a:off x="762000" y="228600"/>
            <a:ext cx="0" cy="5943599"/>
          </a:xfrm>
          <a:prstGeom prst="straightConnector1">
            <a:avLst/>
          </a:prstGeom>
          <a:noFill/>
          <a:ln w="69850" cap="rnd">
            <a:solidFill>
              <a:srgbClr val="FF9F11"/>
            </a:solidFill>
            <a:prstDash val="solid"/>
            <a:miter/>
            <a:headEnd type="none" w="med" len="med"/>
            <a:tailEnd type="none" w="med" len="med"/>
          </a:ln>
        </p:spPr>
      </p:cxnSp>
      <p:cxnSp>
        <p:nvCxnSpPr>
          <p:cNvPr id="130" name="Shape 130"/>
          <p:cNvCxnSpPr/>
          <p:nvPr/>
        </p:nvCxnSpPr>
        <p:spPr>
          <a:xfrm rot="10800000">
            <a:off x="304800" y="1371600"/>
            <a:ext cx="8381999" cy="0"/>
          </a:xfrm>
          <a:prstGeom prst="straightConnector1">
            <a:avLst/>
          </a:prstGeom>
          <a:noFill/>
          <a:ln w="69850" cap="rnd">
            <a:solidFill>
              <a:srgbClr val="000080"/>
            </a:solidFill>
            <a:prstDash val="solid"/>
            <a:miter/>
            <a:headEnd type="none" w="med" len="med"/>
            <a:tailEnd type="none" w="med" len="med"/>
          </a:ln>
        </p:spPr>
      </p:cxnSp>
      <p:pic>
        <p:nvPicPr>
          <p:cNvPr id="131" name="Shape 131"/>
          <p:cNvPicPr preferRelativeResize="0"/>
          <p:nvPr/>
        </p:nvPicPr>
        <p:blipFill rotWithShape="1">
          <a:blip r:embed="rId3">
            <a:alphaModFix/>
          </a:blip>
          <a:srcRect/>
          <a:stretch/>
        </p:blipFill>
        <p:spPr>
          <a:xfrm>
            <a:off x="152400" y="533400"/>
            <a:ext cx="487361" cy="704850"/>
          </a:xfrm>
          <a:prstGeom prst="rect">
            <a:avLst/>
          </a:prstGeom>
          <a:noFill/>
          <a:ln>
            <a:noFill/>
          </a:ln>
        </p:spPr>
      </p:pic>
      <p:sp>
        <p:nvSpPr>
          <p:cNvPr id="132" name="Shape 132"/>
          <p:cNvSpPr txBox="1">
            <a:spLocks noGrp="1"/>
          </p:cNvSpPr>
          <p:nvPr>
            <p:ph type="title"/>
          </p:nvPr>
        </p:nvSpPr>
        <p:spPr>
          <a:xfrm>
            <a:off x="762000" y="274637"/>
            <a:ext cx="7924799" cy="1143000"/>
          </a:xfrm>
          <a:prstGeom prst="rect">
            <a:avLst/>
          </a:prstGeom>
          <a:noFill/>
          <a:ln>
            <a:noFill/>
          </a:ln>
        </p:spPr>
        <p:txBody>
          <a:bodyPr lIns="91425" tIns="91425" rIns="91425" bIns="91425" anchor="ctr" anchorCtr="0"/>
          <a:lstStyle>
            <a:lvl1pPr marL="0" marR="0" indent="0" algn="l" rtl="0">
              <a:spcBef>
                <a:spcPts val="0"/>
              </a:spcBef>
              <a:spcAft>
                <a:spcPts val="0"/>
              </a:spcAft>
              <a:defRPr/>
            </a:lvl1pPr>
            <a:lvl2pPr marL="0" marR="0" indent="0" algn="l" rtl="0">
              <a:spcBef>
                <a:spcPts val="0"/>
              </a:spcBef>
              <a:spcAft>
                <a:spcPts val="0"/>
              </a:spcAft>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133" name="Shape 133"/>
          <p:cNvSpPr txBox="1">
            <a:spLocks noGrp="1"/>
          </p:cNvSpPr>
          <p:nvPr>
            <p:ph type="body" idx="1"/>
          </p:nvPr>
        </p:nvSpPr>
        <p:spPr>
          <a:xfrm>
            <a:off x="914400" y="1524000"/>
            <a:ext cx="7772400" cy="4525961"/>
          </a:xfrm>
          <a:prstGeom prst="rect">
            <a:avLst/>
          </a:prstGeom>
          <a:noFill/>
          <a:ln>
            <a:noFill/>
          </a:ln>
        </p:spPr>
        <p:txBody>
          <a:bodyPr lIns="91425" tIns="91425" rIns="91425" bIns="91425" anchor="t" anchorCtr="0"/>
          <a:lstStyle>
            <a:lvl1pPr marL="342900" marR="0" indent="-139700" algn="l" rtl="0">
              <a:spcBef>
                <a:spcPts val="640"/>
              </a:spcBef>
              <a:spcAft>
                <a:spcPts val="0"/>
              </a:spcAft>
              <a:buClr>
                <a:srgbClr val="000080"/>
              </a:buClr>
              <a:buFont typeface="Arial"/>
              <a:buChar char="▪"/>
              <a:defRPr/>
            </a:lvl1pPr>
            <a:lvl2pPr marL="742950" marR="0" indent="-107950" algn="l" rtl="0">
              <a:spcBef>
                <a:spcPts val="560"/>
              </a:spcBef>
              <a:spcAft>
                <a:spcPts val="0"/>
              </a:spcAft>
              <a:buClr>
                <a:srgbClr val="FF9F11"/>
              </a:buClr>
              <a:buFont typeface="Arial"/>
              <a:buChar char="▪"/>
              <a:defRPr/>
            </a:lvl2pPr>
            <a:lvl3pPr marL="1143000" marR="0" indent="-152400" algn="l" rtl="0">
              <a:spcBef>
                <a:spcPts val="480"/>
              </a:spcBef>
              <a:spcAft>
                <a:spcPts val="0"/>
              </a:spcAft>
              <a:buClr>
                <a:srgbClr val="000080"/>
              </a:buClr>
              <a:buFont typeface="Arial"/>
              <a:buChar char="•"/>
              <a:defRPr/>
            </a:lvl3pPr>
            <a:lvl4pPr marL="1600200" marR="0" indent="-165100" algn="l" rtl="0">
              <a:spcBef>
                <a:spcPts val="400"/>
              </a:spcBef>
              <a:spcAft>
                <a:spcPts val="0"/>
              </a:spcAft>
              <a:buClr>
                <a:srgbClr val="FF9F11"/>
              </a:buClr>
              <a:buFont typeface="Arial"/>
              <a:buChar char="•"/>
              <a:defRPr/>
            </a:lvl4pPr>
            <a:lvl5pPr marL="2057400" marR="0" indent="-101600" algn="l" rtl="0">
              <a:spcBef>
                <a:spcPts val="400"/>
              </a:spcBef>
              <a:spcAft>
                <a:spcPts val="0"/>
              </a:spcAft>
              <a:buClr>
                <a:srgbClr val="000080"/>
              </a:buClr>
              <a:buFont typeface="Arial"/>
              <a:buChar char="–"/>
              <a:defRPr/>
            </a:lvl5pPr>
            <a:lvl6pPr marL="2514600" marR="0" indent="-101600" algn="l" rtl="0">
              <a:spcBef>
                <a:spcPts val="400"/>
              </a:spcBef>
              <a:spcAft>
                <a:spcPts val="0"/>
              </a:spcAft>
              <a:buClr>
                <a:srgbClr val="000080"/>
              </a:buClr>
              <a:buFont typeface="Arial"/>
              <a:buChar char="–"/>
              <a:defRPr/>
            </a:lvl6pPr>
            <a:lvl7pPr marL="2971800" marR="0" indent="-101600" algn="l" rtl="0">
              <a:spcBef>
                <a:spcPts val="400"/>
              </a:spcBef>
              <a:spcAft>
                <a:spcPts val="0"/>
              </a:spcAft>
              <a:buClr>
                <a:srgbClr val="000080"/>
              </a:buClr>
              <a:buFont typeface="Arial"/>
              <a:buChar char="–"/>
              <a:defRPr/>
            </a:lvl7pPr>
            <a:lvl8pPr marL="3429000" marR="0" indent="-101600" algn="l" rtl="0">
              <a:spcBef>
                <a:spcPts val="400"/>
              </a:spcBef>
              <a:spcAft>
                <a:spcPts val="0"/>
              </a:spcAft>
              <a:buClr>
                <a:srgbClr val="000080"/>
              </a:buClr>
              <a:buFont typeface="Arial"/>
              <a:buChar char="–"/>
              <a:defRPr/>
            </a:lvl8pPr>
            <a:lvl9pPr marL="3886200" marR="0" indent="-101600" algn="l" rtl="0">
              <a:spcBef>
                <a:spcPts val="400"/>
              </a:spcBef>
              <a:spcAft>
                <a:spcPts val="0"/>
              </a:spcAft>
              <a:buClr>
                <a:srgbClr val="000080"/>
              </a:buClr>
              <a:buFont typeface="Arial"/>
              <a:buChar char="–"/>
              <a:defRPr/>
            </a:lvl9pPr>
          </a:lstStyle>
          <a:p>
            <a:endParaRPr/>
          </a:p>
        </p:txBody>
      </p:sp>
      <p:sp>
        <p:nvSpPr>
          <p:cNvPr id="134" name="Shape 134"/>
          <p:cNvSpPr txBox="1">
            <a:spLocks noGrp="1"/>
          </p:cNvSpPr>
          <p:nvPr>
            <p:ph type="dt" idx="10"/>
          </p:nvPr>
        </p:nvSpPr>
        <p:spPr>
          <a:xfrm>
            <a:off x="4495800" y="6248400"/>
            <a:ext cx="1752600" cy="47624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35" name="Shape 135"/>
          <p:cNvSpPr txBox="1">
            <a:spLocks noGrp="1"/>
          </p:cNvSpPr>
          <p:nvPr>
            <p:ph type="ftr" idx="11"/>
          </p:nvPr>
        </p:nvSpPr>
        <p:spPr>
          <a:xfrm>
            <a:off x="762000" y="6248400"/>
            <a:ext cx="3657600" cy="47624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36" name="Shape 136"/>
          <p:cNvSpPr txBox="1">
            <a:spLocks noGrp="1"/>
          </p:cNvSpPr>
          <p:nvPr>
            <p:ph type="sldNum" idx="12"/>
          </p:nvPr>
        </p:nvSpPr>
        <p:spPr>
          <a:xfrm>
            <a:off x="6553200" y="6245225"/>
            <a:ext cx="2133599" cy="476249"/>
          </a:xfrm>
          <a:prstGeom prst="rect">
            <a:avLst/>
          </a:prstGeom>
          <a:noFill/>
          <a:ln>
            <a:noFill/>
          </a:ln>
        </p:spPr>
        <p:txBody>
          <a:bodyPr lIns="91425" tIns="91425" rIns="91425" bIns="91425" anchor="t"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 bg1="lt1" tx1="dk1" bg2="dk2" tx2="lt2" accent1="accent1" accent2="accent2" accent3="accent3" accent4="accent4" accent5="accent5" accent6="accent6" hlink="hlink" folHlink="folHlink"/>
  <p:sldLayoutIdLst>
    <p:sldLayoutId id="2147483657" r:id="rId1"/>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40"/>
        <p:cNvGrpSpPr/>
        <p:nvPr/>
      </p:nvGrpSpPr>
      <p:grpSpPr>
        <a:xfrm>
          <a:off x="0" y="0"/>
          <a:ext cx="0" cy="0"/>
          <a:chOff x="0" y="0"/>
          <a:chExt cx="0" cy="0"/>
        </a:xfrm>
      </p:grpSpPr>
      <p:cxnSp>
        <p:nvCxnSpPr>
          <p:cNvPr id="141" name="Shape 141"/>
          <p:cNvCxnSpPr/>
          <p:nvPr/>
        </p:nvCxnSpPr>
        <p:spPr>
          <a:xfrm rot="10800000">
            <a:off x="762000" y="228600"/>
            <a:ext cx="0" cy="5943599"/>
          </a:xfrm>
          <a:prstGeom prst="straightConnector1">
            <a:avLst/>
          </a:prstGeom>
          <a:noFill/>
          <a:ln w="69850" cap="rnd">
            <a:solidFill>
              <a:srgbClr val="FF9F11"/>
            </a:solidFill>
            <a:prstDash val="solid"/>
            <a:miter/>
            <a:headEnd type="none" w="med" len="med"/>
            <a:tailEnd type="none" w="med" len="med"/>
          </a:ln>
        </p:spPr>
      </p:cxnSp>
      <p:cxnSp>
        <p:nvCxnSpPr>
          <p:cNvPr id="142" name="Shape 142"/>
          <p:cNvCxnSpPr/>
          <p:nvPr/>
        </p:nvCxnSpPr>
        <p:spPr>
          <a:xfrm rot="10800000">
            <a:off x="304800" y="1371600"/>
            <a:ext cx="8381999" cy="0"/>
          </a:xfrm>
          <a:prstGeom prst="straightConnector1">
            <a:avLst/>
          </a:prstGeom>
          <a:noFill/>
          <a:ln w="69850" cap="rnd">
            <a:solidFill>
              <a:srgbClr val="000080"/>
            </a:solidFill>
            <a:prstDash val="solid"/>
            <a:miter/>
            <a:headEnd type="none" w="med" len="med"/>
            <a:tailEnd type="none" w="med" len="med"/>
          </a:ln>
        </p:spPr>
      </p:cxnSp>
      <p:pic>
        <p:nvPicPr>
          <p:cNvPr id="143" name="Shape 143"/>
          <p:cNvPicPr preferRelativeResize="0"/>
          <p:nvPr/>
        </p:nvPicPr>
        <p:blipFill rotWithShape="1">
          <a:blip r:embed="rId3">
            <a:alphaModFix/>
          </a:blip>
          <a:srcRect/>
          <a:stretch/>
        </p:blipFill>
        <p:spPr>
          <a:xfrm>
            <a:off x="152400" y="533400"/>
            <a:ext cx="487361" cy="704850"/>
          </a:xfrm>
          <a:prstGeom prst="rect">
            <a:avLst/>
          </a:prstGeom>
          <a:noFill/>
          <a:ln>
            <a:noFill/>
          </a:ln>
        </p:spPr>
      </p:pic>
      <p:sp>
        <p:nvSpPr>
          <p:cNvPr id="144" name="Shape 144"/>
          <p:cNvSpPr txBox="1">
            <a:spLocks noGrp="1"/>
          </p:cNvSpPr>
          <p:nvPr>
            <p:ph type="title"/>
          </p:nvPr>
        </p:nvSpPr>
        <p:spPr>
          <a:xfrm>
            <a:off x="762000" y="274637"/>
            <a:ext cx="7924799" cy="1143000"/>
          </a:xfrm>
          <a:prstGeom prst="rect">
            <a:avLst/>
          </a:prstGeom>
          <a:noFill/>
          <a:ln>
            <a:noFill/>
          </a:ln>
        </p:spPr>
        <p:txBody>
          <a:bodyPr lIns="91425" tIns="91425" rIns="91425" bIns="91425" anchor="ctr" anchorCtr="0"/>
          <a:lstStyle>
            <a:lvl1pPr marL="0" marR="0" indent="0" algn="l" rtl="0">
              <a:spcBef>
                <a:spcPts val="0"/>
              </a:spcBef>
              <a:spcAft>
                <a:spcPts val="0"/>
              </a:spcAft>
              <a:defRPr/>
            </a:lvl1pPr>
            <a:lvl2pPr marL="0" marR="0" indent="0" algn="l" rtl="0">
              <a:spcBef>
                <a:spcPts val="0"/>
              </a:spcBef>
              <a:spcAft>
                <a:spcPts val="0"/>
              </a:spcAft>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145" name="Shape 145"/>
          <p:cNvSpPr txBox="1">
            <a:spLocks noGrp="1"/>
          </p:cNvSpPr>
          <p:nvPr>
            <p:ph type="body" idx="1"/>
          </p:nvPr>
        </p:nvSpPr>
        <p:spPr>
          <a:xfrm>
            <a:off x="914400" y="1524000"/>
            <a:ext cx="7772400" cy="4525961"/>
          </a:xfrm>
          <a:prstGeom prst="rect">
            <a:avLst/>
          </a:prstGeom>
          <a:noFill/>
          <a:ln>
            <a:noFill/>
          </a:ln>
        </p:spPr>
        <p:txBody>
          <a:bodyPr lIns="91425" tIns="91425" rIns="91425" bIns="91425" anchor="t" anchorCtr="0"/>
          <a:lstStyle>
            <a:lvl1pPr marL="342900" marR="0" indent="-139700" algn="l" rtl="0">
              <a:spcBef>
                <a:spcPts val="640"/>
              </a:spcBef>
              <a:spcAft>
                <a:spcPts val="0"/>
              </a:spcAft>
              <a:buClr>
                <a:srgbClr val="000080"/>
              </a:buClr>
              <a:buFont typeface="Arial"/>
              <a:buChar char="▪"/>
              <a:defRPr/>
            </a:lvl1pPr>
            <a:lvl2pPr marL="742950" marR="0" indent="-107950" algn="l" rtl="0">
              <a:spcBef>
                <a:spcPts val="560"/>
              </a:spcBef>
              <a:spcAft>
                <a:spcPts val="0"/>
              </a:spcAft>
              <a:buClr>
                <a:srgbClr val="FF9F11"/>
              </a:buClr>
              <a:buFont typeface="Arial"/>
              <a:buChar char="▪"/>
              <a:defRPr/>
            </a:lvl2pPr>
            <a:lvl3pPr marL="1143000" marR="0" indent="-152400" algn="l" rtl="0">
              <a:spcBef>
                <a:spcPts val="480"/>
              </a:spcBef>
              <a:spcAft>
                <a:spcPts val="0"/>
              </a:spcAft>
              <a:buClr>
                <a:srgbClr val="000080"/>
              </a:buClr>
              <a:buFont typeface="Arial"/>
              <a:buChar char="•"/>
              <a:defRPr/>
            </a:lvl3pPr>
            <a:lvl4pPr marL="1600200" marR="0" indent="-165100" algn="l" rtl="0">
              <a:spcBef>
                <a:spcPts val="400"/>
              </a:spcBef>
              <a:spcAft>
                <a:spcPts val="0"/>
              </a:spcAft>
              <a:buClr>
                <a:srgbClr val="FF9F11"/>
              </a:buClr>
              <a:buFont typeface="Arial"/>
              <a:buChar char="•"/>
              <a:defRPr/>
            </a:lvl4pPr>
            <a:lvl5pPr marL="2057400" marR="0" indent="-101600" algn="l" rtl="0">
              <a:spcBef>
                <a:spcPts val="400"/>
              </a:spcBef>
              <a:spcAft>
                <a:spcPts val="0"/>
              </a:spcAft>
              <a:buClr>
                <a:srgbClr val="000080"/>
              </a:buClr>
              <a:buFont typeface="Arial"/>
              <a:buChar char="–"/>
              <a:defRPr/>
            </a:lvl5pPr>
            <a:lvl6pPr marL="2514600" marR="0" indent="-101600" algn="l" rtl="0">
              <a:spcBef>
                <a:spcPts val="400"/>
              </a:spcBef>
              <a:spcAft>
                <a:spcPts val="0"/>
              </a:spcAft>
              <a:buClr>
                <a:srgbClr val="000080"/>
              </a:buClr>
              <a:buFont typeface="Arial"/>
              <a:buChar char="–"/>
              <a:defRPr/>
            </a:lvl6pPr>
            <a:lvl7pPr marL="2971800" marR="0" indent="-101600" algn="l" rtl="0">
              <a:spcBef>
                <a:spcPts val="400"/>
              </a:spcBef>
              <a:spcAft>
                <a:spcPts val="0"/>
              </a:spcAft>
              <a:buClr>
                <a:srgbClr val="000080"/>
              </a:buClr>
              <a:buFont typeface="Arial"/>
              <a:buChar char="–"/>
              <a:defRPr/>
            </a:lvl7pPr>
            <a:lvl8pPr marL="3429000" marR="0" indent="-101600" algn="l" rtl="0">
              <a:spcBef>
                <a:spcPts val="400"/>
              </a:spcBef>
              <a:spcAft>
                <a:spcPts val="0"/>
              </a:spcAft>
              <a:buClr>
                <a:srgbClr val="000080"/>
              </a:buClr>
              <a:buFont typeface="Arial"/>
              <a:buChar char="–"/>
              <a:defRPr/>
            </a:lvl8pPr>
            <a:lvl9pPr marL="3886200" marR="0" indent="-101600" algn="l" rtl="0">
              <a:spcBef>
                <a:spcPts val="400"/>
              </a:spcBef>
              <a:spcAft>
                <a:spcPts val="0"/>
              </a:spcAft>
              <a:buClr>
                <a:srgbClr val="000080"/>
              </a:buClr>
              <a:buFont typeface="Arial"/>
              <a:buChar char="–"/>
              <a:defRPr/>
            </a:lvl9pPr>
          </a:lstStyle>
          <a:p>
            <a:endParaRPr/>
          </a:p>
        </p:txBody>
      </p:sp>
      <p:sp>
        <p:nvSpPr>
          <p:cNvPr id="146" name="Shape 146"/>
          <p:cNvSpPr txBox="1">
            <a:spLocks noGrp="1"/>
          </p:cNvSpPr>
          <p:nvPr>
            <p:ph type="dt" idx="10"/>
          </p:nvPr>
        </p:nvSpPr>
        <p:spPr>
          <a:xfrm>
            <a:off x="4495800" y="6248400"/>
            <a:ext cx="1752600" cy="47624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47" name="Shape 147"/>
          <p:cNvSpPr txBox="1">
            <a:spLocks noGrp="1"/>
          </p:cNvSpPr>
          <p:nvPr>
            <p:ph type="ftr" idx="11"/>
          </p:nvPr>
        </p:nvSpPr>
        <p:spPr>
          <a:xfrm>
            <a:off x="762000" y="6248400"/>
            <a:ext cx="3657600" cy="47624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48" name="Shape 148"/>
          <p:cNvSpPr txBox="1">
            <a:spLocks noGrp="1"/>
          </p:cNvSpPr>
          <p:nvPr>
            <p:ph type="sldNum" idx="12"/>
          </p:nvPr>
        </p:nvSpPr>
        <p:spPr>
          <a:xfrm>
            <a:off x="6553200" y="6245225"/>
            <a:ext cx="2133599" cy="476249"/>
          </a:xfrm>
          <a:prstGeom prst="rect">
            <a:avLst/>
          </a:prstGeom>
          <a:noFill/>
          <a:ln>
            <a:noFill/>
          </a:ln>
        </p:spPr>
        <p:txBody>
          <a:bodyPr lIns="91425" tIns="91425" rIns="91425" bIns="91425" anchor="t"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 bg1="lt1" tx1="dk1" bg2="dk2" tx2="lt2" accent1="accent1" accent2="accent2" accent3="accent3" accent4="accent4" accent5="accent5" accent6="accent6" hlink="hlink" folHlink="folHlink"/>
  <p:sldLayoutIdLst>
    <p:sldLayoutId id="2147483658" r:id="rId1"/>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52"/>
        <p:cNvGrpSpPr/>
        <p:nvPr/>
      </p:nvGrpSpPr>
      <p:grpSpPr>
        <a:xfrm>
          <a:off x="0" y="0"/>
          <a:ext cx="0" cy="0"/>
          <a:chOff x="0" y="0"/>
          <a:chExt cx="0" cy="0"/>
        </a:xfrm>
      </p:grpSpPr>
      <p:cxnSp>
        <p:nvCxnSpPr>
          <p:cNvPr id="153" name="Shape 153"/>
          <p:cNvCxnSpPr/>
          <p:nvPr/>
        </p:nvCxnSpPr>
        <p:spPr>
          <a:xfrm rot="10800000">
            <a:off x="762000" y="228600"/>
            <a:ext cx="0" cy="5943599"/>
          </a:xfrm>
          <a:prstGeom prst="straightConnector1">
            <a:avLst/>
          </a:prstGeom>
          <a:noFill/>
          <a:ln w="69850" cap="rnd">
            <a:solidFill>
              <a:srgbClr val="FF9F11"/>
            </a:solidFill>
            <a:prstDash val="solid"/>
            <a:miter/>
            <a:headEnd type="none" w="med" len="med"/>
            <a:tailEnd type="none" w="med" len="med"/>
          </a:ln>
        </p:spPr>
      </p:cxnSp>
      <p:cxnSp>
        <p:nvCxnSpPr>
          <p:cNvPr id="154" name="Shape 154"/>
          <p:cNvCxnSpPr/>
          <p:nvPr/>
        </p:nvCxnSpPr>
        <p:spPr>
          <a:xfrm rot="10800000">
            <a:off x="304800" y="1371600"/>
            <a:ext cx="8381999" cy="0"/>
          </a:xfrm>
          <a:prstGeom prst="straightConnector1">
            <a:avLst/>
          </a:prstGeom>
          <a:noFill/>
          <a:ln w="69850" cap="rnd">
            <a:solidFill>
              <a:srgbClr val="000080"/>
            </a:solidFill>
            <a:prstDash val="solid"/>
            <a:miter/>
            <a:headEnd type="none" w="med" len="med"/>
            <a:tailEnd type="none" w="med" len="med"/>
          </a:ln>
        </p:spPr>
      </p:cxnSp>
      <p:pic>
        <p:nvPicPr>
          <p:cNvPr id="155" name="Shape 155"/>
          <p:cNvPicPr preferRelativeResize="0"/>
          <p:nvPr/>
        </p:nvPicPr>
        <p:blipFill rotWithShape="1">
          <a:blip r:embed="rId3">
            <a:alphaModFix/>
          </a:blip>
          <a:srcRect/>
          <a:stretch/>
        </p:blipFill>
        <p:spPr>
          <a:xfrm>
            <a:off x="152400" y="533400"/>
            <a:ext cx="487361" cy="704850"/>
          </a:xfrm>
          <a:prstGeom prst="rect">
            <a:avLst/>
          </a:prstGeom>
          <a:noFill/>
          <a:ln>
            <a:noFill/>
          </a:ln>
        </p:spPr>
      </p:pic>
      <p:sp>
        <p:nvSpPr>
          <p:cNvPr id="156" name="Shape 156"/>
          <p:cNvSpPr txBox="1">
            <a:spLocks noGrp="1"/>
          </p:cNvSpPr>
          <p:nvPr>
            <p:ph type="title"/>
          </p:nvPr>
        </p:nvSpPr>
        <p:spPr>
          <a:xfrm>
            <a:off x="762000" y="274637"/>
            <a:ext cx="7924799" cy="1143000"/>
          </a:xfrm>
          <a:prstGeom prst="rect">
            <a:avLst/>
          </a:prstGeom>
          <a:noFill/>
          <a:ln>
            <a:noFill/>
          </a:ln>
        </p:spPr>
        <p:txBody>
          <a:bodyPr lIns="91425" tIns="91425" rIns="91425" bIns="91425" anchor="ctr" anchorCtr="0"/>
          <a:lstStyle>
            <a:lvl1pPr marL="0" marR="0" indent="0" algn="l" rtl="0">
              <a:spcBef>
                <a:spcPts val="0"/>
              </a:spcBef>
              <a:spcAft>
                <a:spcPts val="0"/>
              </a:spcAft>
              <a:defRPr/>
            </a:lvl1pPr>
            <a:lvl2pPr marL="0" marR="0" indent="0" algn="l" rtl="0">
              <a:spcBef>
                <a:spcPts val="0"/>
              </a:spcBef>
              <a:spcAft>
                <a:spcPts val="0"/>
              </a:spcAft>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157" name="Shape 157"/>
          <p:cNvSpPr txBox="1">
            <a:spLocks noGrp="1"/>
          </p:cNvSpPr>
          <p:nvPr>
            <p:ph type="body" idx="1"/>
          </p:nvPr>
        </p:nvSpPr>
        <p:spPr>
          <a:xfrm>
            <a:off x="914400" y="1524000"/>
            <a:ext cx="7772400" cy="4525961"/>
          </a:xfrm>
          <a:prstGeom prst="rect">
            <a:avLst/>
          </a:prstGeom>
          <a:noFill/>
          <a:ln>
            <a:noFill/>
          </a:ln>
        </p:spPr>
        <p:txBody>
          <a:bodyPr lIns="91425" tIns="91425" rIns="91425" bIns="91425" anchor="t" anchorCtr="0"/>
          <a:lstStyle>
            <a:lvl1pPr marL="342900" marR="0" indent="-139700" algn="l" rtl="0">
              <a:spcBef>
                <a:spcPts val="640"/>
              </a:spcBef>
              <a:spcAft>
                <a:spcPts val="0"/>
              </a:spcAft>
              <a:buClr>
                <a:srgbClr val="000080"/>
              </a:buClr>
              <a:buFont typeface="Arial"/>
              <a:buChar char="▪"/>
              <a:defRPr/>
            </a:lvl1pPr>
            <a:lvl2pPr marL="742950" marR="0" indent="-107950" algn="l" rtl="0">
              <a:spcBef>
                <a:spcPts val="560"/>
              </a:spcBef>
              <a:spcAft>
                <a:spcPts val="0"/>
              </a:spcAft>
              <a:buClr>
                <a:srgbClr val="FF9F11"/>
              </a:buClr>
              <a:buFont typeface="Arial"/>
              <a:buChar char="▪"/>
              <a:defRPr/>
            </a:lvl2pPr>
            <a:lvl3pPr marL="1143000" marR="0" indent="-152400" algn="l" rtl="0">
              <a:spcBef>
                <a:spcPts val="480"/>
              </a:spcBef>
              <a:spcAft>
                <a:spcPts val="0"/>
              </a:spcAft>
              <a:buClr>
                <a:srgbClr val="000080"/>
              </a:buClr>
              <a:buFont typeface="Arial"/>
              <a:buChar char="•"/>
              <a:defRPr/>
            </a:lvl3pPr>
            <a:lvl4pPr marL="1600200" marR="0" indent="-165100" algn="l" rtl="0">
              <a:spcBef>
                <a:spcPts val="400"/>
              </a:spcBef>
              <a:spcAft>
                <a:spcPts val="0"/>
              </a:spcAft>
              <a:buClr>
                <a:srgbClr val="FF9F11"/>
              </a:buClr>
              <a:buFont typeface="Arial"/>
              <a:buChar char="•"/>
              <a:defRPr/>
            </a:lvl4pPr>
            <a:lvl5pPr marL="2057400" marR="0" indent="-101600" algn="l" rtl="0">
              <a:spcBef>
                <a:spcPts val="400"/>
              </a:spcBef>
              <a:spcAft>
                <a:spcPts val="0"/>
              </a:spcAft>
              <a:buClr>
                <a:srgbClr val="000080"/>
              </a:buClr>
              <a:buFont typeface="Arial"/>
              <a:buChar char="–"/>
              <a:defRPr/>
            </a:lvl5pPr>
            <a:lvl6pPr marL="2514600" marR="0" indent="-101600" algn="l" rtl="0">
              <a:spcBef>
                <a:spcPts val="400"/>
              </a:spcBef>
              <a:spcAft>
                <a:spcPts val="0"/>
              </a:spcAft>
              <a:buClr>
                <a:srgbClr val="000080"/>
              </a:buClr>
              <a:buFont typeface="Arial"/>
              <a:buChar char="–"/>
              <a:defRPr/>
            </a:lvl6pPr>
            <a:lvl7pPr marL="2971800" marR="0" indent="-101600" algn="l" rtl="0">
              <a:spcBef>
                <a:spcPts val="400"/>
              </a:spcBef>
              <a:spcAft>
                <a:spcPts val="0"/>
              </a:spcAft>
              <a:buClr>
                <a:srgbClr val="000080"/>
              </a:buClr>
              <a:buFont typeface="Arial"/>
              <a:buChar char="–"/>
              <a:defRPr/>
            </a:lvl7pPr>
            <a:lvl8pPr marL="3429000" marR="0" indent="-101600" algn="l" rtl="0">
              <a:spcBef>
                <a:spcPts val="400"/>
              </a:spcBef>
              <a:spcAft>
                <a:spcPts val="0"/>
              </a:spcAft>
              <a:buClr>
                <a:srgbClr val="000080"/>
              </a:buClr>
              <a:buFont typeface="Arial"/>
              <a:buChar char="–"/>
              <a:defRPr/>
            </a:lvl8pPr>
            <a:lvl9pPr marL="3886200" marR="0" indent="-101600" algn="l" rtl="0">
              <a:spcBef>
                <a:spcPts val="400"/>
              </a:spcBef>
              <a:spcAft>
                <a:spcPts val="0"/>
              </a:spcAft>
              <a:buClr>
                <a:srgbClr val="000080"/>
              </a:buClr>
              <a:buFont typeface="Arial"/>
              <a:buChar char="–"/>
              <a:defRPr/>
            </a:lvl9pPr>
          </a:lstStyle>
          <a:p>
            <a:endParaRPr/>
          </a:p>
        </p:txBody>
      </p:sp>
      <p:sp>
        <p:nvSpPr>
          <p:cNvPr id="158" name="Shape 158"/>
          <p:cNvSpPr txBox="1">
            <a:spLocks noGrp="1"/>
          </p:cNvSpPr>
          <p:nvPr>
            <p:ph type="dt" idx="10"/>
          </p:nvPr>
        </p:nvSpPr>
        <p:spPr>
          <a:xfrm>
            <a:off x="4114800" y="6248400"/>
            <a:ext cx="2133599" cy="47624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59" name="Shape 159"/>
          <p:cNvSpPr txBox="1">
            <a:spLocks noGrp="1"/>
          </p:cNvSpPr>
          <p:nvPr>
            <p:ph type="ftr" idx="11"/>
          </p:nvPr>
        </p:nvSpPr>
        <p:spPr>
          <a:xfrm>
            <a:off x="762000" y="6248400"/>
            <a:ext cx="3352799" cy="47624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60" name="Shape 160"/>
          <p:cNvSpPr txBox="1">
            <a:spLocks noGrp="1"/>
          </p:cNvSpPr>
          <p:nvPr>
            <p:ph type="sldNum" idx="12"/>
          </p:nvPr>
        </p:nvSpPr>
        <p:spPr>
          <a:xfrm>
            <a:off x="6553200" y="6245225"/>
            <a:ext cx="2133599" cy="476249"/>
          </a:xfrm>
          <a:prstGeom prst="rect">
            <a:avLst/>
          </a:prstGeom>
          <a:noFill/>
          <a:ln>
            <a:noFill/>
          </a:ln>
        </p:spPr>
        <p:txBody>
          <a:bodyPr lIns="91425" tIns="91425" rIns="91425" bIns="91425" anchor="t"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 bg1="lt1" tx1="dk1" bg2="dk2" tx2="lt2" accent1="accent1" accent2="accent2" accent3="accent3" accent4="accent4" accent5="accent5" accent6="accent6" hlink="hlink" folHlink="folHlink"/>
  <p:sldLayoutIdLst>
    <p:sldLayoutId id="2147483659" r:id="rId1"/>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65"/>
        <p:cNvGrpSpPr/>
        <p:nvPr/>
      </p:nvGrpSpPr>
      <p:grpSpPr>
        <a:xfrm>
          <a:off x="0" y="0"/>
          <a:ext cx="0" cy="0"/>
          <a:chOff x="0" y="0"/>
          <a:chExt cx="0" cy="0"/>
        </a:xfrm>
      </p:grpSpPr>
      <p:cxnSp>
        <p:nvCxnSpPr>
          <p:cNvPr id="166" name="Shape 166"/>
          <p:cNvCxnSpPr/>
          <p:nvPr/>
        </p:nvCxnSpPr>
        <p:spPr>
          <a:xfrm rot="10800000">
            <a:off x="762000" y="228600"/>
            <a:ext cx="0" cy="5943599"/>
          </a:xfrm>
          <a:prstGeom prst="straightConnector1">
            <a:avLst/>
          </a:prstGeom>
          <a:noFill/>
          <a:ln w="69850" cap="rnd">
            <a:solidFill>
              <a:srgbClr val="FF9F11"/>
            </a:solidFill>
            <a:prstDash val="solid"/>
            <a:miter/>
            <a:headEnd type="none" w="med" len="med"/>
            <a:tailEnd type="none" w="med" len="med"/>
          </a:ln>
        </p:spPr>
      </p:cxnSp>
      <p:cxnSp>
        <p:nvCxnSpPr>
          <p:cNvPr id="167" name="Shape 167"/>
          <p:cNvCxnSpPr/>
          <p:nvPr/>
        </p:nvCxnSpPr>
        <p:spPr>
          <a:xfrm rot="10800000">
            <a:off x="304800" y="1371600"/>
            <a:ext cx="8381999" cy="0"/>
          </a:xfrm>
          <a:prstGeom prst="straightConnector1">
            <a:avLst/>
          </a:prstGeom>
          <a:noFill/>
          <a:ln w="69850" cap="rnd">
            <a:solidFill>
              <a:srgbClr val="000080"/>
            </a:solidFill>
            <a:prstDash val="solid"/>
            <a:miter/>
            <a:headEnd type="none" w="med" len="med"/>
            <a:tailEnd type="none" w="med" len="med"/>
          </a:ln>
        </p:spPr>
      </p:cxnSp>
      <p:pic>
        <p:nvPicPr>
          <p:cNvPr id="168" name="Shape 168"/>
          <p:cNvPicPr preferRelativeResize="0"/>
          <p:nvPr/>
        </p:nvPicPr>
        <p:blipFill rotWithShape="1">
          <a:blip r:embed="rId3">
            <a:alphaModFix/>
          </a:blip>
          <a:srcRect/>
          <a:stretch/>
        </p:blipFill>
        <p:spPr>
          <a:xfrm>
            <a:off x="152400" y="533400"/>
            <a:ext cx="487361" cy="704850"/>
          </a:xfrm>
          <a:prstGeom prst="rect">
            <a:avLst/>
          </a:prstGeom>
          <a:noFill/>
          <a:ln>
            <a:noFill/>
          </a:ln>
        </p:spPr>
      </p:pic>
      <p:sp>
        <p:nvSpPr>
          <p:cNvPr id="169" name="Shape 169"/>
          <p:cNvSpPr txBox="1">
            <a:spLocks noGrp="1"/>
          </p:cNvSpPr>
          <p:nvPr>
            <p:ph type="title"/>
          </p:nvPr>
        </p:nvSpPr>
        <p:spPr>
          <a:xfrm>
            <a:off x="762000" y="274637"/>
            <a:ext cx="7924799" cy="1143000"/>
          </a:xfrm>
          <a:prstGeom prst="rect">
            <a:avLst/>
          </a:prstGeom>
          <a:noFill/>
          <a:ln>
            <a:noFill/>
          </a:ln>
        </p:spPr>
        <p:txBody>
          <a:bodyPr lIns="91425" tIns="91425" rIns="91425" bIns="91425" anchor="ctr" anchorCtr="0"/>
          <a:lstStyle>
            <a:lvl1pPr marL="0" marR="0" indent="0" algn="l" rtl="0">
              <a:spcBef>
                <a:spcPts val="0"/>
              </a:spcBef>
              <a:spcAft>
                <a:spcPts val="0"/>
              </a:spcAft>
              <a:defRPr/>
            </a:lvl1pPr>
            <a:lvl2pPr marL="0" marR="0" indent="0" algn="l" rtl="0">
              <a:spcBef>
                <a:spcPts val="0"/>
              </a:spcBef>
              <a:spcAft>
                <a:spcPts val="0"/>
              </a:spcAft>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170" name="Shape 170"/>
          <p:cNvSpPr txBox="1">
            <a:spLocks noGrp="1"/>
          </p:cNvSpPr>
          <p:nvPr>
            <p:ph type="body" idx="1"/>
          </p:nvPr>
        </p:nvSpPr>
        <p:spPr>
          <a:xfrm>
            <a:off x="914400" y="1524000"/>
            <a:ext cx="7772400" cy="4525961"/>
          </a:xfrm>
          <a:prstGeom prst="rect">
            <a:avLst/>
          </a:prstGeom>
          <a:noFill/>
          <a:ln>
            <a:noFill/>
          </a:ln>
        </p:spPr>
        <p:txBody>
          <a:bodyPr lIns="91425" tIns="91425" rIns="91425" bIns="91425" anchor="t" anchorCtr="0"/>
          <a:lstStyle>
            <a:lvl1pPr marL="342900" marR="0" indent="-139700" algn="l" rtl="0">
              <a:spcBef>
                <a:spcPts val="640"/>
              </a:spcBef>
              <a:spcAft>
                <a:spcPts val="0"/>
              </a:spcAft>
              <a:buClr>
                <a:srgbClr val="000080"/>
              </a:buClr>
              <a:buFont typeface="Arial"/>
              <a:buChar char="▪"/>
              <a:defRPr/>
            </a:lvl1pPr>
            <a:lvl2pPr marL="742950" marR="0" indent="-107950" algn="l" rtl="0">
              <a:spcBef>
                <a:spcPts val="560"/>
              </a:spcBef>
              <a:spcAft>
                <a:spcPts val="0"/>
              </a:spcAft>
              <a:buClr>
                <a:srgbClr val="FF9F11"/>
              </a:buClr>
              <a:buFont typeface="Arial"/>
              <a:buChar char="▪"/>
              <a:defRPr/>
            </a:lvl2pPr>
            <a:lvl3pPr marL="1143000" marR="0" indent="-152400" algn="l" rtl="0">
              <a:spcBef>
                <a:spcPts val="480"/>
              </a:spcBef>
              <a:spcAft>
                <a:spcPts val="0"/>
              </a:spcAft>
              <a:buClr>
                <a:srgbClr val="000080"/>
              </a:buClr>
              <a:buFont typeface="Arial"/>
              <a:buChar char="•"/>
              <a:defRPr/>
            </a:lvl3pPr>
            <a:lvl4pPr marL="1600200" marR="0" indent="-165100" algn="l" rtl="0">
              <a:spcBef>
                <a:spcPts val="400"/>
              </a:spcBef>
              <a:spcAft>
                <a:spcPts val="0"/>
              </a:spcAft>
              <a:buClr>
                <a:srgbClr val="FF9F11"/>
              </a:buClr>
              <a:buFont typeface="Arial"/>
              <a:buChar char="•"/>
              <a:defRPr/>
            </a:lvl4pPr>
            <a:lvl5pPr marL="2057400" marR="0" indent="-101600" algn="l" rtl="0">
              <a:spcBef>
                <a:spcPts val="400"/>
              </a:spcBef>
              <a:spcAft>
                <a:spcPts val="0"/>
              </a:spcAft>
              <a:buClr>
                <a:srgbClr val="000080"/>
              </a:buClr>
              <a:buFont typeface="Arial"/>
              <a:buChar char="–"/>
              <a:defRPr/>
            </a:lvl5pPr>
            <a:lvl6pPr marL="2514600" marR="0" indent="-101600" algn="l" rtl="0">
              <a:spcBef>
                <a:spcPts val="400"/>
              </a:spcBef>
              <a:spcAft>
                <a:spcPts val="0"/>
              </a:spcAft>
              <a:buClr>
                <a:srgbClr val="000080"/>
              </a:buClr>
              <a:buFont typeface="Arial"/>
              <a:buChar char="–"/>
              <a:defRPr/>
            </a:lvl6pPr>
            <a:lvl7pPr marL="2971800" marR="0" indent="-101600" algn="l" rtl="0">
              <a:spcBef>
                <a:spcPts val="400"/>
              </a:spcBef>
              <a:spcAft>
                <a:spcPts val="0"/>
              </a:spcAft>
              <a:buClr>
                <a:srgbClr val="000080"/>
              </a:buClr>
              <a:buFont typeface="Arial"/>
              <a:buChar char="–"/>
              <a:defRPr/>
            </a:lvl7pPr>
            <a:lvl8pPr marL="3429000" marR="0" indent="-101600" algn="l" rtl="0">
              <a:spcBef>
                <a:spcPts val="400"/>
              </a:spcBef>
              <a:spcAft>
                <a:spcPts val="0"/>
              </a:spcAft>
              <a:buClr>
                <a:srgbClr val="000080"/>
              </a:buClr>
              <a:buFont typeface="Arial"/>
              <a:buChar char="–"/>
              <a:defRPr/>
            </a:lvl8pPr>
            <a:lvl9pPr marL="3886200" marR="0" indent="-101600" algn="l" rtl="0">
              <a:spcBef>
                <a:spcPts val="400"/>
              </a:spcBef>
              <a:spcAft>
                <a:spcPts val="0"/>
              </a:spcAft>
              <a:buClr>
                <a:srgbClr val="000080"/>
              </a:buClr>
              <a:buFont typeface="Arial"/>
              <a:buChar char="–"/>
              <a:defRPr/>
            </a:lvl9pPr>
          </a:lstStyle>
          <a:p>
            <a:endParaRPr/>
          </a:p>
        </p:txBody>
      </p:sp>
      <p:sp>
        <p:nvSpPr>
          <p:cNvPr id="171" name="Shape 171"/>
          <p:cNvSpPr txBox="1">
            <a:spLocks noGrp="1"/>
          </p:cNvSpPr>
          <p:nvPr>
            <p:ph type="dt" idx="10"/>
          </p:nvPr>
        </p:nvSpPr>
        <p:spPr>
          <a:xfrm>
            <a:off x="4114800" y="6248400"/>
            <a:ext cx="2133599" cy="47624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72" name="Shape 172"/>
          <p:cNvSpPr txBox="1">
            <a:spLocks noGrp="1"/>
          </p:cNvSpPr>
          <p:nvPr>
            <p:ph type="ftr" idx="11"/>
          </p:nvPr>
        </p:nvSpPr>
        <p:spPr>
          <a:xfrm>
            <a:off x="762000" y="6248400"/>
            <a:ext cx="3352799" cy="47624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73" name="Shape 173"/>
          <p:cNvSpPr txBox="1">
            <a:spLocks noGrp="1"/>
          </p:cNvSpPr>
          <p:nvPr>
            <p:ph type="sldNum" idx="12"/>
          </p:nvPr>
        </p:nvSpPr>
        <p:spPr>
          <a:xfrm>
            <a:off x="6553200" y="6245225"/>
            <a:ext cx="2133599" cy="476249"/>
          </a:xfrm>
          <a:prstGeom prst="rect">
            <a:avLst/>
          </a:prstGeom>
          <a:noFill/>
          <a:ln>
            <a:noFill/>
          </a:ln>
        </p:spPr>
        <p:txBody>
          <a:bodyPr lIns="91425" tIns="91425" rIns="91425" bIns="91425" anchor="t"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 bg1="lt1" tx1="dk1" bg2="dk2" tx2="lt2" accent1="accent1" accent2="accent2" accent3="accent3" accent4="accent4" accent5="accent5" accent6="accent6" hlink="hlink" folHlink="folHlink"/>
  <p:sldLayoutIdLst>
    <p:sldLayoutId id="2147483660" r:id="rId1"/>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79"/>
        <p:cNvGrpSpPr/>
        <p:nvPr/>
      </p:nvGrpSpPr>
      <p:grpSpPr>
        <a:xfrm>
          <a:off x="0" y="0"/>
          <a:ext cx="0" cy="0"/>
          <a:chOff x="0" y="0"/>
          <a:chExt cx="0" cy="0"/>
        </a:xfrm>
      </p:grpSpPr>
      <p:cxnSp>
        <p:nvCxnSpPr>
          <p:cNvPr id="180" name="Shape 180"/>
          <p:cNvCxnSpPr/>
          <p:nvPr/>
        </p:nvCxnSpPr>
        <p:spPr>
          <a:xfrm rot="10800000">
            <a:off x="762000" y="228600"/>
            <a:ext cx="0" cy="5943599"/>
          </a:xfrm>
          <a:prstGeom prst="straightConnector1">
            <a:avLst/>
          </a:prstGeom>
          <a:noFill/>
          <a:ln w="69850" cap="rnd">
            <a:solidFill>
              <a:srgbClr val="FF9F11"/>
            </a:solidFill>
            <a:prstDash val="solid"/>
            <a:miter/>
            <a:headEnd type="none" w="med" len="med"/>
            <a:tailEnd type="none" w="med" len="med"/>
          </a:ln>
        </p:spPr>
      </p:cxnSp>
      <p:cxnSp>
        <p:nvCxnSpPr>
          <p:cNvPr id="181" name="Shape 181"/>
          <p:cNvCxnSpPr/>
          <p:nvPr/>
        </p:nvCxnSpPr>
        <p:spPr>
          <a:xfrm rot="10800000">
            <a:off x="304800" y="1371600"/>
            <a:ext cx="8381999" cy="0"/>
          </a:xfrm>
          <a:prstGeom prst="straightConnector1">
            <a:avLst/>
          </a:prstGeom>
          <a:noFill/>
          <a:ln w="69850" cap="rnd">
            <a:solidFill>
              <a:srgbClr val="000080"/>
            </a:solidFill>
            <a:prstDash val="solid"/>
            <a:miter/>
            <a:headEnd type="none" w="med" len="med"/>
            <a:tailEnd type="none" w="med" len="med"/>
          </a:ln>
        </p:spPr>
      </p:cxnSp>
      <p:pic>
        <p:nvPicPr>
          <p:cNvPr id="182" name="Shape 182"/>
          <p:cNvPicPr preferRelativeResize="0"/>
          <p:nvPr/>
        </p:nvPicPr>
        <p:blipFill rotWithShape="1">
          <a:blip r:embed="rId3">
            <a:alphaModFix/>
          </a:blip>
          <a:srcRect/>
          <a:stretch/>
        </p:blipFill>
        <p:spPr>
          <a:xfrm>
            <a:off x="152400" y="533400"/>
            <a:ext cx="487361" cy="704850"/>
          </a:xfrm>
          <a:prstGeom prst="rect">
            <a:avLst/>
          </a:prstGeom>
          <a:noFill/>
          <a:ln>
            <a:noFill/>
          </a:ln>
        </p:spPr>
      </p:pic>
      <p:sp>
        <p:nvSpPr>
          <p:cNvPr id="183" name="Shape 183"/>
          <p:cNvSpPr txBox="1">
            <a:spLocks noGrp="1"/>
          </p:cNvSpPr>
          <p:nvPr>
            <p:ph type="title"/>
          </p:nvPr>
        </p:nvSpPr>
        <p:spPr>
          <a:xfrm>
            <a:off x="762000" y="274637"/>
            <a:ext cx="7924799" cy="1143000"/>
          </a:xfrm>
          <a:prstGeom prst="rect">
            <a:avLst/>
          </a:prstGeom>
          <a:noFill/>
          <a:ln>
            <a:noFill/>
          </a:ln>
        </p:spPr>
        <p:txBody>
          <a:bodyPr lIns="91425" tIns="91425" rIns="91425" bIns="91425" anchor="ctr" anchorCtr="0"/>
          <a:lstStyle>
            <a:lvl1pPr marL="0" marR="0" indent="0" algn="l" rtl="0">
              <a:spcBef>
                <a:spcPts val="0"/>
              </a:spcBef>
              <a:spcAft>
                <a:spcPts val="0"/>
              </a:spcAft>
              <a:defRPr/>
            </a:lvl1pPr>
            <a:lvl2pPr marL="0" marR="0" indent="0" algn="l" rtl="0">
              <a:spcBef>
                <a:spcPts val="0"/>
              </a:spcBef>
              <a:spcAft>
                <a:spcPts val="0"/>
              </a:spcAft>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184" name="Shape 184"/>
          <p:cNvSpPr txBox="1">
            <a:spLocks noGrp="1"/>
          </p:cNvSpPr>
          <p:nvPr>
            <p:ph type="body" idx="1"/>
          </p:nvPr>
        </p:nvSpPr>
        <p:spPr>
          <a:xfrm>
            <a:off x="914400" y="1524000"/>
            <a:ext cx="7772400" cy="4525961"/>
          </a:xfrm>
          <a:prstGeom prst="rect">
            <a:avLst/>
          </a:prstGeom>
          <a:noFill/>
          <a:ln>
            <a:noFill/>
          </a:ln>
        </p:spPr>
        <p:txBody>
          <a:bodyPr lIns="91425" tIns="91425" rIns="91425" bIns="91425" anchor="t" anchorCtr="0"/>
          <a:lstStyle>
            <a:lvl1pPr marL="342900" marR="0" indent="-139700" algn="l" rtl="0">
              <a:spcBef>
                <a:spcPts val="640"/>
              </a:spcBef>
              <a:spcAft>
                <a:spcPts val="0"/>
              </a:spcAft>
              <a:buClr>
                <a:srgbClr val="000080"/>
              </a:buClr>
              <a:buFont typeface="Arial"/>
              <a:buChar char="▪"/>
              <a:defRPr/>
            </a:lvl1pPr>
            <a:lvl2pPr marL="742950" marR="0" indent="-107950" algn="l" rtl="0">
              <a:spcBef>
                <a:spcPts val="560"/>
              </a:spcBef>
              <a:spcAft>
                <a:spcPts val="0"/>
              </a:spcAft>
              <a:buClr>
                <a:srgbClr val="FF9F11"/>
              </a:buClr>
              <a:buFont typeface="Arial"/>
              <a:buChar char="▪"/>
              <a:defRPr/>
            </a:lvl2pPr>
            <a:lvl3pPr marL="1143000" marR="0" indent="-152400" algn="l" rtl="0">
              <a:spcBef>
                <a:spcPts val="480"/>
              </a:spcBef>
              <a:spcAft>
                <a:spcPts val="0"/>
              </a:spcAft>
              <a:buClr>
                <a:srgbClr val="000080"/>
              </a:buClr>
              <a:buFont typeface="Arial"/>
              <a:buChar char="•"/>
              <a:defRPr/>
            </a:lvl3pPr>
            <a:lvl4pPr marL="1600200" marR="0" indent="-165100" algn="l" rtl="0">
              <a:spcBef>
                <a:spcPts val="400"/>
              </a:spcBef>
              <a:spcAft>
                <a:spcPts val="0"/>
              </a:spcAft>
              <a:buClr>
                <a:srgbClr val="FF9F11"/>
              </a:buClr>
              <a:buFont typeface="Arial"/>
              <a:buChar char="•"/>
              <a:defRPr/>
            </a:lvl4pPr>
            <a:lvl5pPr marL="2057400" marR="0" indent="-101600" algn="l" rtl="0">
              <a:spcBef>
                <a:spcPts val="400"/>
              </a:spcBef>
              <a:spcAft>
                <a:spcPts val="0"/>
              </a:spcAft>
              <a:buClr>
                <a:srgbClr val="000080"/>
              </a:buClr>
              <a:buFont typeface="Arial"/>
              <a:buChar char="–"/>
              <a:defRPr/>
            </a:lvl5pPr>
            <a:lvl6pPr marL="2514600" marR="0" indent="-101600" algn="l" rtl="0">
              <a:spcBef>
                <a:spcPts val="400"/>
              </a:spcBef>
              <a:spcAft>
                <a:spcPts val="0"/>
              </a:spcAft>
              <a:buClr>
                <a:srgbClr val="000080"/>
              </a:buClr>
              <a:buFont typeface="Arial"/>
              <a:buChar char="–"/>
              <a:defRPr/>
            </a:lvl6pPr>
            <a:lvl7pPr marL="2971800" marR="0" indent="-101600" algn="l" rtl="0">
              <a:spcBef>
                <a:spcPts val="400"/>
              </a:spcBef>
              <a:spcAft>
                <a:spcPts val="0"/>
              </a:spcAft>
              <a:buClr>
                <a:srgbClr val="000080"/>
              </a:buClr>
              <a:buFont typeface="Arial"/>
              <a:buChar char="–"/>
              <a:defRPr/>
            </a:lvl7pPr>
            <a:lvl8pPr marL="3429000" marR="0" indent="-101600" algn="l" rtl="0">
              <a:spcBef>
                <a:spcPts val="400"/>
              </a:spcBef>
              <a:spcAft>
                <a:spcPts val="0"/>
              </a:spcAft>
              <a:buClr>
                <a:srgbClr val="000080"/>
              </a:buClr>
              <a:buFont typeface="Arial"/>
              <a:buChar char="–"/>
              <a:defRPr/>
            </a:lvl8pPr>
            <a:lvl9pPr marL="3886200" marR="0" indent="-101600" algn="l" rtl="0">
              <a:spcBef>
                <a:spcPts val="400"/>
              </a:spcBef>
              <a:spcAft>
                <a:spcPts val="0"/>
              </a:spcAft>
              <a:buClr>
                <a:srgbClr val="000080"/>
              </a:buClr>
              <a:buFont typeface="Arial"/>
              <a:buChar char="–"/>
              <a:defRPr/>
            </a:lvl9pPr>
          </a:lstStyle>
          <a:p>
            <a:endParaRPr/>
          </a:p>
        </p:txBody>
      </p:sp>
      <p:sp>
        <p:nvSpPr>
          <p:cNvPr id="185" name="Shape 185"/>
          <p:cNvSpPr txBox="1">
            <a:spLocks noGrp="1"/>
          </p:cNvSpPr>
          <p:nvPr>
            <p:ph type="dt" idx="10"/>
          </p:nvPr>
        </p:nvSpPr>
        <p:spPr>
          <a:xfrm>
            <a:off x="4114800" y="6248400"/>
            <a:ext cx="2133599" cy="47624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86" name="Shape 186"/>
          <p:cNvSpPr txBox="1">
            <a:spLocks noGrp="1"/>
          </p:cNvSpPr>
          <p:nvPr>
            <p:ph type="ftr" idx="11"/>
          </p:nvPr>
        </p:nvSpPr>
        <p:spPr>
          <a:xfrm>
            <a:off x="762000" y="6248400"/>
            <a:ext cx="3352799" cy="47624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87" name="Shape 187"/>
          <p:cNvSpPr txBox="1">
            <a:spLocks noGrp="1"/>
          </p:cNvSpPr>
          <p:nvPr>
            <p:ph type="sldNum" idx="12"/>
          </p:nvPr>
        </p:nvSpPr>
        <p:spPr>
          <a:xfrm>
            <a:off x="6553200" y="6245225"/>
            <a:ext cx="2133599" cy="476249"/>
          </a:xfrm>
          <a:prstGeom prst="rect">
            <a:avLst/>
          </a:prstGeom>
          <a:noFill/>
          <a:ln>
            <a:noFill/>
          </a:ln>
        </p:spPr>
        <p:txBody>
          <a:bodyPr lIns="91425" tIns="91425" rIns="91425" bIns="91425" anchor="t"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 bg1="lt1" tx1="dk1" bg2="dk2" tx2="lt2" accent1="accent1" accent2="accent2" accent3="accent3" accent4="accent4" accent5="accent5" accent6="accent6" hlink="hlink" folHlink="folHlink"/>
  <p:sldLayoutIdLst>
    <p:sldLayoutId id="2147483661" r:id="rId1"/>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92"/>
        <p:cNvGrpSpPr/>
        <p:nvPr/>
      </p:nvGrpSpPr>
      <p:grpSpPr>
        <a:xfrm>
          <a:off x="0" y="0"/>
          <a:ext cx="0" cy="0"/>
          <a:chOff x="0" y="0"/>
          <a:chExt cx="0" cy="0"/>
        </a:xfrm>
      </p:grpSpPr>
      <p:cxnSp>
        <p:nvCxnSpPr>
          <p:cNvPr id="193" name="Shape 193"/>
          <p:cNvCxnSpPr/>
          <p:nvPr/>
        </p:nvCxnSpPr>
        <p:spPr>
          <a:xfrm rot="10800000">
            <a:off x="762000" y="228600"/>
            <a:ext cx="0" cy="5943599"/>
          </a:xfrm>
          <a:prstGeom prst="straightConnector1">
            <a:avLst/>
          </a:prstGeom>
          <a:noFill/>
          <a:ln w="69850" cap="rnd">
            <a:solidFill>
              <a:srgbClr val="FF9F11"/>
            </a:solidFill>
            <a:prstDash val="solid"/>
            <a:miter/>
            <a:headEnd type="none" w="med" len="med"/>
            <a:tailEnd type="none" w="med" len="med"/>
          </a:ln>
        </p:spPr>
      </p:cxnSp>
      <p:cxnSp>
        <p:nvCxnSpPr>
          <p:cNvPr id="194" name="Shape 194"/>
          <p:cNvCxnSpPr/>
          <p:nvPr/>
        </p:nvCxnSpPr>
        <p:spPr>
          <a:xfrm rot="10800000">
            <a:off x="304800" y="1371600"/>
            <a:ext cx="8381999" cy="0"/>
          </a:xfrm>
          <a:prstGeom prst="straightConnector1">
            <a:avLst/>
          </a:prstGeom>
          <a:noFill/>
          <a:ln w="69850" cap="rnd">
            <a:solidFill>
              <a:srgbClr val="000080"/>
            </a:solidFill>
            <a:prstDash val="solid"/>
            <a:miter/>
            <a:headEnd type="none" w="med" len="med"/>
            <a:tailEnd type="none" w="med" len="med"/>
          </a:ln>
        </p:spPr>
      </p:cxnSp>
      <p:pic>
        <p:nvPicPr>
          <p:cNvPr id="195" name="Shape 195"/>
          <p:cNvPicPr preferRelativeResize="0"/>
          <p:nvPr/>
        </p:nvPicPr>
        <p:blipFill rotWithShape="1">
          <a:blip r:embed="rId3">
            <a:alphaModFix/>
          </a:blip>
          <a:srcRect/>
          <a:stretch/>
        </p:blipFill>
        <p:spPr>
          <a:xfrm>
            <a:off x="152400" y="533400"/>
            <a:ext cx="487361" cy="704850"/>
          </a:xfrm>
          <a:prstGeom prst="rect">
            <a:avLst/>
          </a:prstGeom>
          <a:noFill/>
          <a:ln>
            <a:noFill/>
          </a:ln>
        </p:spPr>
      </p:pic>
      <p:sp>
        <p:nvSpPr>
          <p:cNvPr id="196" name="Shape 196"/>
          <p:cNvSpPr txBox="1">
            <a:spLocks noGrp="1"/>
          </p:cNvSpPr>
          <p:nvPr>
            <p:ph type="title"/>
          </p:nvPr>
        </p:nvSpPr>
        <p:spPr>
          <a:xfrm>
            <a:off x="762000" y="274637"/>
            <a:ext cx="7924799" cy="1143000"/>
          </a:xfrm>
          <a:prstGeom prst="rect">
            <a:avLst/>
          </a:prstGeom>
          <a:noFill/>
          <a:ln>
            <a:noFill/>
          </a:ln>
        </p:spPr>
        <p:txBody>
          <a:bodyPr lIns="91425" tIns="91425" rIns="91425" bIns="91425" anchor="ctr" anchorCtr="0"/>
          <a:lstStyle>
            <a:lvl1pPr marL="0" marR="0" indent="0" algn="l" rtl="0">
              <a:spcBef>
                <a:spcPts val="0"/>
              </a:spcBef>
              <a:spcAft>
                <a:spcPts val="0"/>
              </a:spcAft>
              <a:defRPr/>
            </a:lvl1pPr>
            <a:lvl2pPr marL="0" marR="0" indent="0" algn="l" rtl="0">
              <a:spcBef>
                <a:spcPts val="0"/>
              </a:spcBef>
              <a:spcAft>
                <a:spcPts val="0"/>
              </a:spcAft>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197" name="Shape 197"/>
          <p:cNvSpPr txBox="1">
            <a:spLocks noGrp="1"/>
          </p:cNvSpPr>
          <p:nvPr>
            <p:ph type="body" idx="1"/>
          </p:nvPr>
        </p:nvSpPr>
        <p:spPr>
          <a:xfrm>
            <a:off x="914400" y="1524000"/>
            <a:ext cx="7772400" cy="4525961"/>
          </a:xfrm>
          <a:prstGeom prst="rect">
            <a:avLst/>
          </a:prstGeom>
          <a:noFill/>
          <a:ln>
            <a:noFill/>
          </a:ln>
        </p:spPr>
        <p:txBody>
          <a:bodyPr lIns="91425" tIns="91425" rIns="91425" bIns="91425" anchor="t" anchorCtr="0"/>
          <a:lstStyle>
            <a:lvl1pPr marL="342900" marR="0" indent="-139700" algn="l" rtl="0">
              <a:spcBef>
                <a:spcPts val="640"/>
              </a:spcBef>
              <a:spcAft>
                <a:spcPts val="0"/>
              </a:spcAft>
              <a:buClr>
                <a:srgbClr val="000080"/>
              </a:buClr>
              <a:buFont typeface="Arial"/>
              <a:buChar char="▪"/>
              <a:defRPr/>
            </a:lvl1pPr>
            <a:lvl2pPr marL="742950" marR="0" indent="-107950" algn="l" rtl="0">
              <a:spcBef>
                <a:spcPts val="560"/>
              </a:spcBef>
              <a:spcAft>
                <a:spcPts val="0"/>
              </a:spcAft>
              <a:buClr>
                <a:srgbClr val="FF9F11"/>
              </a:buClr>
              <a:buFont typeface="Arial"/>
              <a:buChar char="▪"/>
              <a:defRPr/>
            </a:lvl2pPr>
            <a:lvl3pPr marL="1143000" marR="0" indent="-152400" algn="l" rtl="0">
              <a:spcBef>
                <a:spcPts val="480"/>
              </a:spcBef>
              <a:spcAft>
                <a:spcPts val="0"/>
              </a:spcAft>
              <a:buClr>
                <a:srgbClr val="000080"/>
              </a:buClr>
              <a:buFont typeface="Arial"/>
              <a:buChar char="•"/>
              <a:defRPr/>
            </a:lvl3pPr>
            <a:lvl4pPr marL="1600200" marR="0" indent="-165100" algn="l" rtl="0">
              <a:spcBef>
                <a:spcPts val="400"/>
              </a:spcBef>
              <a:spcAft>
                <a:spcPts val="0"/>
              </a:spcAft>
              <a:buClr>
                <a:srgbClr val="FF9F11"/>
              </a:buClr>
              <a:buFont typeface="Arial"/>
              <a:buChar char="•"/>
              <a:defRPr/>
            </a:lvl4pPr>
            <a:lvl5pPr marL="2057400" marR="0" indent="-101600" algn="l" rtl="0">
              <a:spcBef>
                <a:spcPts val="400"/>
              </a:spcBef>
              <a:spcAft>
                <a:spcPts val="0"/>
              </a:spcAft>
              <a:buClr>
                <a:srgbClr val="000080"/>
              </a:buClr>
              <a:buFont typeface="Arial"/>
              <a:buChar char="–"/>
              <a:defRPr/>
            </a:lvl5pPr>
            <a:lvl6pPr marL="2514600" marR="0" indent="-101600" algn="l" rtl="0">
              <a:spcBef>
                <a:spcPts val="400"/>
              </a:spcBef>
              <a:spcAft>
                <a:spcPts val="0"/>
              </a:spcAft>
              <a:buClr>
                <a:srgbClr val="000080"/>
              </a:buClr>
              <a:buFont typeface="Arial"/>
              <a:buChar char="–"/>
              <a:defRPr/>
            </a:lvl6pPr>
            <a:lvl7pPr marL="2971800" marR="0" indent="-101600" algn="l" rtl="0">
              <a:spcBef>
                <a:spcPts val="400"/>
              </a:spcBef>
              <a:spcAft>
                <a:spcPts val="0"/>
              </a:spcAft>
              <a:buClr>
                <a:srgbClr val="000080"/>
              </a:buClr>
              <a:buFont typeface="Arial"/>
              <a:buChar char="–"/>
              <a:defRPr/>
            </a:lvl7pPr>
            <a:lvl8pPr marL="3429000" marR="0" indent="-101600" algn="l" rtl="0">
              <a:spcBef>
                <a:spcPts val="400"/>
              </a:spcBef>
              <a:spcAft>
                <a:spcPts val="0"/>
              </a:spcAft>
              <a:buClr>
                <a:srgbClr val="000080"/>
              </a:buClr>
              <a:buFont typeface="Arial"/>
              <a:buChar char="–"/>
              <a:defRPr/>
            </a:lvl8pPr>
            <a:lvl9pPr marL="3886200" marR="0" indent="-101600" algn="l" rtl="0">
              <a:spcBef>
                <a:spcPts val="400"/>
              </a:spcBef>
              <a:spcAft>
                <a:spcPts val="0"/>
              </a:spcAft>
              <a:buClr>
                <a:srgbClr val="000080"/>
              </a:buClr>
              <a:buFont typeface="Arial"/>
              <a:buChar char="–"/>
              <a:defRPr/>
            </a:lvl9pPr>
          </a:lstStyle>
          <a:p>
            <a:endParaRPr/>
          </a:p>
        </p:txBody>
      </p:sp>
      <p:sp>
        <p:nvSpPr>
          <p:cNvPr id="198" name="Shape 198"/>
          <p:cNvSpPr txBox="1">
            <a:spLocks noGrp="1"/>
          </p:cNvSpPr>
          <p:nvPr>
            <p:ph type="dt" idx="10"/>
          </p:nvPr>
        </p:nvSpPr>
        <p:spPr>
          <a:xfrm>
            <a:off x="4114800" y="6248400"/>
            <a:ext cx="2133599" cy="47624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99" name="Shape 199"/>
          <p:cNvSpPr txBox="1">
            <a:spLocks noGrp="1"/>
          </p:cNvSpPr>
          <p:nvPr>
            <p:ph type="ftr" idx="11"/>
          </p:nvPr>
        </p:nvSpPr>
        <p:spPr>
          <a:xfrm>
            <a:off x="762000" y="6248400"/>
            <a:ext cx="3352799" cy="47624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00" name="Shape 200"/>
          <p:cNvSpPr txBox="1">
            <a:spLocks noGrp="1"/>
          </p:cNvSpPr>
          <p:nvPr>
            <p:ph type="sldNum" idx="12"/>
          </p:nvPr>
        </p:nvSpPr>
        <p:spPr>
          <a:xfrm>
            <a:off x="6553200" y="6245225"/>
            <a:ext cx="2133599" cy="476249"/>
          </a:xfrm>
          <a:prstGeom prst="rect">
            <a:avLst/>
          </a:prstGeom>
          <a:noFill/>
          <a:ln>
            <a:noFill/>
          </a:ln>
        </p:spPr>
        <p:txBody>
          <a:bodyPr lIns="91425" tIns="91425" rIns="91425" bIns="91425" anchor="t"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 bg1="lt1" tx1="dk1" bg2="dk2" tx2="lt2" accent1="accent1" accent2="accent2" accent3="accent3" accent4="accent4" accent5="accent5" accent6="accent6" hlink="hlink" folHlink="folHlink"/>
  <p:sldLayoutIdLst>
    <p:sldLayoutId id="2147483662" r:id="rId1"/>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05"/>
        <p:cNvGrpSpPr/>
        <p:nvPr/>
      </p:nvGrpSpPr>
      <p:grpSpPr>
        <a:xfrm>
          <a:off x="0" y="0"/>
          <a:ext cx="0" cy="0"/>
          <a:chOff x="0" y="0"/>
          <a:chExt cx="0" cy="0"/>
        </a:xfrm>
      </p:grpSpPr>
      <p:cxnSp>
        <p:nvCxnSpPr>
          <p:cNvPr id="206" name="Shape 206"/>
          <p:cNvCxnSpPr/>
          <p:nvPr/>
        </p:nvCxnSpPr>
        <p:spPr>
          <a:xfrm rot="10800000">
            <a:off x="762000" y="228600"/>
            <a:ext cx="0" cy="5943599"/>
          </a:xfrm>
          <a:prstGeom prst="straightConnector1">
            <a:avLst/>
          </a:prstGeom>
          <a:noFill/>
          <a:ln w="69850" cap="rnd">
            <a:solidFill>
              <a:srgbClr val="FF9F11"/>
            </a:solidFill>
            <a:prstDash val="solid"/>
            <a:miter/>
            <a:headEnd type="none" w="med" len="med"/>
            <a:tailEnd type="none" w="med" len="med"/>
          </a:ln>
        </p:spPr>
      </p:cxnSp>
      <p:cxnSp>
        <p:nvCxnSpPr>
          <p:cNvPr id="207" name="Shape 207"/>
          <p:cNvCxnSpPr/>
          <p:nvPr/>
        </p:nvCxnSpPr>
        <p:spPr>
          <a:xfrm rot="10800000">
            <a:off x="304800" y="1371600"/>
            <a:ext cx="8381999" cy="0"/>
          </a:xfrm>
          <a:prstGeom prst="straightConnector1">
            <a:avLst/>
          </a:prstGeom>
          <a:noFill/>
          <a:ln w="69850" cap="rnd">
            <a:solidFill>
              <a:srgbClr val="000080"/>
            </a:solidFill>
            <a:prstDash val="solid"/>
            <a:miter/>
            <a:headEnd type="none" w="med" len="med"/>
            <a:tailEnd type="none" w="med" len="med"/>
          </a:ln>
        </p:spPr>
      </p:cxnSp>
      <p:pic>
        <p:nvPicPr>
          <p:cNvPr id="208" name="Shape 208"/>
          <p:cNvPicPr preferRelativeResize="0"/>
          <p:nvPr/>
        </p:nvPicPr>
        <p:blipFill rotWithShape="1">
          <a:blip r:embed="rId3">
            <a:alphaModFix/>
          </a:blip>
          <a:srcRect/>
          <a:stretch/>
        </p:blipFill>
        <p:spPr>
          <a:xfrm>
            <a:off x="152400" y="533400"/>
            <a:ext cx="487361" cy="704850"/>
          </a:xfrm>
          <a:prstGeom prst="rect">
            <a:avLst/>
          </a:prstGeom>
          <a:noFill/>
          <a:ln>
            <a:noFill/>
          </a:ln>
        </p:spPr>
      </p:pic>
      <p:sp>
        <p:nvSpPr>
          <p:cNvPr id="209" name="Shape 209"/>
          <p:cNvSpPr txBox="1">
            <a:spLocks noGrp="1"/>
          </p:cNvSpPr>
          <p:nvPr>
            <p:ph type="title"/>
          </p:nvPr>
        </p:nvSpPr>
        <p:spPr>
          <a:xfrm>
            <a:off x="762000" y="274637"/>
            <a:ext cx="7924799" cy="1143000"/>
          </a:xfrm>
          <a:prstGeom prst="rect">
            <a:avLst/>
          </a:prstGeom>
          <a:noFill/>
          <a:ln>
            <a:noFill/>
          </a:ln>
        </p:spPr>
        <p:txBody>
          <a:bodyPr lIns="91425" tIns="91425" rIns="91425" bIns="91425" anchor="ctr" anchorCtr="0"/>
          <a:lstStyle>
            <a:lvl1pPr marL="0" marR="0" indent="0" algn="l" rtl="0">
              <a:spcBef>
                <a:spcPts val="0"/>
              </a:spcBef>
              <a:spcAft>
                <a:spcPts val="0"/>
              </a:spcAft>
              <a:defRPr/>
            </a:lvl1pPr>
            <a:lvl2pPr marL="0" marR="0" indent="0" algn="l" rtl="0">
              <a:spcBef>
                <a:spcPts val="0"/>
              </a:spcBef>
              <a:spcAft>
                <a:spcPts val="0"/>
              </a:spcAft>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210" name="Shape 210"/>
          <p:cNvSpPr txBox="1">
            <a:spLocks noGrp="1"/>
          </p:cNvSpPr>
          <p:nvPr>
            <p:ph type="body" idx="1"/>
          </p:nvPr>
        </p:nvSpPr>
        <p:spPr>
          <a:xfrm>
            <a:off x="914400" y="1524000"/>
            <a:ext cx="7772400" cy="4525961"/>
          </a:xfrm>
          <a:prstGeom prst="rect">
            <a:avLst/>
          </a:prstGeom>
          <a:noFill/>
          <a:ln>
            <a:noFill/>
          </a:ln>
        </p:spPr>
        <p:txBody>
          <a:bodyPr lIns="91425" tIns="91425" rIns="91425" bIns="91425" anchor="t" anchorCtr="0"/>
          <a:lstStyle>
            <a:lvl1pPr marL="342900" marR="0" indent="-139700" algn="l" rtl="0">
              <a:spcBef>
                <a:spcPts val="640"/>
              </a:spcBef>
              <a:spcAft>
                <a:spcPts val="0"/>
              </a:spcAft>
              <a:buClr>
                <a:srgbClr val="000080"/>
              </a:buClr>
              <a:buFont typeface="Arial"/>
              <a:buChar char="▪"/>
              <a:defRPr/>
            </a:lvl1pPr>
            <a:lvl2pPr marL="742950" marR="0" indent="-107950" algn="l" rtl="0">
              <a:spcBef>
                <a:spcPts val="560"/>
              </a:spcBef>
              <a:spcAft>
                <a:spcPts val="0"/>
              </a:spcAft>
              <a:buClr>
                <a:srgbClr val="FF9F11"/>
              </a:buClr>
              <a:buFont typeface="Arial"/>
              <a:buChar char="▪"/>
              <a:defRPr/>
            </a:lvl2pPr>
            <a:lvl3pPr marL="1143000" marR="0" indent="-152400" algn="l" rtl="0">
              <a:spcBef>
                <a:spcPts val="480"/>
              </a:spcBef>
              <a:spcAft>
                <a:spcPts val="0"/>
              </a:spcAft>
              <a:buClr>
                <a:srgbClr val="000080"/>
              </a:buClr>
              <a:buFont typeface="Arial"/>
              <a:buChar char="•"/>
              <a:defRPr/>
            </a:lvl3pPr>
            <a:lvl4pPr marL="1600200" marR="0" indent="-165100" algn="l" rtl="0">
              <a:spcBef>
                <a:spcPts val="400"/>
              </a:spcBef>
              <a:spcAft>
                <a:spcPts val="0"/>
              </a:spcAft>
              <a:buClr>
                <a:srgbClr val="FF9F11"/>
              </a:buClr>
              <a:buFont typeface="Arial"/>
              <a:buChar char="•"/>
              <a:defRPr/>
            </a:lvl4pPr>
            <a:lvl5pPr marL="2057400" marR="0" indent="-101600" algn="l" rtl="0">
              <a:spcBef>
                <a:spcPts val="400"/>
              </a:spcBef>
              <a:spcAft>
                <a:spcPts val="0"/>
              </a:spcAft>
              <a:buClr>
                <a:srgbClr val="000080"/>
              </a:buClr>
              <a:buFont typeface="Arial"/>
              <a:buChar char="–"/>
              <a:defRPr/>
            </a:lvl5pPr>
            <a:lvl6pPr marL="2514600" marR="0" indent="-101600" algn="l" rtl="0">
              <a:spcBef>
                <a:spcPts val="400"/>
              </a:spcBef>
              <a:spcAft>
                <a:spcPts val="0"/>
              </a:spcAft>
              <a:buClr>
                <a:srgbClr val="000080"/>
              </a:buClr>
              <a:buFont typeface="Arial"/>
              <a:buChar char="–"/>
              <a:defRPr/>
            </a:lvl6pPr>
            <a:lvl7pPr marL="2971800" marR="0" indent="-101600" algn="l" rtl="0">
              <a:spcBef>
                <a:spcPts val="400"/>
              </a:spcBef>
              <a:spcAft>
                <a:spcPts val="0"/>
              </a:spcAft>
              <a:buClr>
                <a:srgbClr val="000080"/>
              </a:buClr>
              <a:buFont typeface="Arial"/>
              <a:buChar char="–"/>
              <a:defRPr/>
            </a:lvl7pPr>
            <a:lvl8pPr marL="3429000" marR="0" indent="-101600" algn="l" rtl="0">
              <a:spcBef>
                <a:spcPts val="400"/>
              </a:spcBef>
              <a:spcAft>
                <a:spcPts val="0"/>
              </a:spcAft>
              <a:buClr>
                <a:srgbClr val="000080"/>
              </a:buClr>
              <a:buFont typeface="Arial"/>
              <a:buChar char="–"/>
              <a:defRPr/>
            </a:lvl8pPr>
            <a:lvl9pPr marL="3886200" marR="0" indent="-101600" algn="l" rtl="0">
              <a:spcBef>
                <a:spcPts val="400"/>
              </a:spcBef>
              <a:spcAft>
                <a:spcPts val="0"/>
              </a:spcAft>
              <a:buClr>
                <a:srgbClr val="000080"/>
              </a:buClr>
              <a:buFont typeface="Arial"/>
              <a:buChar char="–"/>
              <a:defRPr/>
            </a:lvl9pPr>
          </a:lstStyle>
          <a:p>
            <a:endParaRPr/>
          </a:p>
        </p:txBody>
      </p:sp>
      <p:sp>
        <p:nvSpPr>
          <p:cNvPr id="211" name="Shape 211"/>
          <p:cNvSpPr txBox="1">
            <a:spLocks noGrp="1"/>
          </p:cNvSpPr>
          <p:nvPr>
            <p:ph type="dt" idx="10"/>
          </p:nvPr>
        </p:nvSpPr>
        <p:spPr>
          <a:xfrm>
            <a:off x="4114800" y="6248400"/>
            <a:ext cx="2133599" cy="47624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12" name="Shape 212"/>
          <p:cNvSpPr txBox="1">
            <a:spLocks noGrp="1"/>
          </p:cNvSpPr>
          <p:nvPr>
            <p:ph type="ftr" idx="11"/>
          </p:nvPr>
        </p:nvSpPr>
        <p:spPr>
          <a:xfrm>
            <a:off x="762000" y="6248400"/>
            <a:ext cx="2895600" cy="47624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13" name="Shape 213"/>
          <p:cNvSpPr txBox="1">
            <a:spLocks noGrp="1"/>
          </p:cNvSpPr>
          <p:nvPr>
            <p:ph type="sldNum" idx="12"/>
          </p:nvPr>
        </p:nvSpPr>
        <p:spPr>
          <a:xfrm>
            <a:off x="6553200" y="6245225"/>
            <a:ext cx="2133599" cy="476249"/>
          </a:xfrm>
          <a:prstGeom prst="rect">
            <a:avLst/>
          </a:prstGeom>
          <a:noFill/>
          <a:ln>
            <a:noFill/>
          </a:ln>
        </p:spPr>
        <p:txBody>
          <a:bodyPr lIns="91425" tIns="91425" rIns="91425" bIns="91425" anchor="t"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 bg1="lt1" tx1="dk1" bg2="dk2" tx2="lt2" accent1="accent1" accent2="accent2" accent3="accent3" accent4="accent4" accent5="accent5" accent6="accent6" hlink="hlink" folHlink="folHlink"/>
  <p:sldLayoutIdLst>
    <p:sldLayoutId id="2147483663" r:id="rId1"/>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7"/>
        <p:cNvGrpSpPr/>
        <p:nvPr/>
      </p:nvGrpSpPr>
      <p:grpSpPr>
        <a:xfrm>
          <a:off x="0" y="0"/>
          <a:ext cx="0" cy="0"/>
          <a:chOff x="0" y="0"/>
          <a:chExt cx="0" cy="0"/>
        </a:xfrm>
      </p:grpSpPr>
      <p:cxnSp>
        <p:nvCxnSpPr>
          <p:cNvPr id="18" name="Shape 18"/>
          <p:cNvCxnSpPr/>
          <p:nvPr/>
        </p:nvCxnSpPr>
        <p:spPr>
          <a:xfrm rot="10800000">
            <a:off x="685800" y="152400"/>
            <a:ext cx="0" cy="5943599"/>
          </a:xfrm>
          <a:prstGeom prst="straightConnector1">
            <a:avLst/>
          </a:prstGeom>
          <a:noFill/>
          <a:ln w="69850" cap="rnd">
            <a:solidFill>
              <a:srgbClr val="FF9F11"/>
            </a:solidFill>
            <a:prstDash val="solid"/>
            <a:miter/>
            <a:headEnd type="none" w="med" len="med"/>
            <a:tailEnd type="none" w="med" len="med"/>
          </a:ln>
        </p:spPr>
      </p:cxnSp>
      <p:cxnSp>
        <p:nvCxnSpPr>
          <p:cNvPr id="19" name="Shape 19"/>
          <p:cNvCxnSpPr/>
          <p:nvPr/>
        </p:nvCxnSpPr>
        <p:spPr>
          <a:xfrm rot="10800000">
            <a:off x="228600" y="2133600"/>
            <a:ext cx="8381999" cy="0"/>
          </a:xfrm>
          <a:prstGeom prst="straightConnector1">
            <a:avLst/>
          </a:prstGeom>
          <a:noFill/>
          <a:ln w="69850" cap="rnd">
            <a:solidFill>
              <a:srgbClr val="000080"/>
            </a:solidFill>
            <a:prstDash val="solid"/>
            <a:miter/>
            <a:headEnd type="none" w="med" len="med"/>
            <a:tailEnd type="none" w="med" len="med"/>
          </a:ln>
        </p:spPr>
      </p:cxnSp>
      <p:pic>
        <p:nvPicPr>
          <p:cNvPr id="20" name="Shape 20"/>
          <p:cNvPicPr preferRelativeResize="0"/>
          <p:nvPr/>
        </p:nvPicPr>
        <p:blipFill rotWithShape="1">
          <a:blip r:embed="rId3">
            <a:alphaModFix/>
          </a:blip>
          <a:srcRect/>
          <a:stretch/>
        </p:blipFill>
        <p:spPr>
          <a:xfrm>
            <a:off x="152400" y="990600"/>
            <a:ext cx="487361" cy="704850"/>
          </a:xfrm>
          <a:prstGeom prst="rect">
            <a:avLst/>
          </a:prstGeom>
          <a:noFill/>
          <a:ln>
            <a:noFill/>
          </a:ln>
        </p:spPr>
      </p:pic>
      <p:sp>
        <p:nvSpPr>
          <p:cNvPr id="21" name="Shape 21"/>
          <p:cNvSpPr txBox="1">
            <a:spLocks noGrp="1"/>
          </p:cNvSpPr>
          <p:nvPr>
            <p:ph type="title"/>
          </p:nvPr>
        </p:nvSpPr>
        <p:spPr>
          <a:xfrm>
            <a:off x="762000" y="274637"/>
            <a:ext cx="7924799" cy="1143000"/>
          </a:xfrm>
          <a:prstGeom prst="rect">
            <a:avLst/>
          </a:prstGeom>
          <a:noFill/>
          <a:ln>
            <a:noFill/>
          </a:ln>
        </p:spPr>
        <p:txBody>
          <a:bodyPr lIns="91425" tIns="91425" rIns="91425" bIns="91425" anchor="ctr" anchorCtr="0"/>
          <a:lstStyle>
            <a:lvl1pPr marL="0" marR="0" indent="0" algn="l" rtl="0">
              <a:spcBef>
                <a:spcPts val="0"/>
              </a:spcBef>
              <a:spcAft>
                <a:spcPts val="0"/>
              </a:spcAft>
              <a:defRPr/>
            </a:lvl1pPr>
            <a:lvl2pPr marL="0" marR="0" indent="0" algn="l" rtl="0">
              <a:spcBef>
                <a:spcPts val="0"/>
              </a:spcBef>
              <a:spcAft>
                <a:spcPts val="0"/>
              </a:spcAft>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22" name="Shape 22"/>
          <p:cNvSpPr txBox="1">
            <a:spLocks noGrp="1"/>
          </p:cNvSpPr>
          <p:nvPr>
            <p:ph type="body" idx="1"/>
          </p:nvPr>
        </p:nvSpPr>
        <p:spPr>
          <a:xfrm>
            <a:off x="914400" y="1524000"/>
            <a:ext cx="7772400" cy="4525961"/>
          </a:xfrm>
          <a:prstGeom prst="rect">
            <a:avLst/>
          </a:prstGeom>
          <a:noFill/>
          <a:ln>
            <a:noFill/>
          </a:ln>
        </p:spPr>
        <p:txBody>
          <a:bodyPr lIns="91425" tIns="91425" rIns="91425" bIns="91425" anchor="t" anchorCtr="0"/>
          <a:lstStyle>
            <a:lvl1pPr marL="342900" marR="0" indent="-139700" algn="l" rtl="0">
              <a:spcBef>
                <a:spcPts val="640"/>
              </a:spcBef>
              <a:spcAft>
                <a:spcPts val="0"/>
              </a:spcAft>
              <a:buClr>
                <a:srgbClr val="000080"/>
              </a:buClr>
              <a:buFont typeface="Arial"/>
              <a:buChar char="▪"/>
              <a:defRPr/>
            </a:lvl1pPr>
            <a:lvl2pPr marL="742950" marR="0" indent="-107950" algn="l" rtl="0">
              <a:spcBef>
                <a:spcPts val="560"/>
              </a:spcBef>
              <a:spcAft>
                <a:spcPts val="0"/>
              </a:spcAft>
              <a:buClr>
                <a:srgbClr val="FF9F11"/>
              </a:buClr>
              <a:buFont typeface="Arial"/>
              <a:buChar char="▪"/>
              <a:defRPr/>
            </a:lvl2pPr>
            <a:lvl3pPr marL="1143000" marR="0" indent="-152400" algn="l" rtl="0">
              <a:spcBef>
                <a:spcPts val="480"/>
              </a:spcBef>
              <a:spcAft>
                <a:spcPts val="0"/>
              </a:spcAft>
              <a:buClr>
                <a:srgbClr val="000080"/>
              </a:buClr>
              <a:buFont typeface="Arial"/>
              <a:buChar char="•"/>
              <a:defRPr/>
            </a:lvl3pPr>
            <a:lvl4pPr marL="1600200" marR="0" indent="-165100" algn="l" rtl="0">
              <a:spcBef>
                <a:spcPts val="400"/>
              </a:spcBef>
              <a:spcAft>
                <a:spcPts val="0"/>
              </a:spcAft>
              <a:buClr>
                <a:srgbClr val="FF9F11"/>
              </a:buClr>
              <a:buFont typeface="Arial"/>
              <a:buChar char="•"/>
              <a:defRPr/>
            </a:lvl4pPr>
            <a:lvl5pPr marL="2057400" marR="0" indent="-101600" algn="l" rtl="0">
              <a:spcBef>
                <a:spcPts val="400"/>
              </a:spcBef>
              <a:spcAft>
                <a:spcPts val="0"/>
              </a:spcAft>
              <a:buClr>
                <a:srgbClr val="000080"/>
              </a:buClr>
              <a:buFont typeface="Arial"/>
              <a:buChar char="–"/>
              <a:defRPr/>
            </a:lvl5pPr>
            <a:lvl6pPr marL="2514600" marR="0" indent="-101600" algn="l" rtl="0">
              <a:spcBef>
                <a:spcPts val="400"/>
              </a:spcBef>
              <a:spcAft>
                <a:spcPts val="0"/>
              </a:spcAft>
              <a:buClr>
                <a:srgbClr val="000080"/>
              </a:buClr>
              <a:buFont typeface="Arial"/>
              <a:buChar char="–"/>
              <a:defRPr/>
            </a:lvl6pPr>
            <a:lvl7pPr marL="2971800" marR="0" indent="-101600" algn="l" rtl="0">
              <a:spcBef>
                <a:spcPts val="400"/>
              </a:spcBef>
              <a:spcAft>
                <a:spcPts val="0"/>
              </a:spcAft>
              <a:buClr>
                <a:srgbClr val="000080"/>
              </a:buClr>
              <a:buFont typeface="Arial"/>
              <a:buChar char="–"/>
              <a:defRPr/>
            </a:lvl7pPr>
            <a:lvl8pPr marL="3429000" marR="0" indent="-101600" algn="l" rtl="0">
              <a:spcBef>
                <a:spcPts val="400"/>
              </a:spcBef>
              <a:spcAft>
                <a:spcPts val="0"/>
              </a:spcAft>
              <a:buClr>
                <a:srgbClr val="000080"/>
              </a:buClr>
              <a:buFont typeface="Arial"/>
              <a:buChar char="–"/>
              <a:defRPr/>
            </a:lvl8pPr>
            <a:lvl9pPr marL="3886200" marR="0" indent="-101600" algn="l" rtl="0">
              <a:spcBef>
                <a:spcPts val="400"/>
              </a:spcBef>
              <a:spcAft>
                <a:spcPts val="0"/>
              </a:spcAft>
              <a:buClr>
                <a:srgbClr val="000080"/>
              </a:buClr>
              <a:buFont typeface="Arial"/>
              <a:buChar char="–"/>
              <a:defRPr/>
            </a:lvl9pPr>
          </a:lstStyle>
          <a:p>
            <a:endParaRPr/>
          </a:p>
        </p:txBody>
      </p:sp>
      <p:sp>
        <p:nvSpPr>
          <p:cNvPr id="23" name="Shape 23"/>
          <p:cNvSpPr txBox="1">
            <a:spLocks noGrp="1"/>
          </p:cNvSpPr>
          <p:nvPr>
            <p:ph type="dt" idx="10"/>
          </p:nvPr>
        </p:nvSpPr>
        <p:spPr>
          <a:xfrm>
            <a:off x="457200" y="6245225"/>
            <a:ext cx="2133599" cy="47624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4" name="Shape 24"/>
          <p:cNvSpPr txBox="1">
            <a:spLocks noGrp="1"/>
          </p:cNvSpPr>
          <p:nvPr>
            <p:ph type="ftr" idx="11"/>
          </p:nvPr>
        </p:nvSpPr>
        <p:spPr>
          <a:xfrm>
            <a:off x="3124200" y="6245225"/>
            <a:ext cx="2895600" cy="476249"/>
          </a:xfrm>
          <a:prstGeom prst="rect">
            <a:avLst/>
          </a:prstGeom>
          <a:noFill/>
          <a:ln>
            <a:noFill/>
          </a:ln>
        </p:spPr>
        <p:txBody>
          <a:bodyPr lIns="91425" tIns="91425" rIns="91425" bIns="91425" anchor="t"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5" name="Shape 25"/>
          <p:cNvSpPr txBox="1">
            <a:spLocks noGrp="1"/>
          </p:cNvSpPr>
          <p:nvPr>
            <p:ph type="sldNum" idx="12"/>
          </p:nvPr>
        </p:nvSpPr>
        <p:spPr>
          <a:xfrm>
            <a:off x="6553200" y="6245225"/>
            <a:ext cx="2133599" cy="476249"/>
          </a:xfrm>
          <a:prstGeom prst="rect">
            <a:avLst/>
          </a:prstGeom>
          <a:noFill/>
          <a:ln>
            <a:noFill/>
          </a:ln>
        </p:spPr>
        <p:txBody>
          <a:bodyPr lIns="91425" tIns="91425" rIns="91425" bIns="91425" anchor="t"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9"/>
        <p:cNvGrpSpPr/>
        <p:nvPr/>
      </p:nvGrpSpPr>
      <p:grpSpPr>
        <a:xfrm>
          <a:off x="0" y="0"/>
          <a:ext cx="0" cy="0"/>
          <a:chOff x="0" y="0"/>
          <a:chExt cx="0" cy="0"/>
        </a:xfrm>
      </p:grpSpPr>
      <p:cxnSp>
        <p:nvCxnSpPr>
          <p:cNvPr id="30" name="Shape 30"/>
          <p:cNvCxnSpPr/>
          <p:nvPr/>
        </p:nvCxnSpPr>
        <p:spPr>
          <a:xfrm rot="10800000">
            <a:off x="762000" y="228600"/>
            <a:ext cx="0" cy="5943599"/>
          </a:xfrm>
          <a:prstGeom prst="straightConnector1">
            <a:avLst/>
          </a:prstGeom>
          <a:noFill/>
          <a:ln w="69850" cap="rnd">
            <a:solidFill>
              <a:srgbClr val="FF9F11"/>
            </a:solidFill>
            <a:prstDash val="solid"/>
            <a:miter/>
            <a:headEnd type="none" w="med" len="med"/>
            <a:tailEnd type="none" w="med" len="med"/>
          </a:ln>
        </p:spPr>
      </p:cxnSp>
      <p:cxnSp>
        <p:nvCxnSpPr>
          <p:cNvPr id="31" name="Shape 31"/>
          <p:cNvCxnSpPr/>
          <p:nvPr/>
        </p:nvCxnSpPr>
        <p:spPr>
          <a:xfrm rot="10800000">
            <a:off x="304800" y="1371600"/>
            <a:ext cx="8381999" cy="0"/>
          </a:xfrm>
          <a:prstGeom prst="straightConnector1">
            <a:avLst/>
          </a:prstGeom>
          <a:noFill/>
          <a:ln w="69850" cap="rnd">
            <a:solidFill>
              <a:srgbClr val="000080"/>
            </a:solidFill>
            <a:prstDash val="solid"/>
            <a:miter/>
            <a:headEnd type="none" w="med" len="med"/>
            <a:tailEnd type="none" w="med" len="med"/>
          </a:ln>
        </p:spPr>
      </p:cxnSp>
      <p:pic>
        <p:nvPicPr>
          <p:cNvPr id="32" name="Shape 32"/>
          <p:cNvPicPr preferRelativeResize="0"/>
          <p:nvPr/>
        </p:nvPicPr>
        <p:blipFill rotWithShape="1">
          <a:blip r:embed="rId3">
            <a:alphaModFix/>
          </a:blip>
          <a:srcRect/>
          <a:stretch/>
        </p:blipFill>
        <p:spPr>
          <a:xfrm>
            <a:off x="152400" y="533400"/>
            <a:ext cx="487361" cy="704850"/>
          </a:xfrm>
          <a:prstGeom prst="rect">
            <a:avLst/>
          </a:prstGeom>
          <a:noFill/>
          <a:ln>
            <a:noFill/>
          </a:ln>
        </p:spPr>
      </p:pic>
      <p:sp>
        <p:nvSpPr>
          <p:cNvPr id="33" name="Shape 33"/>
          <p:cNvSpPr txBox="1">
            <a:spLocks noGrp="1"/>
          </p:cNvSpPr>
          <p:nvPr>
            <p:ph type="title"/>
          </p:nvPr>
        </p:nvSpPr>
        <p:spPr>
          <a:xfrm>
            <a:off x="762000" y="274637"/>
            <a:ext cx="7924799" cy="1143000"/>
          </a:xfrm>
          <a:prstGeom prst="rect">
            <a:avLst/>
          </a:prstGeom>
          <a:noFill/>
          <a:ln>
            <a:noFill/>
          </a:ln>
        </p:spPr>
        <p:txBody>
          <a:bodyPr lIns="91425" tIns="91425" rIns="91425" bIns="91425" anchor="ctr" anchorCtr="0"/>
          <a:lstStyle>
            <a:lvl1pPr marL="0" marR="0" indent="0" algn="l" rtl="0">
              <a:spcBef>
                <a:spcPts val="0"/>
              </a:spcBef>
              <a:spcAft>
                <a:spcPts val="0"/>
              </a:spcAft>
              <a:defRPr/>
            </a:lvl1pPr>
            <a:lvl2pPr marL="0" marR="0" indent="0" algn="l" rtl="0">
              <a:spcBef>
                <a:spcPts val="0"/>
              </a:spcBef>
              <a:spcAft>
                <a:spcPts val="0"/>
              </a:spcAft>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34" name="Shape 34"/>
          <p:cNvSpPr txBox="1">
            <a:spLocks noGrp="1"/>
          </p:cNvSpPr>
          <p:nvPr>
            <p:ph type="body" idx="1"/>
          </p:nvPr>
        </p:nvSpPr>
        <p:spPr>
          <a:xfrm>
            <a:off x="914400" y="1524000"/>
            <a:ext cx="7772400" cy="4525961"/>
          </a:xfrm>
          <a:prstGeom prst="rect">
            <a:avLst/>
          </a:prstGeom>
          <a:noFill/>
          <a:ln>
            <a:noFill/>
          </a:ln>
        </p:spPr>
        <p:txBody>
          <a:bodyPr lIns="91425" tIns="91425" rIns="91425" bIns="91425" anchor="t" anchorCtr="0"/>
          <a:lstStyle>
            <a:lvl1pPr marL="342900" marR="0" indent="-139700" algn="l" rtl="0">
              <a:spcBef>
                <a:spcPts val="640"/>
              </a:spcBef>
              <a:spcAft>
                <a:spcPts val="0"/>
              </a:spcAft>
              <a:buClr>
                <a:srgbClr val="000080"/>
              </a:buClr>
              <a:buFont typeface="Arial"/>
              <a:buChar char="▪"/>
              <a:defRPr/>
            </a:lvl1pPr>
            <a:lvl2pPr marL="742950" marR="0" indent="-107950" algn="l" rtl="0">
              <a:spcBef>
                <a:spcPts val="560"/>
              </a:spcBef>
              <a:spcAft>
                <a:spcPts val="0"/>
              </a:spcAft>
              <a:buClr>
                <a:srgbClr val="FF9F11"/>
              </a:buClr>
              <a:buFont typeface="Arial"/>
              <a:buChar char="▪"/>
              <a:defRPr/>
            </a:lvl2pPr>
            <a:lvl3pPr marL="1143000" marR="0" indent="-152400" algn="l" rtl="0">
              <a:spcBef>
                <a:spcPts val="480"/>
              </a:spcBef>
              <a:spcAft>
                <a:spcPts val="0"/>
              </a:spcAft>
              <a:buClr>
                <a:srgbClr val="000080"/>
              </a:buClr>
              <a:buFont typeface="Arial"/>
              <a:buChar char="•"/>
              <a:defRPr/>
            </a:lvl3pPr>
            <a:lvl4pPr marL="1600200" marR="0" indent="-165100" algn="l" rtl="0">
              <a:spcBef>
                <a:spcPts val="400"/>
              </a:spcBef>
              <a:spcAft>
                <a:spcPts val="0"/>
              </a:spcAft>
              <a:buClr>
                <a:srgbClr val="FF9F11"/>
              </a:buClr>
              <a:buFont typeface="Arial"/>
              <a:buChar char="•"/>
              <a:defRPr/>
            </a:lvl4pPr>
            <a:lvl5pPr marL="2057400" marR="0" indent="-101600" algn="l" rtl="0">
              <a:spcBef>
                <a:spcPts val="400"/>
              </a:spcBef>
              <a:spcAft>
                <a:spcPts val="0"/>
              </a:spcAft>
              <a:buClr>
                <a:srgbClr val="000080"/>
              </a:buClr>
              <a:buFont typeface="Arial"/>
              <a:buChar char="–"/>
              <a:defRPr/>
            </a:lvl5pPr>
            <a:lvl6pPr marL="2514600" marR="0" indent="-101600" algn="l" rtl="0">
              <a:spcBef>
                <a:spcPts val="400"/>
              </a:spcBef>
              <a:spcAft>
                <a:spcPts val="0"/>
              </a:spcAft>
              <a:buClr>
                <a:srgbClr val="000080"/>
              </a:buClr>
              <a:buFont typeface="Arial"/>
              <a:buChar char="–"/>
              <a:defRPr/>
            </a:lvl6pPr>
            <a:lvl7pPr marL="2971800" marR="0" indent="-101600" algn="l" rtl="0">
              <a:spcBef>
                <a:spcPts val="400"/>
              </a:spcBef>
              <a:spcAft>
                <a:spcPts val="0"/>
              </a:spcAft>
              <a:buClr>
                <a:srgbClr val="000080"/>
              </a:buClr>
              <a:buFont typeface="Arial"/>
              <a:buChar char="–"/>
              <a:defRPr/>
            </a:lvl7pPr>
            <a:lvl8pPr marL="3429000" marR="0" indent="-101600" algn="l" rtl="0">
              <a:spcBef>
                <a:spcPts val="400"/>
              </a:spcBef>
              <a:spcAft>
                <a:spcPts val="0"/>
              </a:spcAft>
              <a:buClr>
                <a:srgbClr val="000080"/>
              </a:buClr>
              <a:buFont typeface="Arial"/>
              <a:buChar char="–"/>
              <a:defRPr/>
            </a:lvl8pPr>
            <a:lvl9pPr marL="3886200" marR="0" indent="-101600" algn="l" rtl="0">
              <a:spcBef>
                <a:spcPts val="400"/>
              </a:spcBef>
              <a:spcAft>
                <a:spcPts val="0"/>
              </a:spcAft>
              <a:buClr>
                <a:srgbClr val="000080"/>
              </a:buClr>
              <a:buFont typeface="Arial"/>
              <a:buChar char="–"/>
              <a:defRPr/>
            </a:lvl9pPr>
          </a:lstStyle>
          <a:p>
            <a:endParaRPr/>
          </a:p>
        </p:txBody>
      </p:sp>
      <p:sp>
        <p:nvSpPr>
          <p:cNvPr id="35" name="Shape 35"/>
          <p:cNvSpPr txBox="1">
            <a:spLocks noGrp="1"/>
          </p:cNvSpPr>
          <p:nvPr>
            <p:ph type="dt" idx="10"/>
          </p:nvPr>
        </p:nvSpPr>
        <p:spPr>
          <a:xfrm>
            <a:off x="4495800" y="6248400"/>
            <a:ext cx="1752600" cy="47624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36" name="Shape 36"/>
          <p:cNvSpPr txBox="1">
            <a:spLocks noGrp="1"/>
          </p:cNvSpPr>
          <p:nvPr>
            <p:ph type="ftr" idx="11"/>
          </p:nvPr>
        </p:nvSpPr>
        <p:spPr>
          <a:xfrm>
            <a:off x="762000" y="6248400"/>
            <a:ext cx="3657600" cy="47624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37" name="Shape 37"/>
          <p:cNvSpPr txBox="1">
            <a:spLocks noGrp="1"/>
          </p:cNvSpPr>
          <p:nvPr>
            <p:ph type="sldNum" idx="12"/>
          </p:nvPr>
        </p:nvSpPr>
        <p:spPr>
          <a:xfrm>
            <a:off x="6553200" y="6245225"/>
            <a:ext cx="2133599" cy="476249"/>
          </a:xfrm>
          <a:prstGeom prst="rect">
            <a:avLst/>
          </a:prstGeom>
          <a:noFill/>
          <a:ln>
            <a:noFill/>
          </a:ln>
        </p:spPr>
        <p:txBody>
          <a:bodyPr lIns="91425" tIns="91425" rIns="91425" bIns="91425" anchor="t"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1"/>
        <p:cNvGrpSpPr/>
        <p:nvPr/>
      </p:nvGrpSpPr>
      <p:grpSpPr>
        <a:xfrm>
          <a:off x="0" y="0"/>
          <a:ext cx="0" cy="0"/>
          <a:chOff x="0" y="0"/>
          <a:chExt cx="0" cy="0"/>
        </a:xfrm>
      </p:grpSpPr>
      <p:cxnSp>
        <p:nvCxnSpPr>
          <p:cNvPr id="42" name="Shape 42"/>
          <p:cNvCxnSpPr/>
          <p:nvPr/>
        </p:nvCxnSpPr>
        <p:spPr>
          <a:xfrm rot="10800000">
            <a:off x="762000" y="228600"/>
            <a:ext cx="0" cy="5943599"/>
          </a:xfrm>
          <a:prstGeom prst="straightConnector1">
            <a:avLst/>
          </a:prstGeom>
          <a:noFill/>
          <a:ln w="69850" cap="rnd">
            <a:solidFill>
              <a:srgbClr val="FF9F11"/>
            </a:solidFill>
            <a:prstDash val="solid"/>
            <a:miter/>
            <a:headEnd type="none" w="med" len="med"/>
            <a:tailEnd type="none" w="med" len="med"/>
          </a:ln>
        </p:spPr>
      </p:cxnSp>
      <p:cxnSp>
        <p:nvCxnSpPr>
          <p:cNvPr id="43" name="Shape 43"/>
          <p:cNvCxnSpPr/>
          <p:nvPr/>
        </p:nvCxnSpPr>
        <p:spPr>
          <a:xfrm rot="10800000">
            <a:off x="304800" y="1371600"/>
            <a:ext cx="8381999" cy="0"/>
          </a:xfrm>
          <a:prstGeom prst="straightConnector1">
            <a:avLst/>
          </a:prstGeom>
          <a:noFill/>
          <a:ln w="69850" cap="rnd">
            <a:solidFill>
              <a:srgbClr val="000080"/>
            </a:solidFill>
            <a:prstDash val="solid"/>
            <a:miter/>
            <a:headEnd type="none" w="med" len="med"/>
            <a:tailEnd type="none" w="med" len="med"/>
          </a:ln>
        </p:spPr>
      </p:cxnSp>
      <p:pic>
        <p:nvPicPr>
          <p:cNvPr id="44" name="Shape 44"/>
          <p:cNvPicPr preferRelativeResize="0"/>
          <p:nvPr/>
        </p:nvPicPr>
        <p:blipFill rotWithShape="1">
          <a:blip r:embed="rId3">
            <a:alphaModFix/>
          </a:blip>
          <a:srcRect/>
          <a:stretch/>
        </p:blipFill>
        <p:spPr>
          <a:xfrm>
            <a:off x="152400" y="533400"/>
            <a:ext cx="487361" cy="704850"/>
          </a:xfrm>
          <a:prstGeom prst="rect">
            <a:avLst/>
          </a:prstGeom>
          <a:noFill/>
          <a:ln>
            <a:noFill/>
          </a:ln>
        </p:spPr>
      </p:pic>
      <p:sp>
        <p:nvSpPr>
          <p:cNvPr id="45" name="Shape 45"/>
          <p:cNvSpPr txBox="1">
            <a:spLocks noGrp="1"/>
          </p:cNvSpPr>
          <p:nvPr>
            <p:ph type="title"/>
          </p:nvPr>
        </p:nvSpPr>
        <p:spPr>
          <a:xfrm>
            <a:off x="762000" y="274637"/>
            <a:ext cx="7924799" cy="1143000"/>
          </a:xfrm>
          <a:prstGeom prst="rect">
            <a:avLst/>
          </a:prstGeom>
          <a:noFill/>
          <a:ln>
            <a:noFill/>
          </a:ln>
        </p:spPr>
        <p:txBody>
          <a:bodyPr lIns="91425" tIns="91425" rIns="91425" bIns="91425" anchor="ctr" anchorCtr="0"/>
          <a:lstStyle>
            <a:lvl1pPr marL="0" marR="0" indent="0" algn="l" rtl="0">
              <a:spcBef>
                <a:spcPts val="0"/>
              </a:spcBef>
              <a:spcAft>
                <a:spcPts val="0"/>
              </a:spcAft>
              <a:defRPr/>
            </a:lvl1pPr>
            <a:lvl2pPr marL="0" marR="0" indent="0" algn="l" rtl="0">
              <a:spcBef>
                <a:spcPts val="0"/>
              </a:spcBef>
              <a:spcAft>
                <a:spcPts val="0"/>
              </a:spcAft>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46" name="Shape 46"/>
          <p:cNvSpPr txBox="1">
            <a:spLocks noGrp="1"/>
          </p:cNvSpPr>
          <p:nvPr>
            <p:ph type="body" idx="1"/>
          </p:nvPr>
        </p:nvSpPr>
        <p:spPr>
          <a:xfrm>
            <a:off x="914400" y="1524000"/>
            <a:ext cx="7772400" cy="4525961"/>
          </a:xfrm>
          <a:prstGeom prst="rect">
            <a:avLst/>
          </a:prstGeom>
          <a:noFill/>
          <a:ln>
            <a:noFill/>
          </a:ln>
        </p:spPr>
        <p:txBody>
          <a:bodyPr lIns="91425" tIns="91425" rIns="91425" bIns="91425" anchor="t" anchorCtr="0"/>
          <a:lstStyle>
            <a:lvl1pPr marL="342900" marR="0" indent="-139700" algn="l" rtl="0">
              <a:spcBef>
                <a:spcPts val="640"/>
              </a:spcBef>
              <a:spcAft>
                <a:spcPts val="0"/>
              </a:spcAft>
              <a:buClr>
                <a:srgbClr val="000080"/>
              </a:buClr>
              <a:buFont typeface="Arial"/>
              <a:buChar char="▪"/>
              <a:defRPr/>
            </a:lvl1pPr>
            <a:lvl2pPr marL="742950" marR="0" indent="-107950" algn="l" rtl="0">
              <a:spcBef>
                <a:spcPts val="560"/>
              </a:spcBef>
              <a:spcAft>
                <a:spcPts val="0"/>
              </a:spcAft>
              <a:buClr>
                <a:srgbClr val="FF9F11"/>
              </a:buClr>
              <a:buFont typeface="Arial"/>
              <a:buChar char="▪"/>
              <a:defRPr/>
            </a:lvl2pPr>
            <a:lvl3pPr marL="1143000" marR="0" indent="-152400" algn="l" rtl="0">
              <a:spcBef>
                <a:spcPts val="480"/>
              </a:spcBef>
              <a:spcAft>
                <a:spcPts val="0"/>
              </a:spcAft>
              <a:buClr>
                <a:srgbClr val="000080"/>
              </a:buClr>
              <a:buFont typeface="Arial"/>
              <a:buChar char="•"/>
              <a:defRPr/>
            </a:lvl3pPr>
            <a:lvl4pPr marL="1600200" marR="0" indent="-165100" algn="l" rtl="0">
              <a:spcBef>
                <a:spcPts val="400"/>
              </a:spcBef>
              <a:spcAft>
                <a:spcPts val="0"/>
              </a:spcAft>
              <a:buClr>
                <a:srgbClr val="FF9F11"/>
              </a:buClr>
              <a:buFont typeface="Arial"/>
              <a:buChar char="•"/>
              <a:defRPr/>
            </a:lvl4pPr>
            <a:lvl5pPr marL="2057400" marR="0" indent="-101600" algn="l" rtl="0">
              <a:spcBef>
                <a:spcPts val="400"/>
              </a:spcBef>
              <a:spcAft>
                <a:spcPts val="0"/>
              </a:spcAft>
              <a:buClr>
                <a:srgbClr val="000080"/>
              </a:buClr>
              <a:buFont typeface="Arial"/>
              <a:buChar char="–"/>
              <a:defRPr/>
            </a:lvl5pPr>
            <a:lvl6pPr marL="2514600" marR="0" indent="-101600" algn="l" rtl="0">
              <a:spcBef>
                <a:spcPts val="400"/>
              </a:spcBef>
              <a:spcAft>
                <a:spcPts val="0"/>
              </a:spcAft>
              <a:buClr>
                <a:srgbClr val="000080"/>
              </a:buClr>
              <a:buFont typeface="Arial"/>
              <a:buChar char="–"/>
              <a:defRPr/>
            </a:lvl6pPr>
            <a:lvl7pPr marL="2971800" marR="0" indent="-101600" algn="l" rtl="0">
              <a:spcBef>
                <a:spcPts val="400"/>
              </a:spcBef>
              <a:spcAft>
                <a:spcPts val="0"/>
              </a:spcAft>
              <a:buClr>
                <a:srgbClr val="000080"/>
              </a:buClr>
              <a:buFont typeface="Arial"/>
              <a:buChar char="–"/>
              <a:defRPr/>
            </a:lvl7pPr>
            <a:lvl8pPr marL="3429000" marR="0" indent="-101600" algn="l" rtl="0">
              <a:spcBef>
                <a:spcPts val="400"/>
              </a:spcBef>
              <a:spcAft>
                <a:spcPts val="0"/>
              </a:spcAft>
              <a:buClr>
                <a:srgbClr val="000080"/>
              </a:buClr>
              <a:buFont typeface="Arial"/>
              <a:buChar char="–"/>
              <a:defRPr/>
            </a:lvl8pPr>
            <a:lvl9pPr marL="3886200" marR="0" indent="-101600" algn="l" rtl="0">
              <a:spcBef>
                <a:spcPts val="400"/>
              </a:spcBef>
              <a:spcAft>
                <a:spcPts val="0"/>
              </a:spcAft>
              <a:buClr>
                <a:srgbClr val="000080"/>
              </a:buClr>
              <a:buFont typeface="Arial"/>
              <a:buChar char="–"/>
              <a:defRPr/>
            </a:lvl9pPr>
          </a:lstStyle>
          <a:p>
            <a:endParaRPr/>
          </a:p>
        </p:txBody>
      </p:sp>
      <p:sp>
        <p:nvSpPr>
          <p:cNvPr id="47" name="Shape 47"/>
          <p:cNvSpPr txBox="1">
            <a:spLocks noGrp="1"/>
          </p:cNvSpPr>
          <p:nvPr>
            <p:ph type="dt" idx="10"/>
          </p:nvPr>
        </p:nvSpPr>
        <p:spPr>
          <a:xfrm>
            <a:off x="4495800" y="6248400"/>
            <a:ext cx="1752600" cy="47624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48" name="Shape 48"/>
          <p:cNvSpPr txBox="1">
            <a:spLocks noGrp="1"/>
          </p:cNvSpPr>
          <p:nvPr>
            <p:ph type="ftr" idx="11"/>
          </p:nvPr>
        </p:nvSpPr>
        <p:spPr>
          <a:xfrm>
            <a:off x="762000" y="6248400"/>
            <a:ext cx="3657600" cy="47624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49" name="Shape 49"/>
          <p:cNvSpPr txBox="1">
            <a:spLocks noGrp="1"/>
          </p:cNvSpPr>
          <p:nvPr>
            <p:ph type="sldNum" idx="12"/>
          </p:nvPr>
        </p:nvSpPr>
        <p:spPr>
          <a:xfrm>
            <a:off x="6553200" y="6245225"/>
            <a:ext cx="2133599" cy="476249"/>
          </a:xfrm>
          <a:prstGeom prst="rect">
            <a:avLst/>
          </a:prstGeom>
          <a:noFill/>
          <a:ln>
            <a:noFill/>
          </a:ln>
        </p:spPr>
        <p:txBody>
          <a:bodyPr lIns="91425" tIns="91425" rIns="91425" bIns="91425" anchor="t"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 bg1="lt1" tx1="dk1" bg2="dk2" tx2="lt2" accent1="accent1" accent2="accent2" accent3="accent3" accent4="accent4" accent5="accent5" accent6="accent6" hlink="hlink" folHlink="folHlink"/>
  <p:sldLayoutIdLst>
    <p:sldLayoutId id="2147483650" r:id="rId1"/>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3"/>
        <p:cNvGrpSpPr/>
        <p:nvPr/>
      </p:nvGrpSpPr>
      <p:grpSpPr>
        <a:xfrm>
          <a:off x="0" y="0"/>
          <a:ext cx="0" cy="0"/>
          <a:chOff x="0" y="0"/>
          <a:chExt cx="0" cy="0"/>
        </a:xfrm>
      </p:grpSpPr>
      <p:cxnSp>
        <p:nvCxnSpPr>
          <p:cNvPr id="54" name="Shape 54"/>
          <p:cNvCxnSpPr/>
          <p:nvPr/>
        </p:nvCxnSpPr>
        <p:spPr>
          <a:xfrm rot="10800000">
            <a:off x="762000" y="228600"/>
            <a:ext cx="0" cy="5943599"/>
          </a:xfrm>
          <a:prstGeom prst="straightConnector1">
            <a:avLst/>
          </a:prstGeom>
          <a:noFill/>
          <a:ln w="69850" cap="rnd">
            <a:solidFill>
              <a:srgbClr val="FF9F11"/>
            </a:solidFill>
            <a:prstDash val="solid"/>
            <a:miter/>
            <a:headEnd type="none" w="med" len="med"/>
            <a:tailEnd type="none" w="med" len="med"/>
          </a:ln>
        </p:spPr>
      </p:cxnSp>
      <p:cxnSp>
        <p:nvCxnSpPr>
          <p:cNvPr id="55" name="Shape 55"/>
          <p:cNvCxnSpPr/>
          <p:nvPr/>
        </p:nvCxnSpPr>
        <p:spPr>
          <a:xfrm rot="10800000">
            <a:off x="304800" y="1371600"/>
            <a:ext cx="8381999" cy="0"/>
          </a:xfrm>
          <a:prstGeom prst="straightConnector1">
            <a:avLst/>
          </a:prstGeom>
          <a:noFill/>
          <a:ln w="69850" cap="rnd">
            <a:solidFill>
              <a:srgbClr val="000080"/>
            </a:solidFill>
            <a:prstDash val="solid"/>
            <a:miter/>
            <a:headEnd type="none" w="med" len="med"/>
            <a:tailEnd type="none" w="med" len="med"/>
          </a:ln>
        </p:spPr>
      </p:cxnSp>
      <p:pic>
        <p:nvPicPr>
          <p:cNvPr id="56" name="Shape 56"/>
          <p:cNvPicPr preferRelativeResize="0"/>
          <p:nvPr/>
        </p:nvPicPr>
        <p:blipFill rotWithShape="1">
          <a:blip r:embed="rId3">
            <a:alphaModFix/>
          </a:blip>
          <a:srcRect/>
          <a:stretch/>
        </p:blipFill>
        <p:spPr>
          <a:xfrm>
            <a:off x="152400" y="533400"/>
            <a:ext cx="487361" cy="704850"/>
          </a:xfrm>
          <a:prstGeom prst="rect">
            <a:avLst/>
          </a:prstGeom>
          <a:noFill/>
          <a:ln>
            <a:noFill/>
          </a:ln>
        </p:spPr>
      </p:pic>
      <p:sp>
        <p:nvSpPr>
          <p:cNvPr id="57" name="Shape 57"/>
          <p:cNvSpPr txBox="1">
            <a:spLocks noGrp="1"/>
          </p:cNvSpPr>
          <p:nvPr>
            <p:ph type="title"/>
          </p:nvPr>
        </p:nvSpPr>
        <p:spPr>
          <a:xfrm>
            <a:off x="762000" y="274637"/>
            <a:ext cx="7924799" cy="1143000"/>
          </a:xfrm>
          <a:prstGeom prst="rect">
            <a:avLst/>
          </a:prstGeom>
          <a:noFill/>
          <a:ln>
            <a:noFill/>
          </a:ln>
        </p:spPr>
        <p:txBody>
          <a:bodyPr lIns="91425" tIns="91425" rIns="91425" bIns="91425" anchor="ctr" anchorCtr="0"/>
          <a:lstStyle>
            <a:lvl1pPr marL="0" marR="0" indent="0" algn="l" rtl="0">
              <a:spcBef>
                <a:spcPts val="0"/>
              </a:spcBef>
              <a:spcAft>
                <a:spcPts val="0"/>
              </a:spcAft>
              <a:defRPr/>
            </a:lvl1pPr>
            <a:lvl2pPr marL="0" marR="0" indent="0" algn="l" rtl="0">
              <a:spcBef>
                <a:spcPts val="0"/>
              </a:spcBef>
              <a:spcAft>
                <a:spcPts val="0"/>
              </a:spcAft>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58" name="Shape 58"/>
          <p:cNvSpPr txBox="1">
            <a:spLocks noGrp="1"/>
          </p:cNvSpPr>
          <p:nvPr>
            <p:ph type="body" idx="1"/>
          </p:nvPr>
        </p:nvSpPr>
        <p:spPr>
          <a:xfrm>
            <a:off x="914400" y="1524000"/>
            <a:ext cx="7772400" cy="4525961"/>
          </a:xfrm>
          <a:prstGeom prst="rect">
            <a:avLst/>
          </a:prstGeom>
          <a:noFill/>
          <a:ln>
            <a:noFill/>
          </a:ln>
        </p:spPr>
        <p:txBody>
          <a:bodyPr lIns="91425" tIns="91425" rIns="91425" bIns="91425" anchor="t" anchorCtr="0"/>
          <a:lstStyle>
            <a:lvl1pPr marL="342900" marR="0" indent="-139700" algn="l" rtl="0">
              <a:spcBef>
                <a:spcPts val="640"/>
              </a:spcBef>
              <a:spcAft>
                <a:spcPts val="0"/>
              </a:spcAft>
              <a:buClr>
                <a:srgbClr val="000080"/>
              </a:buClr>
              <a:buFont typeface="Arial"/>
              <a:buChar char="▪"/>
              <a:defRPr/>
            </a:lvl1pPr>
            <a:lvl2pPr marL="742950" marR="0" indent="-107950" algn="l" rtl="0">
              <a:spcBef>
                <a:spcPts val="560"/>
              </a:spcBef>
              <a:spcAft>
                <a:spcPts val="0"/>
              </a:spcAft>
              <a:buClr>
                <a:srgbClr val="FF9F11"/>
              </a:buClr>
              <a:buFont typeface="Arial"/>
              <a:buChar char="▪"/>
              <a:defRPr/>
            </a:lvl2pPr>
            <a:lvl3pPr marL="1143000" marR="0" indent="-152400" algn="l" rtl="0">
              <a:spcBef>
                <a:spcPts val="480"/>
              </a:spcBef>
              <a:spcAft>
                <a:spcPts val="0"/>
              </a:spcAft>
              <a:buClr>
                <a:srgbClr val="000080"/>
              </a:buClr>
              <a:buFont typeface="Arial"/>
              <a:buChar char="•"/>
              <a:defRPr/>
            </a:lvl3pPr>
            <a:lvl4pPr marL="1600200" marR="0" indent="-165100" algn="l" rtl="0">
              <a:spcBef>
                <a:spcPts val="400"/>
              </a:spcBef>
              <a:spcAft>
                <a:spcPts val="0"/>
              </a:spcAft>
              <a:buClr>
                <a:srgbClr val="FF9F11"/>
              </a:buClr>
              <a:buFont typeface="Arial"/>
              <a:buChar char="•"/>
              <a:defRPr/>
            </a:lvl4pPr>
            <a:lvl5pPr marL="2057400" marR="0" indent="-101600" algn="l" rtl="0">
              <a:spcBef>
                <a:spcPts val="400"/>
              </a:spcBef>
              <a:spcAft>
                <a:spcPts val="0"/>
              </a:spcAft>
              <a:buClr>
                <a:srgbClr val="000080"/>
              </a:buClr>
              <a:buFont typeface="Arial"/>
              <a:buChar char="–"/>
              <a:defRPr/>
            </a:lvl5pPr>
            <a:lvl6pPr marL="2514600" marR="0" indent="-101600" algn="l" rtl="0">
              <a:spcBef>
                <a:spcPts val="400"/>
              </a:spcBef>
              <a:spcAft>
                <a:spcPts val="0"/>
              </a:spcAft>
              <a:buClr>
                <a:srgbClr val="000080"/>
              </a:buClr>
              <a:buFont typeface="Arial"/>
              <a:buChar char="–"/>
              <a:defRPr/>
            </a:lvl6pPr>
            <a:lvl7pPr marL="2971800" marR="0" indent="-101600" algn="l" rtl="0">
              <a:spcBef>
                <a:spcPts val="400"/>
              </a:spcBef>
              <a:spcAft>
                <a:spcPts val="0"/>
              </a:spcAft>
              <a:buClr>
                <a:srgbClr val="000080"/>
              </a:buClr>
              <a:buFont typeface="Arial"/>
              <a:buChar char="–"/>
              <a:defRPr/>
            </a:lvl7pPr>
            <a:lvl8pPr marL="3429000" marR="0" indent="-101600" algn="l" rtl="0">
              <a:spcBef>
                <a:spcPts val="400"/>
              </a:spcBef>
              <a:spcAft>
                <a:spcPts val="0"/>
              </a:spcAft>
              <a:buClr>
                <a:srgbClr val="000080"/>
              </a:buClr>
              <a:buFont typeface="Arial"/>
              <a:buChar char="–"/>
              <a:defRPr/>
            </a:lvl8pPr>
            <a:lvl9pPr marL="3886200" marR="0" indent="-101600" algn="l" rtl="0">
              <a:spcBef>
                <a:spcPts val="400"/>
              </a:spcBef>
              <a:spcAft>
                <a:spcPts val="0"/>
              </a:spcAft>
              <a:buClr>
                <a:srgbClr val="000080"/>
              </a:buClr>
              <a:buFont typeface="Arial"/>
              <a:buChar char="–"/>
              <a:defRPr/>
            </a:lvl9pPr>
          </a:lstStyle>
          <a:p>
            <a:endParaRPr/>
          </a:p>
        </p:txBody>
      </p:sp>
      <p:sp>
        <p:nvSpPr>
          <p:cNvPr id="59" name="Shape 59"/>
          <p:cNvSpPr txBox="1">
            <a:spLocks noGrp="1"/>
          </p:cNvSpPr>
          <p:nvPr>
            <p:ph type="dt" idx="10"/>
          </p:nvPr>
        </p:nvSpPr>
        <p:spPr>
          <a:xfrm>
            <a:off x="4495800" y="6248400"/>
            <a:ext cx="1752600" cy="47624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60" name="Shape 60"/>
          <p:cNvSpPr txBox="1">
            <a:spLocks noGrp="1"/>
          </p:cNvSpPr>
          <p:nvPr>
            <p:ph type="ftr" idx="11"/>
          </p:nvPr>
        </p:nvSpPr>
        <p:spPr>
          <a:xfrm>
            <a:off x="762000" y="6248400"/>
            <a:ext cx="3657600" cy="47624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61" name="Shape 61"/>
          <p:cNvSpPr txBox="1">
            <a:spLocks noGrp="1"/>
          </p:cNvSpPr>
          <p:nvPr>
            <p:ph type="sldNum" idx="12"/>
          </p:nvPr>
        </p:nvSpPr>
        <p:spPr>
          <a:xfrm>
            <a:off x="6553200" y="6245225"/>
            <a:ext cx="2133599" cy="476249"/>
          </a:xfrm>
          <a:prstGeom prst="rect">
            <a:avLst/>
          </a:prstGeom>
          <a:noFill/>
          <a:ln>
            <a:noFill/>
          </a:ln>
        </p:spPr>
        <p:txBody>
          <a:bodyPr lIns="91425" tIns="91425" rIns="91425" bIns="91425" anchor="t"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 bg1="lt1" tx1="dk1" bg2="dk2" tx2="lt2" accent1="accent1" accent2="accent2" accent3="accent3" accent4="accent4" accent5="accent5" accent6="accent6" hlink="hlink" folHlink="folHlink"/>
  <p:sldLayoutIdLst>
    <p:sldLayoutId id="2147483651" r:id="rId1"/>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6"/>
        <p:cNvGrpSpPr/>
        <p:nvPr/>
      </p:nvGrpSpPr>
      <p:grpSpPr>
        <a:xfrm>
          <a:off x="0" y="0"/>
          <a:ext cx="0" cy="0"/>
          <a:chOff x="0" y="0"/>
          <a:chExt cx="0" cy="0"/>
        </a:xfrm>
      </p:grpSpPr>
      <p:cxnSp>
        <p:nvCxnSpPr>
          <p:cNvPr id="67" name="Shape 67"/>
          <p:cNvCxnSpPr/>
          <p:nvPr/>
        </p:nvCxnSpPr>
        <p:spPr>
          <a:xfrm rot="10800000">
            <a:off x="762000" y="228600"/>
            <a:ext cx="0" cy="5943599"/>
          </a:xfrm>
          <a:prstGeom prst="straightConnector1">
            <a:avLst/>
          </a:prstGeom>
          <a:noFill/>
          <a:ln w="69850" cap="rnd">
            <a:solidFill>
              <a:srgbClr val="FF9F11"/>
            </a:solidFill>
            <a:prstDash val="solid"/>
            <a:miter/>
            <a:headEnd type="none" w="med" len="med"/>
            <a:tailEnd type="none" w="med" len="med"/>
          </a:ln>
        </p:spPr>
      </p:cxnSp>
      <p:cxnSp>
        <p:nvCxnSpPr>
          <p:cNvPr id="68" name="Shape 68"/>
          <p:cNvCxnSpPr/>
          <p:nvPr/>
        </p:nvCxnSpPr>
        <p:spPr>
          <a:xfrm rot="10800000">
            <a:off x="304800" y="1371600"/>
            <a:ext cx="8381999" cy="0"/>
          </a:xfrm>
          <a:prstGeom prst="straightConnector1">
            <a:avLst/>
          </a:prstGeom>
          <a:noFill/>
          <a:ln w="69850" cap="rnd">
            <a:solidFill>
              <a:srgbClr val="000080"/>
            </a:solidFill>
            <a:prstDash val="solid"/>
            <a:miter/>
            <a:headEnd type="none" w="med" len="med"/>
            <a:tailEnd type="none" w="med" len="med"/>
          </a:ln>
        </p:spPr>
      </p:cxnSp>
      <p:pic>
        <p:nvPicPr>
          <p:cNvPr id="69" name="Shape 69"/>
          <p:cNvPicPr preferRelativeResize="0"/>
          <p:nvPr/>
        </p:nvPicPr>
        <p:blipFill rotWithShape="1">
          <a:blip r:embed="rId3">
            <a:alphaModFix/>
          </a:blip>
          <a:srcRect/>
          <a:stretch/>
        </p:blipFill>
        <p:spPr>
          <a:xfrm>
            <a:off x="152400" y="533400"/>
            <a:ext cx="487361" cy="704850"/>
          </a:xfrm>
          <a:prstGeom prst="rect">
            <a:avLst/>
          </a:prstGeom>
          <a:noFill/>
          <a:ln>
            <a:noFill/>
          </a:ln>
        </p:spPr>
      </p:pic>
      <p:sp>
        <p:nvSpPr>
          <p:cNvPr id="70" name="Shape 70"/>
          <p:cNvSpPr txBox="1">
            <a:spLocks noGrp="1"/>
          </p:cNvSpPr>
          <p:nvPr>
            <p:ph type="title"/>
          </p:nvPr>
        </p:nvSpPr>
        <p:spPr>
          <a:xfrm>
            <a:off x="762000" y="274637"/>
            <a:ext cx="7924799" cy="1143000"/>
          </a:xfrm>
          <a:prstGeom prst="rect">
            <a:avLst/>
          </a:prstGeom>
          <a:noFill/>
          <a:ln>
            <a:noFill/>
          </a:ln>
        </p:spPr>
        <p:txBody>
          <a:bodyPr lIns="91425" tIns="91425" rIns="91425" bIns="91425" anchor="ctr" anchorCtr="0"/>
          <a:lstStyle>
            <a:lvl1pPr marL="0" marR="0" indent="0" algn="l" rtl="0">
              <a:spcBef>
                <a:spcPts val="0"/>
              </a:spcBef>
              <a:spcAft>
                <a:spcPts val="0"/>
              </a:spcAft>
              <a:defRPr/>
            </a:lvl1pPr>
            <a:lvl2pPr marL="0" marR="0" indent="0" algn="l" rtl="0">
              <a:spcBef>
                <a:spcPts val="0"/>
              </a:spcBef>
              <a:spcAft>
                <a:spcPts val="0"/>
              </a:spcAft>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71" name="Shape 71"/>
          <p:cNvSpPr txBox="1">
            <a:spLocks noGrp="1"/>
          </p:cNvSpPr>
          <p:nvPr>
            <p:ph type="body" idx="1"/>
          </p:nvPr>
        </p:nvSpPr>
        <p:spPr>
          <a:xfrm>
            <a:off x="914400" y="1524000"/>
            <a:ext cx="7772400" cy="4525961"/>
          </a:xfrm>
          <a:prstGeom prst="rect">
            <a:avLst/>
          </a:prstGeom>
          <a:noFill/>
          <a:ln>
            <a:noFill/>
          </a:ln>
        </p:spPr>
        <p:txBody>
          <a:bodyPr lIns="91425" tIns="91425" rIns="91425" bIns="91425" anchor="t" anchorCtr="0"/>
          <a:lstStyle>
            <a:lvl1pPr marL="342900" marR="0" indent="-139700" algn="l" rtl="0">
              <a:spcBef>
                <a:spcPts val="640"/>
              </a:spcBef>
              <a:spcAft>
                <a:spcPts val="0"/>
              </a:spcAft>
              <a:buClr>
                <a:srgbClr val="000080"/>
              </a:buClr>
              <a:buFont typeface="Arial"/>
              <a:buChar char="▪"/>
              <a:defRPr/>
            </a:lvl1pPr>
            <a:lvl2pPr marL="742950" marR="0" indent="-107950" algn="l" rtl="0">
              <a:spcBef>
                <a:spcPts val="560"/>
              </a:spcBef>
              <a:spcAft>
                <a:spcPts val="0"/>
              </a:spcAft>
              <a:buClr>
                <a:srgbClr val="FF9F11"/>
              </a:buClr>
              <a:buFont typeface="Arial"/>
              <a:buChar char="▪"/>
              <a:defRPr/>
            </a:lvl2pPr>
            <a:lvl3pPr marL="1143000" marR="0" indent="-152400" algn="l" rtl="0">
              <a:spcBef>
                <a:spcPts val="480"/>
              </a:spcBef>
              <a:spcAft>
                <a:spcPts val="0"/>
              </a:spcAft>
              <a:buClr>
                <a:srgbClr val="000080"/>
              </a:buClr>
              <a:buFont typeface="Arial"/>
              <a:buChar char="•"/>
              <a:defRPr/>
            </a:lvl3pPr>
            <a:lvl4pPr marL="1600200" marR="0" indent="-165100" algn="l" rtl="0">
              <a:spcBef>
                <a:spcPts val="400"/>
              </a:spcBef>
              <a:spcAft>
                <a:spcPts val="0"/>
              </a:spcAft>
              <a:buClr>
                <a:srgbClr val="FF9F11"/>
              </a:buClr>
              <a:buFont typeface="Arial"/>
              <a:buChar char="•"/>
              <a:defRPr/>
            </a:lvl4pPr>
            <a:lvl5pPr marL="2057400" marR="0" indent="-101600" algn="l" rtl="0">
              <a:spcBef>
                <a:spcPts val="400"/>
              </a:spcBef>
              <a:spcAft>
                <a:spcPts val="0"/>
              </a:spcAft>
              <a:buClr>
                <a:srgbClr val="000080"/>
              </a:buClr>
              <a:buFont typeface="Arial"/>
              <a:buChar char="–"/>
              <a:defRPr/>
            </a:lvl5pPr>
            <a:lvl6pPr marL="2514600" marR="0" indent="-101600" algn="l" rtl="0">
              <a:spcBef>
                <a:spcPts val="400"/>
              </a:spcBef>
              <a:spcAft>
                <a:spcPts val="0"/>
              </a:spcAft>
              <a:buClr>
                <a:srgbClr val="000080"/>
              </a:buClr>
              <a:buFont typeface="Arial"/>
              <a:buChar char="–"/>
              <a:defRPr/>
            </a:lvl6pPr>
            <a:lvl7pPr marL="2971800" marR="0" indent="-101600" algn="l" rtl="0">
              <a:spcBef>
                <a:spcPts val="400"/>
              </a:spcBef>
              <a:spcAft>
                <a:spcPts val="0"/>
              </a:spcAft>
              <a:buClr>
                <a:srgbClr val="000080"/>
              </a:buClr>
              <a:buFont typeface="Arial"/>
              <a:buChar char="–"/>
              <a:defRPr/>
            </a:lvl7pPr>
            <a:lvl8pPr marL="3429000" marR="0" indent="-101600" algn="l" rtl="0">
              <a:spcBef>
                <a:spcPts val="400"/>
              </a:spcBef>
              <a:spcAft>
                <a:spcPts val="0"/>
              </a:spcAft>
              <a:buClr>
                <a:srgbClr val="000080"/>
              </a:buClr>
              <a:buFont typeface="Arial"/>
              <a:buChar char="–"/>
              <a:defRPr/>
            </a:lvl8pPr>
            <a:lvl9pPr marL="3886200" marR="0" indent="-101600" algn="l" rtl="0">
              <a:spcBef>
                <a:spcPts val="400"/>
              </a:spcBef>
              <a:spcAft>
                <a:spcPts val="0"/>
              </a:spcAft>
              <a:buClr>
                <a:srgbClr val="000080"/>
              </a:buClr>
              <a:buFont typeface="Arial"/>
              <a:buChar char="–"/>
              <a:defRPr/>
            </a:lvl9pPr>
          </a:lstStyle>
          <a:p>
            <a:endParaRPr/>
          </a:p>
        </p:txBody>
      </p:sp>
      <p:sp>
        <p:nvSpPr>
          <p:cNvPr id="72" name="Shape 72"/>
          <p:cNvSpPr txBox="1">
            <a:spLocks noGrp="1"/>
          </p:cNvSpPr>
          <p:nvPr>
            <p:ph type="dt" idx="10"/>
          </p:nvPr>
        </p:nvSpPr>
        <p:spPr>
          <a:xfrm>
            <a:off x="4495800" y="6248400"/>
            <a:ext cx="1752600" cy="47624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73" name="Shape 73"/>
          <p:cNvSpPr txBox="1">
            <a:spLocks noGrp="1"/>
          </p:cNvSpPr>
          <p:nvPr>
            <p:ph type="ftr" idx="11"/>
          </p:nvPr>
        </p:nvSpPr>
        <p:spPr>
          <a:xfrm>
            <a:off x="762000" y="6248400"/>
            <a:ext cx="3657600" cy="47624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74" name="Shape 74"/>
          <p:cNvSpPr txBox="1">
            <a:spLocks noGrp="1"/>
          </p:cNvSpPr>
          <p:nvPr>
            <p:ph type="sldNum" idx="12"/>
          </p:nvPr>
        </p:nvSpPr>
        <p:spPr>
          <a:xfrm>
            <a:off x="6553200" y="6245225"/>
            <a:ext cx="2133599" cy="476249"/>
          </a:xfrm>
          <a:prstGeom prst="rect">
            <a:avLst/>
          </a:prstGeom>
          <a:noFill/>
          <a:ln>
            <a:noFill/>
          </a:ln>
        </p:spPr>
        <p:txBody>
          <a:bodyPr lIns="91425" tIns="91425" rIns="91425" bIns="91425" anchor="t"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 bg1="lt1" tx1="dk1" bg2="dk2" tx2="lt2" accent1="accent1" accent2="accent2" accent3="accent3" accent4="accent4" accent5="accent5" accent6="accent6" hlink="hlink" folHlink="folHlink"/>
  <p:sldLayoutIdLst>
    <p:sldLayoutId id="2147483652" r:id="rId1"/>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1"/>
        <p:cNvGrpSpPr/>
        <p:nvPr/>
      </p:nvGrpSpPr>
      <p:grpSpPr>
        <a:xfrm>
          <a:off x="0" y="0"/>
          <a:ext cx="0" cy="0"/>
          <a:chOff x="0" y="0"/>
          <a:chExt cx="0" cy="0"/>
        </a:xfrm>
      </p:grpSpPr>
      <p:cxnSp>
        <p:nvCxnSpPr>
          <p:cNvPr id="82" name="Shape 82"/>
          <p:cNvCxnSpPr/>
          <p:nvPr/>
        </p:nvCxnSpPr>
        <p:spPr>
          <a:xfrm rot="10800000">
            <a:off x="762000" y="228600"/>
            <a:ext cx="0" cy="5943599"/>
          </a:xfrm>
          <a:prstGeom prst="straightConnector1">
            <a:avLst/>
          </a:prstGeom>
          <a:noFill/>
          <a:ln w="69850" cap="rnd">
            <a:solidFill>
              <a:srgbClr val="FF9F11"/>
            </a:solidFill>
            <a:prstDash val="solid"/>
            <a:miter/>
            <a:headEnd type="none" w="med" len="med"/>
            <a:tailEnd type="none" w="med" len="med"/>
          </a:ln>
        </p:spPr>
      </p:cxnSp>
      <p:cxnSp>
        <p:nvCxnSpPr>
          <p:cNvPr id="83" name="Shape 83"/>
          <p:cNvCxnSpPr/>
          <p:nvPr/>
        </p:nvCxnSpPr>
        <p:spPr>
          <a:xfrm rot="10800000">
            <a:off x="304800" y="1371600"/>
            <a:ext cx="8381999" cy="0"/>
          </a:xfrm>
          <a:prstGeom prst="straightConnector1">
            <a:avLst/>
          </a:prstGeom>
          <a:noFill/>
          <a:ln w="69850" cap="rnd">
            <a:solidFill>
              <a:srgbClr val="000080"/>
            </a:solidFill>
            <a:prstDash val="solid"/>
            <a:miter/>
            <a:headEnd type="none" w="med" len="med"/>
            <a:tailEnd type="none" w="med" len="med"/>
          </a:ln>
        </p:spPr>
      </p:cxnSp>
      <p:pic>
        <p:nvPicPr>
          <p:cNvPr id="84" name="Shape 84"/>
          <p:cNvPicPr preferRelativeResize="0"/>
          <p:nvPr/>
        </p:nvPicPr>
        <p:blipFill rotWithShape="1">
          <a:blip r:embed="rId3">
            <a:alphaModFix/>
          </a:blip>
          <a:srcRect/>
          <a:stretch/>
        </p:blipFill>
        <p:spPr>
          <a:xfrm>
            <a:off x="152400" y="533400"/>
            <a:ext cx="487361" cy="704850"/>
          </a:xfrm>
          <a:prstGeom prst="rect">
            <a:avLst/>
          </a:prstGeom>
          <a:noFill/>
          <a:ln>
            <a:noFill/>
          </a:ln>
        </p:spPr>
      </p:pic>
      <p:sp>
        <p:nvSpPr>
          <p:cNvPr id="85" name="Shape 85"/>
          <p:cNvSpPr txBox="1">
            <a:spLocks noGrp="1"/>
          </p:cNvSpPr>
          <p:nvPr>
            <p:ph type="title"/>
          </p:nvPr>
        </p:nvSpPr>
        <p:spPr>
          <a:xfrm>
            <a:off x="762000" y="274637"/>
            <a:ext cx="7924799" cy="1143000"/>
          </a:xfrm>
          <a:prstGeom prst="rect">
            <a:avLst/>
          </a:prstGeom>
          <a:noFill/>
          <a:ln>
            <a:noFill/>
          </a:ln>
        </p:spPr>
        <p:txBody>
          <a:bodyPr lIns="91425" tIns="91425" rIns="91425" bIns="91425" anchor="ctr" anchorCtr="0"/>
          <a:lstStyle>
            <a:lvl1pPr marL="0" marR="0" indent="0" algn="l" rtl="0">
              <a:spcBef>
                <a:spcPts val="0"/>
              </a:spcBef>
              <a:spcAft>
                <a:spcPts val="0"/>
              </a:spcAft>
              <a:defRPr/>
            </a:lvl1pPr>
            <a:lvl2pPr marL="0" marR="0" indent="0" algn="l" rtl="0">
              <a:spcBef>
                <a:spcPts val="0"/>
              </a:spcBef>
              <a:spcAft>
                <a:spcPts val="0"/>
              </a:spcAft>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86" name="Shape 86"/>
          <p:cNvSpPr txBox="1">
            <a:spLocks noGrp="1"/>
          </p:cNvSpPr>
          <p:nvPr>
            <p:ph type="body" idx="1"/>
          </p:nvPr>
        </p:nvSpPr>
        <p:spPr>
          <a:xfrm>
            <a:off x="914400" y="1524000"/>
            <a:ext cx="7772400" cy="4525961"/>
          </a:xfrm>
          <a:prstGeom prst="rect">
            <a:avLst/>
          </a:prstGeom>
          <a:noFill/>
          <a:ln>
            <a:noFill/>
          </a:ln>
        </p:spPr>
        <p:txBody>
          <a:bodyPr lIns="91425" tIns="91425" rIns="91425" bIns="91425" anchor="t" anchorCtr="0"/>
          <a:lstStyle>
            <a:lvl1pPr marL="342900" marR="0" indent="-139700" algn="l" rtl="0">
              <a:spcBef>
                <a:spcPts val="640"/>
              </a:spcBef>
              <a:spcAft>
                <a:spcPts val="0"/>
              </a:spcAft>
              <a:buClr>
                <a:srgbClr val="000080"/>
              </a:buClr>
              <a:buFont typeface="Arial"/>
              <a:buChar char="▪"/>
              <a:defRPr/>
            </a:lvl1pPr>
            <a:lvl2pPr marL="742950" marR="0" indent="-107950" algn="l" rtl="0">
              <a:spcBef>
                <a:spcPts val="560"/>
              </a:spcBef>
              <a:spcAft>
                <a:spcPts val="0"/>
              </a:spcAft>
              <a:buClr>
                <a:srgbClr val="FF9F11"/>
              </a:buClr>
              <a:buFont typeface="Arial"/>
              <a:buChar char="▪"/>
              <a:defRPr/>
            </a:lvl2pPr>
            <a:lvl3pPr marL="1143000" marR="0" indent="-152400" algn="l" rtl="0">
              <a:spcBef>
                <a:spcPts val="480"/>
              </a:spcBef>
              <a:spcAft>
                <a:spcPts val="0"/>
              </a:spcAft>
              <a:buClr>
                <a:srgbClr val="000080"/>
              </a:buClr>
              <a:buFont typeface="Arial"/>
              <a:buChar char="•"/>
              <a:defRPr/>
            </a:lvl3pPr>
            <a:lvl4pPr marL="1600200" marR="0" indent="-165100" algn="l" rtl="0">
              <a:spcBef>
                <a:spcPts val="400"/>
              </a:spcBef>
              <a:spcAft>
                <a:spcPts val="0"/>
              </a:spcAft>
              <a:buClr>
                <a:srgbClr val="FF9F11"/>
              </a:buClr>
              <a:buFont typeface="Arial"/>
              <a:buChar char="•"/>
              <a:defRPr/>
            </a:lvl4pPr>
            <a:lvl5pPr marL="2057400" marR="0" indent="-101600" algn="l" rtl="0">
              <a:spcBef>
                <a:spcPts val="400"/>
              </a:spcBef>
              <a:spcAft>
                <a:spcPts val="0"/>
              </a:spcAft>
              <a:buClr>
                <a:srgbClr val="000080"/>
              </a:buClr>
              <a:buFont typeface="Arial"/>
              <a:buChar char="–"/>
              <a:defRPr/>
            </a:lvl5pPr>
            <a:lvl6pPr marL="2514600" marR="0" indent="-101600" algn="l" rtl="0">
              <a:spcBef>
                <a:spcPts val="400"/>
              </a:spcBef>
              <a:spcAft>
                <a:spcPts val="0"/>
              </a:spcAft>
              <a:buClr>
                <a:srgbClr val="000080"/>
              </a:buClr>
              <a:buFont typeface="Arial"/>
              <a:buChar char="–"/>
              <a:defRPr/>
            </a:lvl6pPr>
            <a:lvl7pPr marL="2971800" marR="0" indent="-101600" algn="l" rtl="0">
              <a:spcBef>
                <a:spcPts val="400"/>
              </a:spcBef>
              <a:spcAft>
                <a:spcPts val="0"/>
              </a:spcAft>
              <a:buClr>
                <a:srgbClr val="000080"/>
              </a:buClr>
              <a:buFont typeface="Arial"/>
              <a:buChar char="–"/>
              <a:defRPr/>
            </a:lvl7pPr>
            <a:lvl8pPr marL="3429000" marR="0" indent="-101600" algn="l" rtl="0">
              <a:spcBef>
                <a:spcPts val="400"/>
              </a:spcBef>
              <a:spcAft>
                <a:spcPts val="0"/>
              </a:spcAft>
              <a:buClr>
                <a:srgbClr val="000080"/>
              </a:buClr>
              <a:buFont typeface="Arial"/>
              <a:buChar char="–"/>
              <a:defRPr/>
            </a:lvl8pPr>
            <a:lvl9pPr marL="3886200" marR="0" indent="-101600" algn="l" rtl="0">
              <a:spcBef>
                <a:spcPts val="400"/>
              </a:spcBef>
              <a:spcAft>
                <a:spcPts val="0"/>
              </a:spcAft>
              <a:buClr>
                <a:srgbClr val="000080"/>
              </a:buClr>
              <a:buFont typeface="Arial"/>
              <a:buChar char="–"/>
              <a:defRPr/>
            </a:lvl9pPr>
          </a:lstStyle>
          <a:p>
            <a:endParaRPr/>
          </a:p>
        </p:txBody>
      </p:sp>
      <p:sp>
        <p:nvSpPr>
          <p:cNvPr id="87" name="Shape 87"/>
          <p:cNvSpPr txBox="1">
            <a:spLocks noGrp="1"/>
          </p:cNvSpPr>
          <p:nvPr>
            <p:ph type="dt" idx="10"/>
          </p:nvPr>
        </p:nvSpPr>
        <p:spPr>
          <a:xfrm>
            <a:off x="4495800" y="6248400"/>
            <a:ext cx="1752600" cy="47624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88" name="Shape 88"/>
          <p:cNvSpPr txBox="1">
            <a:spLocks noGrp="1"/>
          </p:cNvSpPr>
          <p:nvPr>
            <p:ph type="ftr" idx="11"/>
          </p:nvPr>
        </p:nvSpPr>
        <p:spPr>
          <a:xfrm>
            <a:off x="762000" y="6248400"/>
            <a:ext cx="3657600" cy="47624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89" name="Shape 89"/>
          <p:cNvSpPr txBox="1">
            <a:spLocks noGrp="1"/>
          </p:cNvSpPr>
          <p:nvPr>
            <p:ph type="sldNum" idx="12"/>
          </p:nvPr>
        </p:nvSpPr>
        <p:spPr>
          <a:xfrm>
            <a:off x="6553200" y="6245225"/>
            <a:ext cx="2133599" cy="476249"/>
          </a:xfrm>
          <a:prstGeom prst="rect">
            <a:avLst/>
          </a:prstGeom>
          <a:noFill/>
          <a:ln>
            <a:noFill/>
          </a:ln>
        </p:spPr>
        <p:txBody>
          <a:bodyPr lIns="91425" tIns="91425" rIns="91425" bIns="91425" anchor="t"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 bg1="lt1" tx1="dk1" bg2="dk2" tx2="lt2" accent1="accent1" accent2="accent2" accent3="accent3" accent4="accent4" accent5="accent5" accent6="accent6" hlink="hlink" folHlink="folHlink"/>
  <p:sldLayoutIdLst>
    <p:sldLayoutId id="2147483653" r:id="rId1"/>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2"/>
        <p:cNvGrpSpPr/>
        <p:nvPr/>
      </p:nvGrpSpPr>
      <p:grpSpPr>
        <a:xfrm>
          <a:off x="0" y="0"/>
          <a:ext cx="0" cy="0"/>
          <a:chOff x="0" y="0"/>
          <a:chExt cx="0" cy="0"/>
        </a:xfrm>
      </p:grpSpPr>
      <p:cxnSp>
        <p:nvCxnSpPr>
          <p:cNvPr id="93" name="Shape 93"/>
          <p:cNvCxnSpPr/>
          <p:nvPr/>
        </p:nvCxnSpPr>
        <p:spPr>
          <a:xfrm rot="10800000">
            <a:off x="762000" y="228600"/>
            <a:ext cx="0" cy="5943599"/>
          </a:xfrm>
          <a:prstGeom prst="straightConnector1">
            <a:avLst/>
          </a:prstGeom>
          <a:noFill/>
          <a:ln w="69850" cap="rnd">
            <a:solidFill>
              <a:srgbClr val="FF9F11"/>
            </a:solidFill>
            <a:prstDash val="solid"/>
            <a:miter/>
            <a:headEnd type="none" w="med" len="med"/>
            <a:tailEnd type="none" w="med" len="med"/>
          </a:ln>
        </p:spPr>
      </p:cxnSp>
      <p:cxnSp>
        <p:nvCxnSpPr>
          <p:cNvPr id="94" name="Shape 94"/>
          <p:cNvCxnSpPr/>
          <p:nvPr/>
        </p:nvCxnSpPr>
        <p:spPr>
          <a:xfrm rot="10800000">
            <a:off x="304800" y="1371600"/>
            <a:ext cx="8381999" cy="0"/>
          </a:xfrm>
          <a:prstGeom prst="straightConnector1">
            <a:avLst/>
          </a:prstGeom>
          <a:noFill/>
          <a:ln w="69850" cap="rnd">
            <a:solidFill>
              <a:srgbClr val="000080"/>
            </a:solidFill>
            <a:prstDash val="solid"/>
            <a:miter/>
            <a:headEnd type="none" w="med" len="med"/>
            <a:tailEnd type="none" w="med" len="med"/>
          </a:ln>
        </p:spPr>
      </p:cxnSp>
      <p:pic>
        <p:nvPicPr>
          <p:cNvPr id="95" name="Shape 95"/>
          <p:cNvPicPr preferRelativeResize="0"/>
          <p:nvPr/>
        </p:nvPicPr>
        <p:blipFill rotWithShape="1">
          <a:blip r:embed="rId3">
            <a:alphaModFix/>
          </a:blip>
          <a:srcRect/>
          <a:stretch/>
        </p:blipFill>
        <p:spPr>
          <a:xfrm>
            <a:off x="152400" y="533400"/>
            <a:ext cx="487361" cy="704850"/>
          </a:xfrm>
          <a:prstGeom prst="rect">
            <a:avLst/>
          </a:prstGeom>
          <a:noFill/>
          <a:ln>
            <a:noFill/>
          </a:ln>
        </p:spPr>
      </p:pic>
      <p:sp>
        <p:nvSpPr>
          <p:cNvPr id="96" name="Shape 96"/>
          <p:cNvSpPr txBox="1">
            <a:spLocks noGrp="1"/>
          </p:cNvSpPr>
          <p:nvPr>
            <p:ph type="title"/>
          </p:nvPr>
        </p:nvSpPr>
        <p:spPr>
          <a:xfrm>
            <a:off x="762000" y="274637"/>
            <a:ext cx="7924799" cy="1143000"/>
          </a:xfrm>
          <a:prstGeom prst="rect">
            <a:avLst/>
          </a:prstGeom>
          <a:noFill/>
          <a:ln>
            <a:noFill/>
          </a:ln>
        </p:spPr>
        <p:txBody>
          <a:bodyPr lIns="91425" tIns="91425" rIns="91425" bIns="91425" anchor="ctr" anchorCtr="0"/>
          <a:lstStyle>
            <a:lvl1pPr marL="0" marR="0" indent="0" algn="l" rtl="0">
              <a:spcBef>
                <a:spcPts val="0"/>
              </a:spcBef>
              <a:spcAft>
                <a:spcPts val="0"/>
              </a:spcAft>
              <a:defRPr/>
            </a:lvl1pPr>
            <a:lvl2pPr marL="0" marR="0" indent="0" algn="l" rtl="0">
              <a:spcBef>
                <a:spcPts val="0"/>
              </a:spcBef>
              <a:spcAft>
                <a:spcPts val="0"/>
              </a:spcAft>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97" name="Shape 97"/>
          <p:cNvSpPr txBox="1">
            <a:spLocks noGrp="1"/>
          </p:cNvSpPr>
          <p:nvPr>
            <p:ph type="body" idx="1"/>
          </p:nvPr>
        </p:nvSpPr>
        <p:spPr>
          <a:xfrm>
            <a:off x="914400" y="1524000"/>
            <a:ext cx="7772400" cy="4525961"/>
          </a:xfrm>
          <a:prstGeom prst="rect">
            <a:avLst/>
          </a:prstGeom>
          <a:noFill/>
          <a:ln>
            <a:noFill/>
          </a:ln>
        </p:spPr>
        <p:txBody>
          <a:bodyPr lIns="91425" tIns="91425" rIns="91425" bIns="91425" anchor="t" anchorCtr="0"/>
          <a:lstStyle>
            <a:lvl1pPr marL="342900" marR="0" indent="-139700" algn="l" rtl="0">
              <a:spcBef>
                <a:spcPts val="640"/>
              </a:spcBef>
              <a:spcAft>
                <a:spcPts val="0"/>
              </a:spcAft>
              <a:buClr>
                <a:srgbClr val="000080"/>
              </a:buClr>
              <a:buFont typeface="Arial"/>
              <a:buChar char="▪"/>
              <a:defRPr/>
            </a:lvl1pPr>
            <a:lvl2pPr marL="742950" marR="0" indent="-107950" algn="l" rtl="0">
              <a:spcBef>
                <a:spcPts val="560"/>
              </a:spcBef>
              <a:spcAft>
                <a:spcPts val="0"/>
              </a:spcAft>
              <a:buClr>
                <a:srgbClr val="FF9F11"/>
              </a:buClr>
              <a:buFont typeface="Arial"/>
              <a:buChar char="▪"/>
              <a:defRPr/>
            </a:lvl2pPr>
            <a:lvl3pPr marL="1143000" marR="0" indent="-152400" algn="l" rtl="0">
              <a:spcBef>
                <a:spcPts val="480"/>
              </a:spcBef>
              <a:spcAft>
                <a:spcPts val="0"/>
              </a:spcAft>
              <a:buClr>
                <a:srgbClr val="000080"/>
              </a:buClr>
              <a:buFont typeface="Arial"/>
              <a:buChar char="•"/>
              <a:defRPr/>
            </a:lvl3pPr>
            <a:lvl4pPr marL="1600200" marR="0" indent="-165100" algn="l" rtl="0">
              <a:spcBef>
                <a:spcPts val="400"/>
              </a:spcBef>
              <a:spcAft>
                <a:spcPts val="0"/>
              </a:spcAft>
              <a:buClr>
                <a:srgbClr val="FF9F11"/>
              </a:buClr>
              <a:buFont typeface="Arial"/>
              <a:buChar char="•"/>
              <a:defRPr/>
            </a:lvl4pPr>
            <a:lvl5pPr marL="2057400" marR="0" indent="-101600" algn="l" rtl="0">
              <a:spcBef>
                <a:spcPts val="400"/>
              </a:spcBef>
              <a:spcAft>
                <a:spcPts val="0"/>
              </a:spcAft>
              <a:buClr>
                <a:srgbClr val="000080"/>
              </a:buClr>
              <a:buFont typeface="Arial"/>
              <a:buChar char="–"/>
              <a:defRPr/>
            </a:lvl5pPr>
            <a:lvl6pPr marL="2514600" marR="0" indent="-101600" algn="l" rtl="0">
              <a:spcBef>
                <a:spcPts val="400"/>
              </a:spcBef>
              <a:spcAft>
                <a:spcPts val="0"/>
              </a:spcAft>
              <a:buClr>
                <a:srgbClr val="000080"/>
              </a:buClr>
              <a:buFont typeface="Arial"/>
              <a:buChar char="–"/>
              <a:defRPr/>
            </a:lvl6pPr>
            <a:lvl7pPr marL="2971800" marR="0" indent="-101600" algn="l" rtl="0">
              <a:spcBef>
                <a:spcPts val="400"/>
              </a:spcBef>
              <a:spcAft>
                <a:spcPts val="0"/>
              </a:spcAft>
              <a:buClr>
                <a:srgbClr val="000080"/>
              </a:buClr>
              <a:buFont typeface="Arial"/>
              <a:buChar char="–"/>
              <a:defRPr/>
            </a:lvl7pPr>
            <a:lvl8pPr marL="3429000" marR="0" indent="-101600" algn="l" rtl="0">
              <a:spcBef>
                <a:spcPts val="400"/>
              </a:spcBef>
              <a:spcAft>
                <a:spcPts val="0"/>
              </a:spcAft>
              <a:buClr>
                <a:srgbClr val="000080"/>
              </a:buClr>
              <a:buFont typeface="Arial"/>
              <a:buChar char="–"/>
              <a:defRPr/>
            </a:lvl8pPr>
            <a:lvl9pPr marL="3886200" marR="0" indent="-101600" algn="l" rtl="0">
              <a:spcBef>
                <a:spcPts val="400"/>
              </a:spcBef>
              <a:spcAft>
                <a:spcPts val="0"/>
              </a:spcAft>
              <a:buClr>
                <a:srgbClr val="000080"/>
              </a:buClr>
              <a:buFont typeface="Arial"/>
              <a:buChar char="–"/>
              <a:defRPr/>
            </a:lvl9pPr>
          </a:lstStyle>
          <a:p>
            <a:endParaRPr/>
          </a:p>
        </p:txBody>
      </p:sp>
      <p:sp>
        <p:nvSpPr>
          <p:cNvPr id="98" name="Shape 98"/>
          <p:cNvSpPr txBox="1">
            <a:spLocks noGrp="1"/>
          </p:cNvSpPr>
          <p:nvPr>
            <p:ph type="dt" idx="10"/>
          </p:nvPr>
        </p:nvSpPr>
        <p:spPr>
          <a:xfrm>
            <a:off x="4495800" y="6248400"/>
            <a:ext cx="1752600" cy="47624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99" name="Shape 99"/>
          <p:cNvSpPr txBox="1">
            <a:spLocks noGrp="1"/>
          </p:cNvSpPr>
          <p:nvPr>
            <p:ph type="ftr" idx="11"/>
          </p:nvPr>
        </p:nvSpPr>
        <p:spPr>
          <a:xfrm>
            <a:off x="762000" y="6248400"/>
            <a:ext cx="3657600" cy="47624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00" name="Shape 100"/>
          <p:cNvSpPr txBox="1">
            <a:spLocks noGrp="1"/>
          </p:cNvSpPr>
          <p:nvPr>
            <p:ph type="sldNum" idx="12"/>
          </p:nvPr>
        </p:nvSpPr>
        <p:spPr>
          <a:xfrm>
            <a:off x="6553200" y="6245225"/>
            <a:ext cx="2133599" cy="476249"/>
          </a:xfrm>
          <a:prstGeom prst="rect">
            <a:avLst/>
          </a:prstGeom>
          <a:noFill/>
          <a:ln>
            <a:noFill/>
          </a:ln>
        </p:spPr>
        <p:txBody>
          <a:bodyPr lIns="91425" tIns="91425" rIns="91425" bIns="91425" anchor="t"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 bg1="lt1" tx1="dk1" bg2="dk2" tx2="lt2" accent1="accent1" accent2="accent2" accent3="accent3" accent4="accent4" accent5="accent5" accent6="accent6" hlink="hlink" folHlink="folHlink"/>
  <p:sldLayoutIdLst>
    <p:sldLayoutId id="2147483654" r:id="rId1"/>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02"/>
        <p:cNvGrpSpPr/>
        <p:nvPr/>
      </p:nvGrpSpPr>
      <p:grpSpPr>
        <a:xfrm>
          <a:off x="0" y="0"/>
          <a:ext cx="0" cy="0"/>
          <a:chOff x="0" y="0"/>
          <a:chExt cx="0" cy="0"/>
        </a:xfrm>
      </p:grpSpPr>
      <p:cxnSp>
        <p:nvCxnSpPr>
          <p:cNvPr id="103" name="Shape 103"/>
          <p:cNvCxnSpPr/>
          <p:nvPr/>
        </p:nvCxnSpPr>
        <p:spPr>
          <a:xfrm rot="10800000">
            <a:off x="762000" y="228600"/>
            <a:ext cx="0" cy="5943599"/>
          </a:xfrm>
          <a:prstGeom prst="straightConnector1">
            <a:avLst/>
          </a:prstGeom>
          <a:noFill/>
          <a:ln w="69850" cap="rnd">
            <a:solidFill>
              <a:srgbClr val="FF9F11"/>
            </a:solidFill>
            <a:prstDash val="solid"/>
            <a:miter/>
            <a:headEnd type="none" w="med" len="med"/>
            <a:tailEnd type="none" w="med" len="med"/>
          </a:ln>
        </p:spPr>
      </p:cxnSp>
      <p:cxnSp>
        <p:nvCxnSpPr>
          <p:cNvPr id="104" name="Shape 104"/>
          <p:cNvCxnSpPr/>
          <p:nvPr/>
        </p:nvCxnSpPr>
        <p:spPr>
          <a:xfrm rot="10800000">
            <a:off x="304800" y="1371600"/>
            <a:ext cx="8381999" cy="0"/>
          </a:xfrm>
          <a:prstGeom prst="straightConnector1">
            <a:avLst/>
          </a:prstGeom>
          <a:noFill/>
          <a:ln w="69850" cap="rnd">
            <a:solidFill>
              <a:srgbClr val="000080"/>
            </a:solidFill>
            <a:prstDash val="solid"/>
            <a:miter/>
            <a:headEnd type="none" w="med" len="med"/>
            <a:tailEnd type="none" w="med" len="med"/>
          </a:ln>
        </p:spPr>
      </p:cxnSp>
      <p:pic>
        <p:nvPicPr>
          <p:cNvPr id="105" name="Shape 105"/>
          <p:cNvPicPr preferRelativeResize="0"/>
          <p:nvPr/>
        </p:nvPicPr>
        <p:blipFill rotWithShape="1">
          <a:blip r:embed="rId3">
            <a:alphaModFix/>
          </a:blip>
          <a:srcRect/>
          <a:stretch/>
        </p:blipFill>
        <p:spPr>
          <a:xfrm>
            <a:off x="152400" y="533400"/>
            <a:ext cx="487361" cy="704850"/>
          </a:xfrm>
          <a:prstGeom prst="rect">
            <a:avLst/>
          </a:prstGeom>
          <a:noFill/>
          <a:ln>
            <a:noFill/>
          </a:ln>
        </p:spPr>
      </p:pic>
      <p:sp>
        <p:nvSpPr>
          <p:cNvPr id="106" name="Shape 106"/>
          <p:cNvSpPr txBox="1">
            <a:spLocks noGrp="1"/>
          </p:cNvSpPr>
          <p:nvPr>
            <p:ph type="title"/>
          </p:nvPr>
        </p:nvSpPr>
        <p:spPr>
          <a:xfrm>
            <a:off x="762000" y="274637"/>
            <a:ext cx="7924799" cy="1143000"/>
          </a:xfrm>
          <a:prstGeom prst="rect">
            <a:avLst/>
          </a:prstGeom>
          <a:noFill/>
          <a:ln>
            <a:noFill/>
          </a:ln>
        </p:spPr>
        <p:txBody>
          <a:bodyPr lIns="91425" tIns="91425" rIns="91425" bIns="91425" anchor="ctr" anchorCtr="0"/>
          <a:lstStyle>
            <a:lvl1pPr marL="0" marR="0" indent="0" algn="l" rtl="0">
              <a:spcBef>
                <a:spcPts val="0"/>
              </a:spcBef>
              <a:spcAft>
                <a:spcPts val="0"/>
              </a:spcAft>
              <a:defRPr/>
            </a:lvl1pPr>
            <a:lvl2pPr marL="0" marR="0" indent="0" algn="l" rtl="0">
              <a:spcBef>
                <a:spcPts val="0"/>
              </a:spcBef>
              <a:spcAft>
                <a:spcPts val="0"/>
              </a:spcAft>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107" name="Shape 107"/>
          <p:cNvSpPr txBox="1">
            <a:spLocks noGrp="1"/>
          </p:cNvSpPr>
          <p:nvPr>
            <p:ph type="body" idx="1"/>
          </p:nvPr>
        </p:nvSpPr>
        <p:spPr>
          <a:xfrm>
            <a:off x="914400" y="1524000"/>
            <a:ext cx="7772400" cy="4525961"/>
          </a:xfrm>
          <a:prstGeom prst="rect">
            <a:avLst/>
          </a:prstGeom>
          <a:noFill/>
          <a:ln>
            <a:noFill/>
          </a:ln>
        </p:spPr>
        <p:txBody>
          <a:bodyPr lIns="91425" tIns="91425" rIns="91425" bIns="91425" anchor="t" anchorCtr="0"/>
          <a:lstStyle>
            <a:lvl1pPr marL="342900" marR="0" indent="-139700" algn="l" rtl="0">
              <a:spcBef>
                <a:spcPts val="640"/>
              </a:spcBef>
              <a:spcAft>
                <a:spcPts val="0"/>
              </a:spcAft>
              <a:buClr>
                <a:srgbClr val="000080"/>
              </a:buClr>
              <a:buFont typeface="Arial"/>
              <a:buChar char="▪"/>
              <a:defRPr/>
            </a:lvl1pPr>
            <a:lvl2pPr marL="742950" marR="0" indent="-107950" algn="l" rtl="0">
              <a:spcBef>
                <a:spcPts val="560"/>
              </a:spcBef>
              <a:spcAft>
                <a:spcPts val="0"/>
              </a:spcAft>
              <a:buClr>
                <a:srgbClr val="FF9F11"/>
              </a:buClr>
              <a:buFont typeface="Arial"/>
              <a:buChar char="▪"/>
              <a:defRPr/>
            </a:lvl2pPr>
            <a:lvl3pPr marL="1143000" marR="0" indent="-152400" algn="l" rtl="0">
              <a:spcBef>
                <a:spcPts val="480"/>
              </a:spcBef>
              <a:spcAft>
                <a:spcPts val="0"/>
              </a:spcAft>
              <a:buClr>
                <a:srgbClr val="000080"/>
              </a:buClr>
              <a:buFont typeface="Arial"/>
              <a:buChar char="•"/>
              <a:defRPr/>
            </a:lvl3pPr>
            <a:lvl4pPr marL="1600200" marR="0" indent="-165100" algn="l" rtl="0">
              <a:spcBef>
                <a:spcPts val="400"/>
              </a:spcBef>
              <a:spcAft>
                <a:spcPts val="0"/>
              </a:spcAft>
              <a:buClr>
                <a:srgbClr val="FF9F11"/>
              </a:buClr>
              <a:buFont typeface="Arial"/>
              <a:buChar char="•"/>
              <a:defRPr/>
            </a:lvl4pPr>
            <a:lvl5pPr marL="2057400" marR="0" indent="-101600" algn="l" rtl="0">
              <a:spcBef>
                <a:spcPts val="400"/>
              </a:spcBef>
              <a:spcAft>
                <a:spcPts val="0"/>
              </a:spcAft>
              <a:buClr>
                <a:srgbClr val="000080"/>
              </a:buClr>
              <a:buFont typeface="Arial"/>
              <a:buChar char="–"/>
              <a:defRPr/>
            </a:lvl5pPr>
            <a:lvl6pPr marL="2514600" marR="0" indent="-101600" algn="l" rtl="0">
              <a:spcBef>
                <a:spcPts val="400"/>
              </a:spcBef>
              <a:spcAft>
                <a:spcPts val="0"/>
              </a:spcAft>
              <a:buClr>
                <a:srgbClr val="000080"/>
              </a:buClr>
              <a:buFont typeface="Arial"/>
              <a:buChar char="–"/>
              <a:defRPr/>
            </a:lvl6pPr>
            <a:lvl7pPr marL="2971800" marR="0" indent="-101600" algn="l" rtl="0">
              <a:spcBef>
                <a:spcPts val="400"/>
              </a:spcBef>
              <a:spcAft>
                <a:spcPts val="0"/>
              </a:spcAft>
              <a:buClr>
                <a:srgbClr val="000080"/>
              </a:buClr>
              <a:buFont typeface="Arial"/>
              <a:buChar char="–"/>
              <a:defRPr/>
            </a:lvl7pPr>
            <a:lvl8pPr marL="3429000" marR="0" indent="-101600" algn="l" rtl="0">
              <a:spcBef>
                <a:spcPts val="400"/>
              </a:spcBef>
              <a:spcAft>
                <a:spcPts val="0"/>
              </a:spcAft>
              <a:buClr>
                <a:srgbClr val="000080"/>
              </a:buClr>
              <a:buFont typeface="Arial"/>
              <a:buChar char="–"/>
              <a:defRPr/>
            </a:lvl8pPr>
            <a:lvl9pPr marL="3886200" marR="0" indent="-101600" algn="l" rtl="0">
              <a:spcBef>
                <a:spcPts val="400"/>
              </a:spcBef>
              <a:spcAft>
                <a:spcPts val="0"/>
              </a:spcAft>
              <a:buClr>
                <a:srgbClr val="000080"/>
              </a:buClr>
              <a:buFont typeface="Arial"/>
              <a:buChar char="–"/>
              <a:defRPr/>
            </a:lvl9pPr>
          </a:lstStyle>
          <a:p>
            <a:endParaRPr/>
          </a:p>
        </p:txBody>
      </p:sp>
      <p:sp>
        <p:nvSpPr>
          <p:cNvPr id="108" name="Shape 108"/>
          <p:cNvSpPr txBox="1">
            <a:spLocks noGrp="1"/>
          </p:cNvSpPr>
          <p:nvPr>
            <p:ph type="dt" idx="10"/>
          </p:nvPr>
        </p:nvSpPr>
        <p:spPr>
          <a:xfrm>
            <a:off x="4495800" y="6248400"/>
            <a:ext cx="1752600" cy="47624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09" name="Shape 109"/>
          <p:cNvSpPr txBox="1">
            <a:spLocks noGrp="1"/>
          </p:cNvSpPr>
          <p:nvPr>
            <p:ph type="ftr" idx="11"/>
          </p:nvPr>
        </p:nvSpPr>
        <p:spPr>
          <a:xfrm>
            <a:off x="762000" y="6248400"/>
            <a:ext cx="3657600" cy="47624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10" name="Shape 110"/>
          <p:cNvSpPr txBox="1">
            <a:spLocks noGrp="1"/>
          </p:cNvSpPr>
          <p:nvPr>
            <p:ph type="sldNum" idx="12"/>
          </p:nvPr>
        </p:nvSpPr>
        <p:spPr>
          <a:xfrm>
            <a:off x="6553200" y="6245225"/>
            <a:ext cx="2133599" cy="476249"/>
          </a:xfrm>
          <a:prstGeom prst="rect">
            <a:avLst/>
          </a:prstGeom>
          <a:noFill/>
          <a:ln>
            <a:noFill/>
          </a:ln>
        </p:spPr>
        <p:txBody>
          <a:bodyPr lIns="91425" tIns="91425" rIns="91425" bIns="91425" anchor="t"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 bg1="lt1" tx1="dk1" bg2="dk2" tx2="lt2" accent1="accent1" accent2="accent2" accent3="accent3" accent4="accent4" accent5="accent5" accent6="accent6" hlink="hlink" folHlink="folHlink"/>
  <p:sldLayoutIdLst>
    <p:sldLayoutId id="2147483655" r:id="rId1"/>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5.xml"/><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40.xml"/><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4.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16"/>
        <p:cNvGrpSpPr/>
        <p:nvPr/>
      </p:nvGrpSpPr>
      <p:grpSpPr>
        <a:xfrm>
          <a:off x="0" y="0"/>
          <a:ext cx="0" cy="0"/>
          <a:chOff x="0" y="0"/>
          <a:chExt cx="0" cy="0"/>
        </a:xfrm>
      </p:grpSpPr>
      <p:sp>
        <p:nvSpPr>
          <p:cNvPr id="217" name="Shape 217"/>
          <p:cNvSpPr txBox="1">
            <a:spLocks noGrp="1"/>
          </p:cNvSpPr>
          <p:nvPr>
            <p:ph type="ctrTitle"/>
          </p:nvPr>
        </p:nvSpPr>
        <p:spPr>
          <a:xfrm>
            <a:off x="762000" y="533400"/>
            <a:ext cx="7696199" cy="1470024"/>
          </a:xfrm>
          <a:prstGeom prst="rect">
            <a:avLst/>
          </a:prstGeom>
          <a:noFill/>
          <a:ln>
            <a:noFill/>
          </a:ln>
        </p:spPr>
        <p:txBody>
          <a:bodyPr lIns="91425" tIns="45700" rIns="91425" bIns="45700" anchor="ctr"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4400" b="0" i="0" u="none" strike="noStrike" cap="none" baseline="0">
                <a:solidFill>
                  <a:srgbClr val="000080"/>
                </a:solidFill>
                <a:latin typeface="Arial"/>
                <a:ea typeface="Arial"/>
                <a:cs typeface="Arial"/>
                <a:sym typeface="Arial"/>
              </a:rPr>
              <a:t>CHAPTER 5:</a:t>
            </a:r>
            <a:br>
              <a:rPr lang="en-US" sz="4400" b="0" i="0" u="none" strike="noStrike" cap="none" baseline="0">
                <a:solidFill>
                  <a:srgbClr val="000080"/>
                </a:solidFill>
                <a:latin typeface="Arial"/>
                <a:ea typeface="Arial"/>
                <a:cs typeface="Arial"/>
                <a:sym typeface="Arial"/>
              </a:rPr>
            </a:br>
            <a:r>
              <a:rPr lang="en-US" sz="4400" b="0" i="0" u="none" strike="noStrike" cap="none" baseline="0">
                <a:solidFill>
                  <a:srgbClr val="000080"/>
                </a:solidFill>
                <a:latin typeface="Arial"/>
                <a:ea typeface="Arial"/>
                <a:cs typeface="Arial"/>
                <a:sym typeface="Arial"/>
              </a:rPr>
              <a:t>Representing Numerical Data</a:t>
            </a:r>
          </a:p>
        </p:txBody>
      </p:sp>
      <p:sp>
        <p:nvSpPr>
          <p:cNvPr id="218" name="Shape 218"/>
          <p:cNvSpPr txBox="1">
            <a:spLocks noGrp="1"/>
          </p:cNvSpPr>
          <p:nvPr>
            <p:ph type="subTitle" idx="1"/>
          </p:nvPr>
        </p:nvSpPr>
        <p:spPr>
          <a:xfrm>
            <a:off x="838200" y="2362200"/>
            <a:ext cx="7619999" cy="3657600"/>
          </a:xfrm>
          <a:prstGeom prst="rect">
            <a:avLst/>
          </a:prstGeom>
          <a:noFill/>
          <a:ln>
            <a:noFill/>
          </a:ln>
        </p:spPr>
        <p:txBody>
          <a:bodyPr lIns="91425" tIns="45700" rIns="91425" bIns="45700" anchor="t" anchorCtr="0">
            <a:normAutofit/>
          </a:bodyPr>
          <a:lstStyle/>
          <a:p>
            <a:pPr marL="0" marR="0" lvl="0" indent="0" algn="ctr" rtl="0">
              <a:lnSpc>
                <a:spcPct val="100000"/>
              </a:lnSpc>
              <a:spcBef>
                <a:spcPts val="0"/>
              </a:spcBef>
              <a:spcAft>
                <a:spcPts val="0"/>
              </a:spcAft>
              <a:buClr>
                <a:srgbClr val="000080"/>
              </a:buClr>
              <a:buSzPct val="25000"/>
              <a:buFont typeface="Arial"/>
              <a:buNone/>
            </a:pPr>
            <a:r>
              <a:rPr lang="en-US" sz="2800" b="1" i="0" u="none" strike="noStrike" cap="none" baseline="0">
                <a:solidFill>
                  <a:srgbClr val="000080"/>
                </a:solidFill>
                <a:latin typeface="Arial"/>
                <a:ea typeface="Arial"/>
                <a:cs typeface="Arial"/>
                <a:sym typeface="Arial"/>
              </a:rPr>
              <a:t>The Architecture of Computer Hardware and Systems Software &amp; Networking:</a:t>
            </a:r>
          </a:p>
          <a:p>
            <a:pPr marL="0" marR="0" lvl="0" indent="0" algn="ctr" rtl="0">
              <a:lnSpc>
                <a:spcPct val="100000"/>
              </a:lnSpc>
              <a:spcBef>
                <a:spcPts val="480"/>
              </a:spcBef>
              <a:spcAft>
                <a:spcPts val="0"/>
              </a:spcAft>
              <a:buClr>
                <a:srgbClr val="000080"/>
              </a:buClr>
              <a:buSzPct val="25000"/>
              <a:buFont typeface="Arial"/>
              <a:buNone/>
            </a:pPr>
            <a:r>
              <a:rPr lang="en-US" sz="2400" b="1" i="0" u="none" strike="noStrike" cap="none" baseline="0">
                <a:solidFill>
                  <a:srgbClr val="000080"/>
                </a:solidFill>
                <a:latin typeface="Arial"/>
                <a:ea typeface="Arial"/>
                <a:cs typeface="Arial"/>
                <a:sym typeface="Arial"/>
              </a:rPr>
              <a:t>An Information Technology Approach</a:t>
            </a:r>
          </a:p>
          <a:p>
            <a:pPr marL="0" marR="0" lvl="0" indent="0" algn="ctr" rtl="0">
              <a:lnSpc>
                <a:spcPct val="100000"/>
              </a:lnSpc>
              <a:spcBef>
                <a:spcPts val="480"/>
              </a:spcBef>
              <a:spcAft>
                <a:spcPts val="0"/>
              </a:spcAft>
              <a:buClr>
                <a:srgbClr val="000080"/>
              </a:buClr>
              <a:buSzPct val="25000"/>
              <a:buFont typeface="Arial"/>
              <a:buNone/>
            </a:pPr>
            <a:r>
              <a:rPr lang="en-US" sz="2400" b="1" i="0" u="none" strike="noStrike" cap="none" baseline="0">
                <a:solidFill>
                  <a:srgbClr val="FF9F11"/>
                </a:solidFill>
                <a:latin typeface="Arial"/>
                <a:ea typeface="Arial"/>
                <a:cs typeface="Arial"/>
                <a:sym typeface="Arial"/>
              </a:rPr>
              <a:t>4th  Edition, Irv Englander</a:t>
            </a:r>
          </a:p>
          <a:p>
            <a:pPr marL="0" marR="0" lvl="0" indent="0" algn="ctr" rtl="0">
              <a:lnSpc>
                <a:spcPct val="100000"/>
              </a:lnSpc>
              <a:spcBef>
                <a:spcPts val="480"/>
              </a:spcBef>
              <a:spcAft>
                <a:spcPts val="0"/>
              </a:spcAft>
              <a:buClr>
                <a:srgbClr val="000080"/>
              </a:buClr>
              <a:buSzPct val="25000"/>
              <a:buFont typeface="Arial"/>
              <a:buNone/>
            </a:pPr>
            <a:r>
              <a:rPr lang="en-US" sz="2400" b="1" i="0" u="none" strike="noStrike" cap="none" baseline="0">
                <a:solidFill>
                  <a:srgbClr val="FF9F11"/>
                </a:solidFill>
                <a:latin typeface="Arial"/>
                <a:ea typeface="Arial"/>
                <a:cs typeface="Arial"/>
                <a:sym typeface="Arial"/>
              </a:rPr>
              <a:t>John Wiley and Sons ©2010</a:t>
            </a:r>
          </a:p>
          <a:p>
            <a:pPr marL="0" marR="0" lvl="0" indent="0" algn="ctr" rtl="0">
              <a:lnSpc>
                <a:spcPct val="100000"/>
              </a:lnSpc>
              <a:spcBef>
                <a:spcPts val="480"/>
              </a:spcBef>
              <a:spcAft>
                <a:spcPts val="0"/>
              </a:spcAft>
              <a:buClr>
                <a:srgbClr val="000080"/>
              </a:buClr>
              <a:buFont typeface="Arial"/>
              <a:buNone/>
            </a:pPr>
            <a:endParaRPr sz="2400" b="1" i="0" u="none" strike="noStrike" cap="none" baseline="0">
              <a:solidFill>
                <a:srgbClr val="FF9F11"/>
              </a:solidFill>
              <a:latin typeface="Arial"/>
              <a:ea typeface="Arial"/>
              <a:cs typeface="Arial"/>
              <a:sym typeface="Arial"/>
            </a:endParaRPr>
          </a:p>
          <a:p>
            <a:pPr marL="0" marR="0" lvl="0" indent="0" algn="l" rtl="0">
              <a:lnSpc>
                <a:spcPct val="100000"/>
              </a:lnSpc>
              <a:spcBef>
                <a:spcPts val="360"/>
              </a:spcBef>
              <a:spcAft>
                <a:spcPts val="0"/>
              </a:spcAft>
              <a:buClr>
                <a:srgbClr val="000080"/>
              </a:buClr>
              <a:buSzPct val="25000"/>
              <a:buFont typeface="Arial"/>
              <a:buNone/>
            </a:pPr>
            <a:r>
              <a:rPr lang="en-US" sz="1800" b="0" i="0" u="none" strike="noStrike" cap="none" baseline="0">
                <a:solidFill>
                  <a:schemeClr val="dk1"/>
                </a:solidFill>
                <a:latin typeface="Arial"/>
                <a:ea typeface="Arial"/>
                <a:cs typeface="Arial"/>
                <a:sym typeface="Arial"/>
              </a:rPr>
              <a:t>PowerPoint slides authored by Wilson Wong, Bentley University</a:t>
            </a:r>
          </a:p>
          <a:p>
            <a:pPr marL="0" marR="0" lvl="0" indent="0" algn="l" rtl="0">
              <a:lnSpc>
                <a:spcPct val="100000"/>
              </a:lnSpc>
              <a:spcBef>
                <a:spcPts val="360"/>
              </a:spcBef>
              <a:spcAft>
                <a:spcPts val="0"/>
              </a:spcAft>
              <a:buClr>
                <a:srgbClr val="000080"/>
              </a:buClr>
              <a:buSzPct val="25000"/>
              <a:buFont typeface="Arial"/>
              <a:buNone/>
            </a:pPr>
            <a:r>
              <a:rPr lang="en-US" sz="1800" b="0" i="0" u="none" strike="noStrike" cap="none" baseline="0">
                <a:solidFill>
                  <a:schemeClr val="dk1"/>
                </a:solidFill>
                <a:latin typeface="Arial"/>
                <a:ea typeface="Arial"/>
                <a:cs typeface="Arial"/>
                <a:sym typeface="Arial"/>
              </a:rPr>
              <a:t>PowerPoint slides for the 3</a:t>
            </a:r>
            <a:r>
              <a:rPr lang="en-US" sz="1800" b="0" i="0" u="none" strike="noStrike" cap="none" baseline="30000">
                <a:solidFill>
                  <a:schemeClr val="dk1"/>
                </a:solidFill>
                <a:latin typeface="Arial"/>
                <a:ea typeface="Arial"/>
                <a:cs typeface="Arial"/>
                <a:sym typeface="Arial"/>
              </a:rPr>
              <a:t>rd</a:t>
            </a:r>
            <a:r>
              <a:rPr lang="en-US" sz="1800" b="0" i="0" u="none" strike="noStrike" cap="none" baseline="0">
                <a:solidFill>
                  <a:schemeClr val="dk1"/>
                </a:solidFill>
                <a:latin typeface="Arial"/>
                <a:ea typeface="Arial"/>
                <a:cs typeface="Arial"/>
                <a:sym typeface="Arial"/>
              </a:rPr>
              <a:t> edition were co-authored with Lynne Senne, Bentley University</a:t>
            </a:r>
          </a:p>
          <a:p>
            <a:pPr marL="0" marR="0" lvl="0" indent="0" algn="ctr" rtl="0">
              <a:lnSpc>
                <a:spcPct val="100000"/>
              </a:lnSpc>
              <a:spcBef>
                <a:spcPts val="480"/>
              </a:spcBef>
              <a:spcAft>
                <a:spcPts val="0"/>
              </a:spcAft>
              <a:buClr>
                <a:srgbClr val="000080"/>
              </a:buClr>
              <a:buFont typeface="Arial"/>
              <a:buNone/>
            </a:pPr>
            <a:endParaRPr sz="2400" b="1" i="0" u="none" strike="noStrike" cap="none" baseline="0">
              <a:solidFill>
                <a:srgbClr val="FF9F11"/>
              </a:solidFill>
              <a:latin typeface="Arial"/>
              <a:ea typeface="Arial"/>
              <a:cs typeface="Arial"/>
              <a:sym typeface="Arial"/>
            </a:endParaRPr>
          </a:p>
          <a:p>
            <a:pPr marL="0" marR="0" lvl="0" indent="0" algn="ctr" rtl="0">
              <a:lnSpc>
                <a:spcPct val="100000"/>
              </a:lnSpc>
              <a:spcBef>
                <a:spcPts val="480"/>
              </a:spcBef>
              <a:spcAft>
                <a:spcPts val="0"/>
              </a:spcAft>
              <a:buClr>
                <a:srgbClr val="000080"/>
              </a:buClr>
              <a:buFont typeface="Arial"/>
              <a:buNone/>
            </a:pPr>
            <a:endParaRPr sz="2400" b="1" i="0" u="none" strike="noStrike" cap="none" baseline="0">
              <a:solidFill>
                <a:srgbClr val="FF9F11"/>
              </a:solidFill>
              <a:latin typeface="Arial"/>
              <a:ea typeface="Arial"/>
              <a:cs typeface="Arial"/>
              <a:sym typeface="Arial"/>
            </a:endParaRPr>
          </a:p>
          <a:p>
            <a:pPr marL="0" marR="0" lvl="0" indent="0" algn="ctr" rtl="0">
              <a:spcBef>
                <a:spcPts val="480"/>
              </a:spcBef>
              <a:spcAft>
                <a:spcPts val="0"/>
              </a:spcAft>
              <a:buClr>
                <a:srgbClr val="000080"/>
              </a:buClr>
              <a:buFont typeface="Arial"/>
              <a:buNone/>
            </a:pPr>
            <a:endParaRPr sz="2400" b="1" i="0" u="none" strike="noStrike" cap="none" baseline="0">
              <a:solidFill>
                <a:srgbClr val="FF9F11"/>
              </a:solidFill>
              <a:latin typeface="Arial"/>
              <a:ea typeface="Arial"/>
              <a:cs typeface="Arial"/>
              <a:sym typeface="Arial"/>
            </a:endParaRP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90"/>
        <p:cNvGrpSpPr/>
        <p:nvPr/>
      </p:nvGrpSpPr>
      <p:grpSpPr>
        <a:xfrm>
          <a:off x="0" y="0"/>
          <a:ext cx="0" cy="0"/>
          <a:chOff x="0" y="0"/>
          <a:chExt cx="0" cy="0"/>
        </a:xfrm>
      </p:grpSpPr>
      <p:sp>
        <p:nvSpPr>
          <p:cNvPr id="291" name="Shape 291"/>
          <p:cNvSpPr txBox="1">
            <a:spLocks noGrp="1"/>
          </p:cNvSpPr>
          <p:nvPr>
            <p:ph type="title"/>
          </p:nvPr>
        </p:nvSpPr>
        <p:spPr>
          <a:xfrm>
            <a:off x="762000" y="274637"/>
            <a:ext cx="7924799" cy="1143000"/>
          </a:xfrm>
          <a:prstGeom prst="rect">
            <a:avLst/>
          </a:prstGeom>
          <a:noFill/>
          <a:ln>
            <a:noFill/>
          </a:ln>
        </p:spPr>
        <p:txBody>
          <a:bodyPr lIns="91425" tIns="45700" rIns="91425" bIns="45700" anchor="ctr"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4000" b="1" i="0" u="none" strike="noStrike" cap="none" baseline="0">
                <a:solidFill>
                  <a:srgbClr val="000080"/>
                </a:solidFill>
                <a:latin typeface="Arial"/>
                <a:ea typeface="Arial"/>
                <a:cs typeface="Arial"/>
                <a:sym typeface="Arial"/>
              </a:rPr>
              <a:t>Difficult Calculation Algorithms </a:t>
            </a:r>
          </a:p>
        </p:txBody>
      </p:sp>
      <p:sp>
        <p:nvSpPr>
          <p:cNvPr id="292" name="Shape 292"/>
          <p:cNvSpPr txBox="1">
            <a:spLocks noGrp="1"/>
          </p:cNvSpPr>
          <p:nvPr>
            <p:ph type="body" idx="1"/>
          </p:nvPr>
        </p:nvSpPr>
        <p:spPr>
          <a:xfrm>
            <a:off x="914400" y="1524000"/>
            <a:ext cx="7924799" cy="2185986"/>
          </a:xfrm>
          <a:prstGeom prst="rect">
            <a:avLst/>
          </a:prstGeom>
          <a:noFill/>
          <a:ln>
            <a:noFill/>
          </a:ln>
        </p:spPr>
        <p:txBody>
          <a:bodyPr lIns="91425" tIns="45700" rIns="91425" bIns="45700" anchor="t" anchorCtr="0">
            <a:normAutofit/>
          </a:bodyPr>
          <a:lstStyle/>
          <a:p>
            <a:pPr marL="342900" marR="0" lvl="0" indent="-342900" algn="l" rtl="0">
              <a:lnSpc>
                <a:spcPct val="90000"/>
              </a:lnSpc>
              <a:spcBef>
                <a:spcPts val="0"/>
              </a:spcBef>
              <a:spcAft>
                <a:spcPts val="0"/>
              </a:spcAft>
              <a:buClr>
                <a:srgbClr val="000080"/>
              </a:buClr>
              <a:buSzPct val="100000"/>
              <a:buFont typeface="Arial"/>
              <a:buChar char="▪"/>
            </a:pPr>
            <a:r>
              <a:rPr lang="en-US" sz="2400" b="0" i="0" u="none" strike="noStrike" cap="none" baseline="0">
                <a:solidFill>
                  <a:schemeClr val="dk1"/>
                </a:solidFill>
                <a:latin typeface="Arial"/>
                <a:ea typeface="Arial"/>
                <a:cs typeface="Arial"/>
                <a:sym typeface="Arial"/>
              </a:rPr>
              <a:t>Sign-and-magnitude algorithms complex and difficult to implement in hardware</a:t>
            </a:r>
          </a:p>
          <a:p>
            <a:pPr marL="742950" marR="0" lvl="1" indent="-285750" algn="l" rtl="0">
              <a:lnSpc>
                <a:spcPct val="90000"/>
              </a:lnSpc>
              <a:spcBef>
                <a:spcPts val="400"/>
              </a:spcBef>
              <a:spcAft>
                <a:spcPts val="0"/>
              </a:spcAft>
              <a:buClr>
                <a:srgbClr val="FF9F11"/>
              </a:buClr>
              <a:buSzPct val="100000"/>
              <a:buFont typeface="Arial"/>
              <a:buChar char="▪"/>
            </a:pPr>
            <a:r>
              <a:rPr lang="en-US" sz="2000" b="0" i="0" u="none" strike="noStrike" cap="none" baseline="0">
                <a:solidFill>
                  <a:schemeClr val="dk1"/>
                </a:solidFill>
                <a:latin typeface="Arial"/>
                <a:ea typeface="Arial"/>
                <a:cs typeface="Arial"/>
                <a:sym typeface="Arial"/>
              </a:rPr>
              <a:t>Must test for 2 values of 0</a:t>
            </a:r>
          </a:p>
          <a:p>
            <a:pPr marL="742950" marR="0" lvl="1" indent="-285750" algn="l" rtl="0">
              <a:lnSpc>
                <a:spcPct val="90000"/>
              </a:lnSpc>
              <a:spcBef>
                <a:spcPts val="400"/>
              </a:spcBef>
              <a:spcAft>
                <a:spcPts val="0"/>
              </a:spcAft>
              <a:buClr>
                <a:srgbClr val="FF9F11"/>
              </a:buClr>
              <a:buSzPct val="100000"/>
              <a:buFont typeface="Arial"/>
              <a:buChar char="▪"/>
            </a:pPr>
            <a:r>
              <a:rPr lang="en-US" sz="2000" b="0" i="0" u="none" strike="noStrike" cap="none" baseline="0">
                <a:solidFill>
                  <a:schemeClr val="dk1"/>
                </a:solidFill>
                <a:latin typeface="Arial"/>
                <a:ea typeface="Arial"/>
                <a:cs typeface="Arial"/>
                <a:sym typeface="Arial"/>
              </a:rPr>
              <a:t>Useful with BCD</a:t>
            </a:r>
          </a:p>
          <a:p>
            <a:pPr marL="742950" marR="0" lvl="1" indent="-285750" algn="l" rtl="0">
              <a:lnSpc>
                <a:spcPct val="90000"/>
              </a:lnSpc>
              <a:spcBef>
                <a:spcPts val="400"/>
              </a:spcBef>
              <a:spcAft>
                <a:spcPts val="0"/>
              </a:spcAft>
              <a:buClr>
                <a:srgbClr val="FF9F11"/>
              </a:buClr>
              <a:buSzPct val="100000"/>
              <a:buFont typeface="Arial"/>
              <a:buChar char="▪"/>
            </a:pPr>
            <a:r>
              <a:rPr lang="en-US" sz="2000" b="0" i="0" u="none" strike="noStrike" cap="none" baseline="0">
                <a:solidFill>
                  <a:schemeClr val="dk1"/>
                </a:solidFill>
                <a:latin typeface="Arial"/>
                <a:ea typeface="Arial"/>
                <a:cs typeface="Arial"/>
                <a:sym typeface="Arial"/>
              </a:rPr>
              <a:t>Order of signed number and carry/borrow makes a difference</a:t>
            </a:r>
          </a:p>
          <a:p>
            <a:pPr marL="342900" marR="0" lvl="0" indent="-342900" algn="l" rtl="0">
              <a:lnSpc>
                <a:spcPct val="90000"/>
              </a:lnSpc>
              <a:spcBef>
                <a:spcPts val="480"/>
              </a:spcBef>
              <a:spcAft>
                <a:spcPts val="0"/>
              </a:spcAft>
              <a:buClr>
                <a:srgbClr val="000080"/>
              </a:buClr>
              <a:buSzPct val="100000"/>
              <a:buFont typeface="Arial"/>
              <a:buChar char="▪"/>
            </a:pPr>
            <a:r>
              <a:rPr lang="en-US" sz="2400" b="0" i="0" u="none" strike="noStrike" cap="none" baseline="0">
                <a:solidFill>
                  <a:schemeClr val="dk1"/>
                </a:solidFill>
                <a:latin typeface="Arial"/>
                <a:ea typeface="Arial"/>
                <a:cs typeface="Arial"/>
                <a:sym typeface="Arial"/>
              </a:rPr>
              <a:t>Example:  Decimal addition algorithm</a:t>
            </a:r>
          </a:p>
        </p:txBody>
      </p:sp>
      <p:graphicFrame>
        <p:nvGraphicFramePr>
          <p:cNvPr id="293" name="Shape 293"/>
          <p:cNvGraphicFramePr/>
          <p:nvPr/>
        </p:nvGraphicFramePr>
        <p:xfrm>
          <a:off x="914400" y="3862387"/>
          <a:ext cx="3000000" cy="3000000"/>
        </p:xfrm>
        <a:graphic>
          <a:graphicData uri="http://schemas.openxmlformats.org/drawingml/2006/table">
            <a:tbl>
              <a:tblPr>
                <a:noFill/>
                <a:tableStyleId>{9E7F487C-0528-440F-85AD-258AB27230DB}</a:tableStyleId>
              </a:tblPr>
              <a:tblGrid>
                <a:gridCol w="3757600"/>
                <a:gridCol w="1366825"/>
                <a:gridCol w="1366825"/>
                <a:gridCol w="1281100"/>
              </a:tblGrid>
              <a:tr h="984250">
                <a:tc>
                  <a:txBody>
                    <a:bodyPr/>
                    <a:lstStyle/>
                    <a:p>
                      <a:pPr marL="0" marR="0" lvl="0" indent="0" algn="l" rtl="0">
                        <a:lnSpc>
                          <a:spcPct val="100000"/>
                        </a:lnSpc>
                        <a:spcBef>
                          <a:spcPts val="0"/>
                        </a:spcBef>
                        <a:spcAft>
                          <a:spcPts val="0"/>
                        </a:spcAft>
                        <a:buClr>
                          <a:schemeClr val="lt1"/>
                        </a:buClr>
                        <a:buSzPct val="25000"/>
                        <a:buFont typeface="Arial"/>
                        <a:buNone/>
                      </a:pPr>
                      <a:r>
                        <a:rPr lang="en-US" sz="2800" b="0" i="0" u="none" strike="noStrike" cap="none" baseline="0">
                          <a:solidFill>
                            <a:schemeClr val="lt1"/>
                          </a:solidFill>
                          <a:latin typeface="Arial"/>
                          <a:ea typeface="Arial"/>
                          <a:cs typeface="Arial"/>
                          <a:sym typeface="Arial"/>
                        </a:rPr>
                        <a:t>Addition: </a:t>
                      </a:r>
                      <a:br>
                        <a:rPr lang="en-US" sz="2800" b="0" i="0" u="none" strike="noStrike" cap="none" baseline="0">
                          <a:solidFill>
                            <a:schemeClr val="lt1"/>
                          </a:solidFill>
                          <a:latin typeface="Arial"/>
                          <a:ea typeface="Arial"/>
                          <a:cs typeface="Arial"/>
                          <a:sym typeface="Arial"/>
                        </a:rPr>
                      </a:br>
                      <a:r>
                        <a:rPr lang="en-US" sz="2800" b="0" i="0" u="none" strike="noStrike" cap="none" baseline="0">
                          <a:solidFill>
                            <a:schemeClr val="lt1"/>
                          </a:solidFill>
                          <a:latin typeface="Arial"/>
                          <a:ea typeface="Arial"/>
                          <a:cs typeface="Arial"/>
                          <a:sym typeface="Arial"/>
                        </a:rPr>
                        <a:t>2 Positive Numbers</a:t>
                      </a:r>
                    </a:p>
                  </a:txBody>
                  <a:tcPr marL="0" marR="0" marT="0" marB="0">
                    <a:lnL w="19050" cap="flat">
                      <a:solidFill>
                        <a:srgbClr val="FF9F11"/>
                      </a:solidFill>
                      <a:prstDash val="solid"/>
                      <a:round/>
                      <a:headEnd type="none" w="med" len="med"/>
                      <a:tailEnd type="none" w="med" len="med"/>
                    </a:lnL>
                    <a:lnR w="12700" cap="flat">
                      <a:solidFill>
                        <a:schemeClr val="lt1"/>
                      </a:solidFill>
                      <a:prstDash val="solid"/>
                      <a:round/>
                      <a:headEnd type="none" w="med" len="med"/>
                      <a:tailEnd type="none" w="med" len="med"/>
                    </a:lnR>
                    <a:lnT w="12700" cap="flat">
                      <a:solidFill>
                        <a:srgbClr val="FF9F11"/>
                      </a:solidFill>
                      <a:prstDash val="solid"/>
                      <a:round/>
                      <a:headEnd type="none" w="med" len="med"/>
                      <a:tailEnd type="none" w="med" len="med"/>
                    </a:lnT>
                    <a:lnB w="19050" cap="flat">
                      <a:solidFill>
                        <a:srgbClr val="000080"/>
                      </a:solidFill>
                      <a:prstDash val="solid"/>
                      <a:round/>
                      <a:headEnd type="none" w="med" len="med"/>
                      <a:tailEnd type="none" w="med" len="med"/>
                    </a:lnB>
                    <a:solidFill>
                      <a:srgbClr val="FF9F11"/>
                    </a:solidFill>
                  </a:tcPr>
                </a:tc>
                <a:tc gridSpan="3">
                  <a:txBody>
                    <a:bodyPr/>
                    <a:lstStyle/>
                    <a:p>
                      <a:pPr marL="0" marR="0" lvl="0" indent="0" algn="l" rtl="0">
                        <a:lnSpc>
                          <a:spcPct val="100000"/>
                        </a:lnSpc>
                        <a:spcBef>
                          <a:spcPts val="0"/>
                        </a:spcBef>
                        <a:spcAft>
                          <a:spcPts val="0"/>
                        </a:spcAft>
                        <a:buClr>
                          <a:schemeClr val="lt1"/>
                        </a:buClr>
                        <a:buSzPct val="25000"/>
                        <a:buFont typeface="Arial"/>
                        <a:buNone/>
                      </a:pPr>
                      <a:r>
                        <a:rPr lang="en-US" sz="2800" b="0" i="0" u="none" strike="noStrike" cap="none" baseline="0">
                          <a:solidFill>
                            <a:schemeClr val="lt1"/>
                          </a:solidFill>
                          <a:latin typeface="Arial"/>
                          <a:ea typeface="Arial"/>
                          <a:cs typeface="Arial"/>
                          <a:sym typeface="Arial"/>
                        </a:rPr>
                        <a:t>Addition: </a:t>
                      </a:r>
                      <a:br>
                        <a:rPr lang="en-US" sz="2800" b="0" i="0" u="none" strike="noStrike" cap="none" baseline="0">
                          <a:solidFill>
                            <a:schemeClr val="lt1"/>
                          </a:solidFill>
                          <a:latin typeface="Arial"/>
                          <a:ea typeface="Arial"/>
                          <a:cs typeface="Arial"/>
                          <a:sym typeface="Arial"/>
                        </a:rPr>
                      </a:br>
                      <a:r>
                        <a:rPr lang="en-US" sz="2800" b="0" i="0" u="none" strike="noStrike" cap="none" baseline="0">
                          <a:solidFill>
                            <a:schemeClr val="lt1"/>
                          </a:solidFill>
                          <a:latin typeface="Arial"/>
                          <a:ea typeface="Arial"/>
                          <a:cs typeface="Arial"/>
                          <a:sym typeface="Arial"/>
                        </a:rPr>
                        <a:t>1 Signed Number</a:t>
                      </a:r>
                    </a:p>
                  </a:txBody>
                  <a:tcPr marL="0" marR="0" marT="0" marB="0">
                    <a:lnL w="12700" cap="flat">
                      <a:solidFill>
                        <a:schemeClr val="lt1"/>
                      </a:solidFill>
                      <a:prstDash val="solid"/>
                      <a:round/>
                      <a:headEnd type="none" w="med" len="med"/>
                      <a:tailEnd type="none" w="med" len="med"/>
                    </a:lnL>
                    <a:lnR w="19050" cap="flat">
                      <a:solidFill>
                        <a:srgbClr val="FF9F11"/>
                      </a:solidFill>
                      <a:prstDash val="solid"/>
                      <a:round/>
                      <a:headEnd type="none" w="med" len="med"/>
                      <a:tailEnd type="none" w="med" len="med"/>
                    </a:lnR>
                    <a:lnT w="12700" cap="flat">
                      <a:solidFill>
                        <a:srgbClr val="FF9F11"/>
                      </a:solidFill>
                      <a:prstDash val="solid"/>
                      <a:round/>
                      <a:headEnd type="none" w="med" len="med"/>
                      <a:tailEnd type="none" w="med" len="med"/>
                    </a:lnT>
                    <a:lnB w="19050" cap="flat">
                      <a:solidFill>
                        <a:srgbClr val="000080"/>
                      </a:solidFill>
                      <a:prstDash val="solid"/>
                      <a:round/>
                      <a:headEnd type="none" w="med" len="med"/>
                      <a:tailEnd type="none" w="med" len="med"/>
                    </a:lnB>
                    <a:solidFill>
                      <a:srgbClr val="FF9F11"/>
                    </a:solidFill>
                  </a:tcPr>
                </a:tc>
                <a:tc hMerge="1">
                  <a:txBody>
                    <a:bodyPr/>
                    <a:lstStyle/>
                    <a:p>
                      <a:endParaRPr lang="en-US"/>
                    </a:p>
                  </a:txBody>
                  <a:tcPr/>
                </a:tc>
                <a:tc hMerge="1">
                  <a:txBody>
                    <a:bodyPr/>
                    <a:lstStyle/>
                    <a:p>
                      <a:endParaRPr lang="en-US"/>
                    </a:p>
                  </a:txBody>
                  <a:tcPr/>
                </a:tc>
              </a:tr>
              <a:tr h="1371600">
                <a:tc>
                  <a:txBody>
                    <a:bodyPr/>
                    <a:lstStyle/>
                    <a:p>
                      <a:pPr marL="0" marR="0" lvl="0" indent="0" algn="l" rtl="0">
                        <a:lnSpc>
                          <a:spcPct val="100000"/>
                        </a:lnSpc>
                        <a:spcBef>
                          <a:spcPts val="0"/>
                        </a:spcBef>
                        <a:spcAft>
                          <a:spcPts val="0"/>
                        </a:spcAft>
                        <a:buClr>
                          <a:schemeClr val="dk1"/>
                        </a:buClr>
                        <a:buSzPct val="25000"/>
                        <a:buFont typeface="Arial"/>
                        <a:buNone/>
                      </a:pPr>
                      <a:r>
                        <a:rPr lang="en-US" sz="2800" b="0" i="0" u="none" strike="noStrike" cap="none" baseline="0">
                          <a:solidFill>
                            <a:schemeClr val="dk1"/>
                          </a:solidFill>
                          <a:latin typeface="Arial"/>
                          <a:ea typeface="Arial"/>
                          <a:cs typeface="Arial"/>
                          <a:sym typeface="Arial"/>
                        </a:rPr>
                        <a:t>  	4</a:t>
                      </a:r>
                      <a:br>
                        <a:rPr lang="en-US" sz="2800" b="0" i="0" u="none" strike="noStrike" cap="none" baseline="0">
                          <a:solidFill>
                            <a:schemeClr val="dk1"/>
                          </a:solidFill>
                          <a:latin typeface="Arial"/>
                          <a:ea typeface="Arial"/>
                          <a:cs typeface="Arial"/>
                          <a:sym typeface="Arial"/>
                        </a:rPr>
                      </a:br>
                      <a:r>
                        <a:rPr lang="en-US" sz="2800" b="0" i="0" u="none" strike="noStrike" cap="none" baseline="0">
                          <a:solidFill>
                            <a:schemeClr val="dk1"/>
                          </a:solidFill>
                          <a:latin typeface="Arial"/>
                          <a:ea typeface="Arial"/>
                          <a:cs typeface="Arial"/>
                          <a:sym typeface="Arial"/>
                        </a:rPr>
                        <a:t>	</a:t>
                      </a:r>
                      <a:r>
                        <a:rPr lang="en-US" sz="2800" b="0" i="0" u="sng" strike="noStrike" cap="none" baseline="0">
                          <a:solidFill>
                            <a:schemeClr val="dk1"/>
                          </a:solidFill>
                          <a:latin typeface="Arial"/>
                          <a:ea typeface="Arial"/>
                          <a:cs typeface="Arial"/>
                          <a:sym typeface="Arial"/>
                        </a:rPr>
                        <a:t>+2</a:t>
                      </a:r>
                      <a:r>
                        <a:rPr lang="en-US" sz="2800" b="0" i="0" u="none" strike="noStrike" cap="none" baseline="0">
                          <a:solidFill>
                            <a:schemeClr val="dk1"/>
                          </a:solidFill>
                          <a:latin typeface="Arial"/>
                          <a:ea typeface="Arial"/>
                          <a:cs typeface="Arial"/>
                          <a:sym typeface="Arial"/>
                        </a:rPr>
                        <a:t/>
                      </a:r>
                      <a:br>
                        <a:rPr lang="en-US" sz="2800" b="0" i="0" u="none" strike="noStrike" cap="none" baseline="0">
                          <a:solidFill>
                            <a:schemeClr val="dk1"/>
                          </a:solidFill>
                          <a:latin typeface="Arial"/>
                          <a:ea typeface="Arial"/>
                          <a:cs typeface="Arial"/>
                          <a:sym typeface="Arial"/>
                        </a:rPr>
                      </a:br>
                      <a:r>
                        <a:rPr lang="en-US" sz="2800" b="0" i="0" u="none" strike="noStrike" cap="none" baseline="0">
                          <a:solidFill>
                            <a:schemeClr val="dk1"/>
                          </a:solidFill>
                          <a:latin typeface="Arial"/>
                          <a:ea typeface="Arial"/>
                          <a:cs typeface="Arial"/>
                          <a:sym typeface="Arial"/>
                        </a:rPr>
                        <a:t>  	6</a:t>
                      </a:r>
                    </a:p>
                  </a:txBody>
                  <a:tcPr marL="0" marR="0" marT="0" marB="0">
                    <a:lnL w="19050" cap="flat">
                      <a:solidFill>
                        <a:srgbClr val="000080"/>
                      </a:solidFill>
                      <a:prstDash val="solid"/>
                      <a:round/>
                      <a:headEnd type="none" w="med" len="med"/>
                      <a:tailEnd type="none" w="med" len="med"/>
                    </a:lnL>
                    <a:lnR w="1270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ct val="25000"/>
                        <a:buFont typeface="Arial"/>
                        <a:buNone/>
                      </a:pPr>
                      <a:r>
                        <a:rPr lang="en-US" sz="2800" b="0" i="0" u="none" strike="noStrike" cap="none" baseline="0">
                          <a:solidFill>
                            <a:schemeClr val="dk1"/>
                          </a:solidFill>
                          <a:latin typeface="Arial"/>
                          <a:ea typeface="Arial"/>
                          <a:cs typeface="Arial"/>
                          <a:sym typeface="Arial"/>
                        </a:rPr>
                        <a:t>	4</a:t>
                      </a:r>
                      <a:br>
                        <a:rPr lang="en-US" sz="2800" b="0" i="0" u="none" strike="noStrike" cap="none" baseline="0">
                          <a:solidFill>
                            <a:schemeClr val="dk1"/>
                          </a:solidFill>
                          <a:latin typeface="Arial"/>
                          <a:ea typeface="Arial"/>
                          <a:cs typeface="Arial"/>
                          <a:sym typeface="Arial"/>
                        </a:rPr>
                      </a:br>
                      <a:r>
                        <a:rPr lang="en-US" sz="2800" b="0" i="0" u="none" strike="noStrike" cap="none" baseline="0">
                          <a:solidFill>
                            <a:schemeClr val="dk1"/>
                          </a:solidFill>
                          <a:latin typeface="Arial"/>
                          <a:ea typeface="Arial"/>
                          <a:cs typeface="Arial"/>
                          <a:sym typeface="Arial"/>
                        </a:rPr>
                        <a:t>	</a:t>
                      </a:r>
                      <a:r>
                        <a:rPr lang="en-US" sz="2800" b="0" i="0" u="sng" strike="noStrike" cap="none" baseline="0">
                          <a:solidFill>
                            <a:schemeClr val="dk1"/>
                          </a:solidFill>
                          <a:latin typeface="Arial"/>
                          <a:ea typeface="Arial"/>
                          <a:cs typeface="Arial"/>
                          <a:sym typeface="Arial"/>
                        </a:rPr>
                        <a:t>- 2</a:t>
                      </a:r>
                      <a:r>
                        <a:rPr lang="en-US" sz="2800" b="0" i="0" u="none" strike="noStrike" cap="none" baseline="0">
                          <a:solidFill>
                            <a:schemeClr val="dk1"/>
                          </a:solidFill>
                          <a:latin typeface="Arial"/>
                          <a:ea typeface="Arial"/>
                          <a:cs typeface="Arial"/>
                          <a:sym typeface="Arial"/>
                        </a:rPr>
                        <a:t/>
                      </a:r>
                      <a:br>
                        <a:rPr lang="en-US" sz="2800" b="0" i="0" u="none" strike="noStrike" cap="none" baseline="0">
                          <a:solidFill>
                            <a:schemeClr val="dk1"/>
                          </a:solidFill>
                          <a:latin typeface="Arial"/>
                          <a:ea typeface="Arial"/>
                          <a:cs typeface="Arial"/>
                          <a:sym typeface="Arial"/>
                        </a:rPr>
                      </a:br>
                      <a:r>
                        <a:rPr lang="en-US" sz="2800" b="0" i="0" u="none" strike="noStrike" cap="none" baseline="0">
                          <a:solidFill>
                            <a:schemeClr val="dk1"/>
                          </a:solidFill>
                          <a:latin typeface="Arial"/>
                          <a:ea typeface="Arial"/>
                          <a:cs typeface="Arial"/>
                          <a:sym typeface="Arial"/>
                        </a:rPr>
                        <a:t>  	2</a:t>
                      </a:r>
                    </a:p>
                  </a:txBody>
                  <a:tcPr marL="0" marR="0" marT="0" marB="0">
                    <a:lnL w="12700" cap="flat">
                      <a:solidFill>
                        <a:srgbClr val="000080"/>
                      </a:solidFill>
                      <a:prstDash val="solid"/>
                      <a:round/>
                      <a:headEnd type="none" w="med" len="med"/>
                      <a:tailEnd type="none" w="med" len="med"/>
                    </a:lnL>
                    <a:lnR w="1270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ct val="25000"/>
                        <a:buFont typeface="Arial"/>
                        <a:buNone/>
                      </a:pPr>
                      <a:r>
                        <a:rPr lang="en-US" sz="2800" b="0" i="0" u="none" strike="noStrike" cap="none" baseline="0">
                          <a:solidFill>
                            <a:schemeClr val="dk1"/>
                          </a:solidFill>
                          <a:latin typeface="Arial"/>
                          <a:ea typeface="Arial"/>
                          <a:cs typeface="Arial"/>
                          <a:sym typeface="Arial"/>
                        </a:rPr>
                        <a:t>	2</a:t>
                      </a:r>
                      <a:br>
                        <a:rPr lang="en-US" sz="2800" b="0" i="0" u="none" strike="noStrike" cap="none" baseline="0">
                          <a:solidFill>
                            <a:schemeClr val="dk1"/>
                          </a:solidFill>
                          <a:latin typeface="Arial"/>
                          <a:ea typeface="Arial"/>
                          <a:cs typeface="Arial"/>
                          <a:sym typeface="Arial"/>
                        </a:rPr>
                      </a:br>
                      <a:r>
                        <a:rPr lang="en-US" sz="2800" b="0" i="0" u="none" strike="noStrike" cap="none" baseline="0">
                          <a:solidFill>
                            <a:schemeClr val="dk1"/>
                          </a:solidFill>
                          <a:latin typeface="Arial"/>
                          <a:ea typeface="Arial"/>
                          <a:cs typeface="Arial"/>
                          <a:sym typeface="Arial"/>
                        </a:rPr>
                        <a:t>	</a:t>
                      </a:r>
                      <a:r>
                        <a:rPr lang="en-US" sz="2800" b="0" i="0" u="sng" strike="noStrike" cap="none" baseline="0">
                          <a:solidFill>
                            <a:schemeClr val="dk1"/>
                          </a:solidFill>
                          <a:latin typeface="Arial"/>
                          <a:ea typeface="Arial"/>
                          <a:cs typeface="Arial"/>
                          <a:sym typeface="Arial"/>
                        </a:rPr>
                        <a:t>- 4</a:t>
                      </a:r>
                      <a:r>
                        <a:rPr lang="en-US" sz="2800" b="0" i="0" u="none" strike="noStrike" cap="none" baseline="0">
                          <a:solidFill>
                            <a:schemeClr val="dk1"/>
                          </a:solidFill>
                          <a:latin typeface="Arial"/>
                          <a:ea typeface="Arial"/>
                          <a:cs typeface="Arial"/>
                          <a:sym typeface="Arial"/>
                        </a:rPr>
                        <a:t/>
                      </a:r>
                      <a:br>
                        <a:rPr lang="en-US" sz="2800" b="0" i="0" u="none" strike="noStrike" cap="none" baseline="0">
                          <a:solidFill>
                            <a:schemeClr val="dk1"/>
                          </a:solidFill>
                          <a:latin typeface="Arial"/>
                          <a:ea typeface="Arial"/>
                          <a:cs typeface="Arial"/>
                          <a:sym typeface="Arial"/>
                        </a:rPr>
                      </a:br>
                      <a:r>
                        <a:rPr lang="en-US" sz="2800" b="0" i="0" u="none" strike="noStrike" cap="none" baseline="0">
                          <a:solidFill>
                            <a:schemeClr val="dk1"/>
                          </a:solidFill>
                          <a:latin typeface="Arial"/>
                          <a:ea typeface="Arial"/>
                          <a:cs typeface="Arial"/>
                          <a:sym typeface="Arial"/>
                        </a:rPr>
                        <a:t>	-2</a:t>
                      </a:r>
                    </a:p>
                  </a:txBody>
                  <a:tcPr marL="0" marR="0" marT="0" marB="0">
                    <a:lnL w="12700" cap="flat">
                      <a:solidFill>
                        <a:srgbClr val="000080"/>
                      </a:solidFill>
                      <a:prstDash val="solid"/>
                      <a:round/>
                      <a:headEnd type="none" w="med" len="med"/>
                      <a:tailEnd type="none" w="med" len="med"/>
                    </a:lnL>
                    <a:lnR w="1270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ct val="25000"/>
                        <a:buFont typeface="Arial"/>
                        <a:buNone/>
                      </a:pPr>
                      <a:r>
                        <a:rPr lang="en-US" sz="2800" b="0" i="0" u="none" strike="noStrike" cap="none" baseline="0">
                          <a:solidFill>
                            <a:schemeClr val="dk1"/>
                          </a:solidFill>
                          <a:latin typeface="Arial"/>
                          <a:ea typeface="Arial"/>
                          <a:cs typeface="Arial"/>
                          <a:sym typeface="Arial"/>
                        </a:rPr>
                        <a:t>	12</a:t>
                      </a:r>
                      <a:br>
                        <a:rPr lang="en-US" sz="2800" b="0" i="0" u="none" strike="noStrike" cap="none" baseline="0">
                          <a:solidFill>
                            <a:schemeClr val="dk1"/>
                          </a:solidFill>
                          <a:latin typeface="Arial"/>
                          <a:ea typeface="Arial"/>
                          <a:cs typeface="Arial"/>
                          <a:sym typeface="Arial"/>
                        </a:rPr>
                      </a:br>
                      <a:r>
                        <a:rPr lang="en-US" sz="2800" b="0" i="0" u="none" strike="noStrike" cap="none" baseline="0">
                          <a:solidFill>
                            <a:schemeClr val="dk1"/>
                          </a:solidFill>
                          <a:latin typeface="Arial"/>
                          <a:ea typeface="Arial"/>
                          <a:cs typeface="Arial"/>
                          <a:sym typeface="Arial"/>
                        </a:rPr>
                        <a:t>	</a:t>
                      </a:r>
                      <a:r>
                        <a:rPr lang="en-US" sz="2800" b="0" i="0" u="sng" strike="noStrike" cap="none" baseline="0">
                          <a:solidFill>
                            <a:schemeClr val="dk1"/>
                          </a:solidFill>
                          <a:latin typeface="Arial"/>
                          <a:ea typeface="Arial"/>
                          <a:cs typeface="Arial"/>
                          <a:sym typeface="Arial"/>
                        </a:rPr>
                        <a:t>- 4</a:t>
                      </a:r>
                      <a:r>
                        <a:rPr lang="en-US" sz="2800" b="0" i="0" u="none" strike="noStrike" cap="none" baseline="0">
                          <a:solidFill>
                            <a:schemeClr val="dk1"/>
                          </a:solidFill>
                          <a:latin typeface="Arial"/>
                          <a:ea typeface="Arial"/>
                          <a:cs typeface="Arial"/>
                          <a:sym typeface="Arial"/>
                        </a:rPr>
                        <a:t/>
                      </a:r>
                      <a:br>
                        <a:rPr lang="en-US" sz="2800" b="0" i="0" u="none" strike="noStrike" cap="none" baseline="0">
                          <a:solidFill>
                            <a:schemeClr val="dk1"/>
                          </a:solidFill>
                          <a:latin typeface="Arial"/>
                          <a:ea typeface="Arial"/>
                          <a:cs typeface="Arial"/>
                          <a:sym typeface="Arial"/>
                        </a:rPr>
                      </a:br>
                      <a:r>
                        <a:rPr lang="en-US" sz="2800" b="0" i="0" u="none" strike="noStrike" cap="none" baseline="0">
                          <a:solidFill>
                            <a:schemeClr val="dk1"/>
                          </a:solidFill>
                          <a:latin typeface="Arial"/>
                          <a:ea typeface="Arial"/>
                          <a:cs typeface="Arial"/>
                          <a:sym typeface="Arial"/>
                        </a:rPr>
                        <a:t>	8</a:t>
                      </a:r>
                    </a:p>
                  </a:txBody>
                  <a:tcPr marL="0" marR="0" marT="0" marB="0">
                    <a:lnL w="1270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r>
            </a:tbl>
          </a:graphicData>
        </a:graphic>
      </p:graphicFrame>
      <p:sp>
        <p:nvSpPr>
          <p:cNvPr id="294" name="Shape 294"/>
          <p:cNvSpPr txBox="1"/>
          <p:nvPr/>
        </p:nvSpPr>
        <p:spPr>
          <a:xfrm>
            <a:off x="6553200" y="6245225"/>
            <a:ext cx="2133599" cy="476249"/>
          </a:xfrm>
          <a:prstGeom prst="rect">
            <a:avLst/>
          </a:prstGeom>
          <a:noFill/>
          <a:ln>
            <a:noFill/>
          </a:ln>
        </p:spPr>
        <p:txBody>
          <a:bodyPr lIns="91425" tIns="45700" rIns="91425" bIns="45700" anchor="t" anchorCtr="0">
            <a:normAutofit/>
          </a:bodyPr>
          <a:lstStyle/>
          <a:p>
            <a:pPr marL="0" marR="0" lvl="0" indent="0" algn="r" rtl="0">
              <a:lnSpc>
                <a:spcPct val="100000"/>
              </a:lnSpc>
              <a:spcBef>
                <a:spcPts val="0"/>
              </a:spcBef>
              <a:spcAft>
                <a:spcPts val="0"/>
              </a:spcAft>
              <a:buClr>
                <a:srgbClr val="FF9F11"/>
              </a:buClr>
              <a:buSzPct val="25000"/>
              <a:buFont typeface="Arial"/>
              <a:buNone/>
            </a:pPr>
            <a:r>
              <a:rPr lang="en-US" sz="1400" b="0" i="0" u="none" strike="noStrike" cap="none" baseline="0">
                <a:solidFill>
                  <a:srgbClr val="FF9F11"/>
                </a:solidFill>
                <a:latin typeface="Arial"/>
                <a:ea typeface="Arial"/>
                <a:cs typeface="Arial"/>
                <a:sym typeface="Arial"/>
              </a:rPr>
              <a:t>5-*</a:t>
            </a:r>
          </a:p>
        </p:txBody>
      </p:sp>
      <p:sp>
        <p:nvSpPr>
          <p:cNvPr id="295" name="Shape 295"/>
          <p:cNvSpPr txBox="1"/>
          <p:nvPr/>
        </p:nvSpPr>
        <p:spPr>
          <a:xfrm>
            <a:off x="762000" y="6248400"/>
            <a:ext cx="3352799" cy="476249"/>
          </a:xfrm>
          <a:prstGeom prst="rect">
            <a:avLst/>
          </a:prstGeom>
          <a:noFill/>
          <a:ln>
            <a:noFill/>
          </a:ln>
        </p:spPr>
        <p:txBody>
          <a:bodyPr lIns="91425" tIns="45700" rIns="91425" bIns="45700" anchor="t"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1400" b="0" i="0" u="none" strike="noStrike" cap="none" baseline="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99"/>
        <p:cNvGrpSpPr/>
        <p:nvPr/>
      </p:nvGrpSpPr>
      <p:grpSpPr>
        <a:xfrm>
          <a:off x="0" y="0"/>
          <a:ext cx="0" cy="0"/>
          <a:chOff x="0" y="0"/>
          <a:chExt cx="0" cy="0"/>
        </a:xfrm>
      </p:grpSpPr>
      <p:sp>
        <p:nvSpPr>
          <p:cNvPr id="300" name="Shape 300"/>
          <p:cNvSpPr txBox="1">
            <a:spLocks noGrp="1"/>
          </p:cNvSpPr>
          <p:nvPr>
            <p:ph type="title"/>
          </p:nvPr>
        </p:nvSpPr>
        <p:spPr>
          <a:xfrm>
            <a:off x="762000" y="274637"/>
            <a:ext cx="7924799" cy="1143000"/>
          </a:xfrm>
          <a:prstGeom prst="rect">
            <a:avLst/>
          </a:prstGeom>
          <a:noFill/>
          <a:ln>
            <a:noFill/>
          </a:ln>
        </p:spPr>
        <p:txBody>
          <a:bodyPr lIns="91425" tIns="45700" rIns="91425" bIns="45700" anchor="ctr"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4000" b="1" i="0" u="none" strike="noStrike" cap="none" baseline="0">
                <a:solidFill>
                  <a:srgbClr val="000080"/>
                </a:solidFill>
                <a:latin typeface="Arial"/>
                <a:ea typeface="Arial"/>
                <a:cs typeface="Arial"/>
                <a:sym typeface="Arial"/>
              </a:rPr>
              <a:t>Complementary Representation</a:t>
            </a:r>
          </a:p>
        </p:txBody>
      </p:sp>
      <p:sp>
        <p:nvSpPr>
          <p:cNvPr id="301" name="Shape 301"/>
          <p:cNvSpPr txBox="1">
            <a:spLocks noGrp="1"/>
          </p:cNvSpPr>
          <p:nvPr>
            <p:ph type="body" idx="1"/>
          </p:nvPr>
        </p:nvSpPr>
        <p:spPr>
          <a:xfrm>
            <a:off x="914400" y="1524000"/>
            <a:ext cx="7772400" cy="4525961"/>
          </a:xfrm>
          <a:prstGeom prst="rect">
            <a:avLst/>
          </a:prstGeom>
          <a:noFill/>
          <a:ln>
            <a:noFill/>
          </a:ln>
        </p:spPr>
        <p:txBody>
          <a:bodyPr lIns="91425" tIns="45700" rIns="91425" bIns="45700" anchor="t" anchorCtr="0">
            <a:normAutofit/>
          </a:bodyPr>
          <a:lstStyle/>
          <a:p>
            <a:pPr marL="342900" marR="0" lvl="0" indent="-342900" algn="l" rtl="0">
              <a:lnSpc>
                <a:spcPct val="100000"/>
              </a:lnSpc>
              <a:spcBef>
                <a:spcPts val="0"/>
              </a:spcBef>
              <a:spcAft>
                <a:spcPts val="0"/>
              </a:spcAft>
              <a:buClr>
                <a:srgbClr val="000080"/>
              </a:buClr>
              <a:buSzPct val="100000"/>
              <a:buFont typeface="Arial"/>
              <a:buChar char="▪"/>
            </a:pPr>
            <a:r>
              <a:rPr lang="en-US" sz="2800" b="0" i="0" u="none" strike="noStrike" cap="none" baseline="0">
                <a:solidFill>
                  <a:schemeClr val="dk1"/>
                </a:solidFill>
                <a:latin typeface="Arial"/>
                <a:ea typeface="Arial"/>
                <a:cs typeface="Arial"/>
                <a:sym typeface="Arial"/>
              </a:rPr>
              <a:t>Sign of the number does not have to be handled separately</a:t>
            </a:r>
          </a:p>
          <a:p>
            <a:pPr marL="342900" marR="0" lvl="0" indent="-342900" algn="l" rtl="0">
              <a:lnSpc>
                <a:spcPct val="100000"/>
              </a:lnSpc>
              <a:spcBef>
                <a:spcPts val="560"/>
              </a:spcBef>
              <a:spcAft>
                <a:spcPts val="0"/>
              </a:spcAft>
              <a:buClr>
                <a:srgbClr val="000080"/>
              </a:buClr>
              <a:buSzPct val="100000"/>
              <a:buFont typeface="Arial"/>
              <a:buChar char="▪"/>
            </a:pPr>
            <a:r>
              <a:rPr lang="en-US" sz="2800" b="0" i="0" u="none" strike="noStrike" cap="none" baseline="0">
                <a:solidFill>
                  <a:schemeClr val="dk1"/>
                </a:solidFill>
                <a:latin typeface="Arial"/>
                <a:ea typeface="Arial"/>
                <a:cs typeface="Arial"/>
                <a:sym typeface="Arial"/>
              </a:rPr>
              <a:t>Consistent for all different signed combinations of input numbers</a:t>
            </a:r>
          </a:p>
          <a:p>
            <a:pPr marL="342900" marR="0" lvl="0" indent="-342900" algn="l" rtl="0">
              <a:lnSpc>
                <a:spcPct val="100000"/>
              </a:lnSpc>
              <a:spcBef>
                <a:spcPts val="560"/>
              </a:spcBef>
              <a:spcAft>
                <a:spcPts val="0"/>
              </a:spcAft>
              <a:buClr>
                <a:srgbClr val="000080"/>
              </a:buClr>
              <a:buSzPct val="100000"/>
              <a:buFont typeface="Arial"/>
              <a:buChar char="▪"/>
            </a:pPr>
            <a:r>
              <a:rPr lang="en-US" sz="2800" b="0" i="0" u="none" strike="noStrike" cap="none" baseline="0">
                <a:solidFill>
                  <a:schemeClr val="dk1"/>
                </a:solidFill>
                <a:latin typeface="Arial"/>
                <a:ea typeface="Arial"/>
                <a:cs typeface="Arial"/>
                <a:sym typeface="Arial"/>
              </a:rPr>
              <a:t>Two methods</a:t>
            </a:r>
          </a:p>
          <a:p>
            <a:pPr marL="742950" marR="0" lvl="1" indent="-285750" algn="l" rtl="0">
              <a:lnSpc>
                <a:spcPct val="100000"/>
              </a:lnSpc>
              <a:spcBef>
                <a:spcPts val="480"/>
              </a:spcBef>
              <a:spcAft>
                <a:spcPts val="0"/>
              </a:spcAft>
              <a:buClr>
                <a:srgbClr val="FF9F11"/>
              </a:buClr>
              <a:buSzPct val="100000"/>
              <a:buFont typeface="Arial"/>
              <a:buChar char="▪"/>
            </a:pPr>
            <a:r>
              <a:rPr lang="en-US" sz="2400" b="0" i="0" u="none" strike="noStrike" cap="none" baseline="0">
                <a:solidFill>
                  <a:schemeClr val="dk1"/>
                </a:solidFill>
                <a:latin typeface="Arial"/>
                <a:ea typeface="Arial"/>
                <a:cs typeface="Arial"/>
                <a:sym typeface="Arial"/>
              </a:rPr>
              <a:t>Radix: value used is the base number</a:t>
            </a:r>
          </a:p>
          <a:p>
            <a:pPr marL="742950" marR="0" lvl="1" indent="-285750" algn="l" rtl="0">
              <a:lnSpc>
                <a:spcPct val="100000"/>
              </a:lnSpc>
              <a:spcBef>
                <a:spcPts val="480"/>
              </a:spcBef>
              <a:spcAft>
                <a:spcPts val="0"/>
              </a:spcAft>
              <a:buClr>
                <a:srgbClr val="FF9F11"/>
              </a:buClr>
              <a:buSzPct val="100000"/>
              <a:buFont typeface="Arial"/>
              <a:buChar char="▪"/>
            </a:pPr>
            <a:r>
              <a:rPr lang="en-US" sz="2400" b="0" i="0" u="none" strike="noStrike" cap="none" baseline="0">
                <a:solidFill>
                  <a:schemeClr val="dk1"/>
                </a:solidFill>
                <a:latin typeface="Arial"/>
                <a:ea typeface="Arial"/>
                <a:cs typeface="Arial"/>
                <a:sym typeface="Arial"/>
              </a:rPr>
              <a:t>Diminished radix: value used is the base number minus 1</a:t>
            </a:r>
          </a:p>
          <a:p>
            <a:pPr marL="1143000" marR="0" lvl="2" indent="-228600" algn="l" rtl="0">
              <a:lnSpc>
                <a:spcPct val="100000"/>
              </a:lnSpc>
              <a:spcBef>
                <a:spcPts val="400"/>
              </a:spcBef>
              <a:spcAft>
                <a:spcPts val="0"/>
              </a:spcAft>
              <a:buClr>
                <a:srgbClr val="000080"/>
              </a:buClr>
              <a:buSzPct val="50000"/>
              <a:buFont typeface="Arial"/>
              <a:buChar char="•"/>
            </a:pPr>
            <a:r>
              <a:rPr lang="en-US" sz="2000" b="0" i="0" u="none" strike="noStrike" cap="none" baseline="0">
                <a:solidFill>
                  <a:schemeClr val="dk1"/>
                </a:solidFill>
                <a:latin typeface="Arial"/>
                <a:ea typeface="Arial"/>
                <a:cs typeface="Arial"/>
                <a:sym typeface="Arial"/>
              </a:rPr>
              <a:t>9’s complement: base 10 diminished radix </a:t>
            </a:r>
          </a:p>
          <a:p>
            <a:pPr marL="1143000" marR="0" lvl="2" indent="-228600" algn="l" rtl="0">
              <a:lnSpc>
                <a:spcPct val="100000"/>
              </a:lnSpc>
              <a:spcBef>
                <a:spcPts val="400"/>
              </a:spcBef>
              <a:spcAft>
                <a:spcPts val="0"/>
              </a:spcAft>
              <a:buClr>
                <a:srgbClr val="000080"/>
              </a:buClr>
              <a:buSzPct val="50000"/>
              <a:buFont typeface="Arial"/>
              <a:buChar char="•"/>
            </a:pPr>
            <a:r>
              <a:rPr lang="en-US" sz="2000" b="0" i="0" u="none" strike="noStrike" cap="none" baseline="0">
                <a:solidFill>
                  <a:schemeClr val="dk1"/>
                </a:solidFill>
                <a:latin typeface="Arial"/>
                <a:ea typeface="Arial"/>
                <a:cs typeface="Arial"/>
                <a:sym typeface="Arial"/>
              </a:rPr>
              <a:t>1’s complement: base 2 diminished radix</a:t>
            </a:r>
          </a:p>
        </p:txBody>
      </p:sp>
      <p:sp>
        <p:nvSpPr>
          <p:cNvPr id="302" name="Shape 302"/>
          <p:cNvSpPr txBox="1"/>
          <p:nvPr/>
        </p:nvSpPr>
        <p:spPr>
          <a:xfrm>
            <a:off x="6553200" y="6245225"/>
            <a:ext cx="2133599" cy="476249"/>
          </a:xfrm>
          <a:prstGeom prst="rect">
            <a:avLst/>
          </a:prstGeom>
          <a:noFill/>
          <a:ln>
            <a:noFill/>
          </a:ln>
        </p:spPr>
        <p:txBody>
          <a:bodyPr lIns="91425" tIns="45700" rIns="91425" bIns="45700" anchor="t" anchorCtr="0">
            <a:normAutofit/>
          </a:bodyPr>
          <a:lstStyle/>
          <a:p>
            <a:pPr marL="0" marR="0" lvl="0" indent="0" algn="r" rtl="0">
              <a:lnSpc>
                <a:spcPct val="100000"/>
              </a:lnSpc>
              <a:spcBef>
                <a:spcPts val="0"/>
              </a:spcBef>
              <a:spcAft>
                <a:spcPts val="0"/>
              </a:spcAft>
              <a:buClr>
                <a:srgbClr val="FF9F11"/>
              </a:buClr>
              <a:buSzPct val="25000"/>
              <a:buFont typeface="Arial"/>
              <a:buNone/>
            </a:pPr>
            <a:r>
              <a:rPr lang="en-US" sz="1400" b="0" i="0" u="none" strike="noStrike" cap="none" baseline="0">
                <a:solidFill>
                  <a:srgbClr val="FF9F11"/>
                </a:solidFill>
                <a:latin typeface="Arial"/>
                <a:ea typeface="Arial"/>
                <a:cs typeface="Arial"/>
                <a:sym typeface="Arial"/>
              </a:rPr>
              <a:t>5-*</a:t>
            </a:r>
          </a:p>
        </p:txBody>
      </p:sp>
      <p:sp>
        <p:nvSpPr>
          <p:cNvPr id="303" name="Shape 303"/>
          <p:cNvSpPr txBox="1"/>
          <p:nvPr/>
        </p:nvSpPr>
        <p:spPr>
          <a:xfrm>
            <a:off x="762000" y="6248400"/>
            <a:ext cx="3657600" cy="476249"/>
          </a:xfrm>
          <a:prstGeom prst="rect">
            <a:avLst/>
          </a:prstGeom>
          <a:noFill/>
          <a:ln>
            <a:noFill/>
          </a:ln>
        </p:spPr>
        <p:txBody>
          <a:bodyPr lIns="91425" tIns="45700" rIns="91425" bIns="45700" anchor="t"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1400" b="0" i="0" u="none" strike="noStrike" cap="none" baseline="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07"/>
        <p:cNvGrpSpPr/>
        <p:nvPr/>
      </p:nvGrpSpPr>
      <p:grpSpPr>
        <a:xfrm>
          <a:off x="0" y="0"/>
          <a:ext cx="0" cy="0"/>
          <a:chOff x="0" y="0"/>
          <a:chExt cx="0" cy="0"/>
        </a:xfrm>
      </p:grpSpPr>
      <p:sp>
        <p:nvSpPr>
          <p:cNvPr id="308" name="Shape 308"/>
          <p:cNvSpPr txBox="1">
            <a:spLocks noGrp="1"/>
          </p:cNvSpPr>
          <p:nvPr>
            <p:ph type="title"/>
          </p:nvPr>
        </p:nvSpPr>
        <p:spPr>
          <a:xfrm>
            <a:off x="762000" y="274637"/>
            <a:ext cx="7924799" cy="1143000"/>
          </a:xfrm>
          <a:prstGeom prst="rect">
            <a:avLst/>
          </a:prstGeom>
          <a:noFill/>
          <a:ln>
            <a:noFill/>
          </a:ln>
        </p:spPr>
        <p:txBody>
          <a:bodyPr lIns="91425" tIns="45700" rIns="91425" bIns="45700" anchor="ctr"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4400" b="1" i="0" u="none" strike="noStrike" cap="none" baseline="0">
                <a:solidFill>
                  <a:srgbClr val="000080"/>
                </a:solidFill>
                <a:latin typeface="Arial"/>
                <a:ea typeface="Arial"/>
                <a:cs typeface="Arial"/>
                <a:sym typeface="Arial"/>
              </a:rPr>
              <a:t>9’s Decimal Complement</a:t>
            </a:r>
          </a:p>
        </p:txBody>
      </p:sp>
      <p:sp>
        <p:nvSpPr>
          <p:cNvPr id="309" name="Shape 309"/>
          <p:cNvSpPr txBox="1">
            <a:spLocks noGrp="1"/>
          </p:cNvSpPr>
          <p:nvPr>
            <p:ph type="body" idx="1"/>
          </p:nvPr>
        </p:nvSpPr>
        <p:spPr>
          <a:xfrm>
            <a:off x="914400" y="1524000"/>
            <a:ext cx="7772400" cy="2057400"/>
          </a:xfrm>
          <a:prstGeom prst="rect">
            <a:avLst/>
          </a:prstGeom>
          <a:noFill/>
          <a:ln>
            <a:noFill/>
          </a:ln>
        </p:spPr>
        <p:txBody>
          <a:bodyPr lIns="91425" tIns="45700" rIns="91425" bIns="45700" anchor="t" anchorCtr="0">
            <a:normAutofit/>
          </a:bodyPr>
          <a:lstStyle/>
          <a:p>
            <a:pPr marL="342900" marR="0" lvl="0" indent="-342900" algn="l" rtl="0">
              <a:lnSpc>
                <a:spcPct val="90000"/>
              </a:lnSpc>
              <a:spcBef>
                <a:spcPts val="0"/>
              </a:spcBef>
              <a:spcAft>
                <a:spcPts val="0"/>
              </a:spcAft>
              <a:buClr>
                <a:srgbClr val="000080"/>
              </a:buClr>
              <a:buSzPct val="100000"/>
              <a:buFont typeface="Arial"/>
              <a:buChar char="▪"/>
            </a:pPr>
            <a:r>
              <a:rPr lang="en-US" sz="2000" b="0" i="1" u="none" strike="noStrike" cap="none" baseline="0">
                <a:solidFill>
                  <a:srgbClr val="000080"/>
                </a:solidFill>
                <a:latin typeface="Arial"/>
                <a:ea typeface="Arial"/>
                <a:cs typeface="Arial"/>
                <a:sym typeface="Arial"/>
              </a:rPr>
              <a:t>Taking the complement</a:t>
            </a:r>
            <a:r>
              <a:rPr lang="en-US" sz="2000" b="0" i="0" u="none" strike="noStrike" cap="none" baseline="0">
                <a:solidFill>
                  <a:schemeClr val="dk1"/>
                </a:solidFill>
                <a:latin typeface="Arial"/>
                <a:ea typeface="Arial"/>
                <a:cs typeface="Arial"/>
                <a:sym typeface="Arial"/>
              </a:rPr>
              <a:t>:  subtracting a value from a standard basis value</a:t>
            </a:r>
          </a:p>
          <a:p>
            <a:pPr marL="342900" marR="0" lvl="0" indent="-342900" algn="l" rtl="0">
              <a:lnSpc>
                <a:spcPct val="90000"/>
              </a:lnSpc>
              <a:spcBef>
                <a:spcPts val="400"/>
              </a:spcBef>
              <a:spcAft>
                <a:spcPts val="0"/>
              </a:spcAft>
              <a:buClr>
                <a:srgbClr val="000080"/>
              </a:buClr>
              <a:buSzPct val="100000"/>
              <a:buFont typeface="Arial"/>
              <a:buChar char="▪"/>
            </a:pPr>
            <a:r>
              <a:rPr lang="en-US" sz="2000" b="0" i="0" u="none" strike="noStrike" cap="none" baseline="0">
                <a:solidFill>
                  <a:schemeClr val="dk1"/>
                </a:solidFill>
                <a:latin typeface="Arial"/>
                <a:ea typeface="Arial"/>
                <a:cs typeface="Arial"/>
                <a:sym typeface="Arial"/>
              </a:rPr>
              <a:t>Decimal (base 10) system diminished radix complement </a:t>
            </a:r>
          </a:p>
          <a:p>
            <a:pPr marL="742950" marR="0" lvl="1" indent="-285750" algn="l" rtl="0">
              <a:lnSpc>
                <a:spcPct val="90000"/>
              </a:lnSpc>
              <a:spcBef>
                <a:spcPts val="360"/>
              </a:spcBef>
              <a:spcAft>
                <a:spcPts val="0"/>
              </a:spcAft>
              <a:buClr>
                <a:srgbClr val="FF9F11"/>
              </a:buClr>
              <a:buSzPct val="100000"/>
              <a:buFont typeface="Arial"/>
              <a:buChar char="▪"/>
            </a:pPr>
            <a:r>
              <a:rPr lang="en-US" sz="1800" b="0" i="0" u="none" strike="noStrike" cap="none" baseline="0">
                <a:solidFill>
                  <a:schemeClr val="dk1"/>
                </a:solidFill>
                <a:latin typeface="Arial"/>
                <a:ea typeface="Arial"/>
                <a:cs typeface="Arial"/>
                <a:sym typeface="Arial"/>
              </a:rPr>
              <a:t>Radix minus 1 = 10 – 1         9 as the basis </a:t>
            </a:r>
          </a:p>
          <a:p>
            <a:pPr marL="742950" marR="0" lvl="1" indent="-285750" algn="l" rtl="0">
              <a:lnSpc>
                <a:spcPct val="90000"/>
              </a:lnSpc>
              <a:spcBef>
                <a:spcPts val="360"/>
              </a:spcBef>
              <a:spcAft>
                <a:spcPts val="0"/>
              </a:spcAft>
              <a:buClr>
                <a:srgbClr val="FF9F11"/>
              </a:buClr>
              <a:buSzPct val="100000"/>
              <a:buFont typeface="Arial"/>
              <a:buChar char="▪"/>
            </a:pPr>
            <a:r>
              <a:rPr lang="en-US" sz="1800" b="0" i="0" u="none" strike="noStrike" cap="none" baseline="0">
                <a:solidFill>
                  <a:schemeClr val="dk1"/>
                </a:solidFill>
                <a:latin typeface="Arial"/>
                <a:ea typeface="Arial"/>
                <a:cs typeface="Arial"/>
                <a:sym typeface="Arial"/>
              </a:rPr>
              <a:t>3-digit example: base value = 999</a:t>
            </a:r>
          </a:p>
          <a:p>
            <a:pPr marL="742950" marR="0" lvl="1" indent="-285750" algn="l" rtl="0">
              <a:lnSpc>
                <a:spcPct val="90000"/>
              </a:lnSpc>
              <a:spcBef>
                <a:spcPts val="360"/>
              </a:spcBef>
              <a:spcAft>
                <a:spcPts val="0"/>
              </a:spcAft>
              <a:buClr>
                <a:srgbClr val="FF9F11"/>
              </a:buClr>
              <a:buSzPct val="100000"/>
              <a:buFont typeface="Arial"/>
              <a:buChar char="▪"/>
            </a:pPr>
            <a:r>
              <a:rPr lang="en-US" sz="1800" b="0" i="0" u="none" strike="noStrike" cap="none" baseline="0">
                <a:solidFill>
                  <a:schemeClr val="dk1"/>
                </a:solidFill>
                <a:latin typeface="Arial"/>
                <a:ea typeface="Arial"/>
                <a:cs typeface="Arial"/>
                <a:sym typeface="Arial"/>
              </a:rPr>
              <a:t>Range of possible values 0 to 999 arbitrarily split at 500</a:t>
            </a:r>
          </a:p>
          <a:p>
            <a:pPr marL="342900" marR="0" lvl="0" indent="-228600" algn="l" rtl="0">
              <a:spcBef>
                <a:spcPts val="360"/>
              </a:spcBef>
              <a:spcAft>
                <a:spcPts val="0"/>
              </a:spcAft>
              <a:buClr>
                <a:srgbClr val="000080"/>
              </a:buClr>
              <a:buFont typeface="Arial"/>
              <a:buNone/>
            </a:pPr>
            <a:endParaRPr sz="1800" b="0" i="0" u="none" strike="noStrike" cap="none" baseline="0">
              <a:solidFill>
                <a:schemeClr val="dk1"/>
              </a:solidFill>
              <a:latin typeface="Arial"/>
              <a:ea typeface="Arial"/>
              <a:cs typeface="Arial"/>
              <a:sym typeface="Arial"/>
            </a:endParaRPr>
          </a:p>
        </p:txBody>
      </p:sp>
      <p:graphicFrame>
        <p:nvGraphicFramePr>
          <p:cNvPr id="310" name="Shape 310"/>
          <p:cNvGraphicFramePr/>
          <p:nvPr/>
        </p:nvGraphicFramePr>
        <p:xfrm>
          <a:off x="990600" y="3733800"/>
          <a:ext cx="3000000" cy="3000000"/>
        </p:xfrm>
        <a:graphic>
          <a:graphicData uri="http://schemas.openxmlformats.org/drawingml/2006/table">
            <a:tbl>
              <a:tblPr>
                <a:noFill/>
                <a:tableStyleId>{9A2EE872-8263-4CEF-8F65-F22FC4AEC395}</a:tableStyleId>
              </a:tblPr>
              <a:tblGrid>
                <a:gridCol w="3276600"/>
                <a:gridCol w="1276350"/>
                <a:gridCol w="1162050"/>
                <a:gridCol w="974725"/>
                <a:gridCol w="1158875"/>
              </a:tblGrid>
              <a:tr h="396875">
                <a:tc>
                  <a:txBody>
                    <a:bodyPr/>
                    <a:lstStyle/>
                    <a:p>
                      <a:pPr marL="0" marR="0" lvl="0" indent="0" algn="l" rtl="0">
                        <a:lnSpc>
                          <a:spcPct val="100000"/>
                        </a:lnSpc>
                        <a:spcBef>
                          <a:spcPts val="0"/>
                        </a:spcBef>
                        <a:spcAft>
                          <a:spcPts val="0"/>
                        </a:spcAft>
                        <a:buClr>
                          <a:schemeClr val="lt1"/>
                        </a:buClr>
                        <a:buSzPct val="25000"/>
                        <a:buFont typeface="Arial"/>
                        <a:buNone/>
                      </a:pPr>
                      <a:r>
                        <a:rPr lang="en-US" sz="2000" b="0" i="0" u="none" strike="noStrike" cap="none" baseline="0">
                          <a:solidFill>
                            <a:schemeClr val="lt1"/>
                          </a:solidFill>
                          <a:latin typeface="Arial"/>
                          <a:ea typeface="Arial"/>
                          <a:cs typeface="Arial"/>
                          <a:sym typeface="Arial"/>
                        </a:rPr>
                        <a:t>Numbers</a:t>
                      </a:r>
                    </a:p>
                  </a:txBody>
                  <a:tcPr marL="0" marR="0" marT="0" marB="0">
                    <a:lnL w="19050" cap="flat">
                      <a:solidFill>
                        <a:srgbClr val="FF9F11"/>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FF9F11"/>
                      </a:solidFill>
                      <a:prstDash val="solid"/>
                      <a:round/>
                      <a:headEnd type="none" w="med" len="med"/>
                      <a:tailEnd type="none" w="med" len="med"/>
                    </a:lnT>
                    <a:lnB w="19050" cap="flat">
                      <a:solidFill>
                        <a:schemeClr val="lt1"/>
                      </a:solidFill>
                      <a:prstDash val="solid"/>
                      <a:round/>
                      <a:headEnd type="none" w="med" len="med"/>
                      <a:tailEnd type="none" w="med" len="med"/>
                    </a:lnB>
                    <a:solidFill>
                      <a:srgbClr val="FF9F11"/>
                    </a:solidFill>
                  </a:tcPr>
                </a:tc>
                <a:tc gridSpan="2">
                  <a:txBody>
                    <a:bodyPr/>
                    <a:lstStyle/>
                    <a:p>
                      <a:pPr marL="0" marR="0" lvl="0" indent="0" algn="ctr" rtl="0">
                        <a:lnSpc>
                          <a:spcPct val="100000"/>
                        </a:lnSpc>
                        <a:spcBef>
                          <a:spcPts val="0"/>
                        </a:spcBef>
                        <a:spcAft>
                          <a:spcPts val="0"/>
                        </a:spcAft>
                        <a:buClr>
                          <a:schemeClr val="dk1"/>
                        </a:buClr>
                        <a:buSzPct val="25000"/>
                        <a:buFont typeface="Arial"/>
                        <a:buNone/>
                      </a:pPr>
                      <a:r>
                        <a:rPr lang="en-US" sz="2000" b="0" i="0" u="none" strike="noStrike" cap="none" baseline="0">
                          <a:solidFill>
                            <a:schemeClr val="dk1"/>
                          </a:solidFill>
                          <a:latin typeface="Arial"/>
                          <a:ea typeface="Arial"/>
                          <a:cs typeface="Arial"/>
                          <a:sym typeface="Arial"/>
                        </a:rPr>
                        <a:t>Negative</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c hMerge="1">
                  <a:txBody>
                    <a:bodyPr/>
                    <a:lstStyle/>
                    <a:p>
                      <a:endParaRPr lang="en-US"/>
                    </a:p>
                  </a:txBody>
                  <a:tcPr/>
                </a:tc>
                <a:tc gridSpan="2">
                  <a:txBody>
                    <a:bodyPr/>
                    <a:lstStyle/>
                    <a:p>
                      <a:pPr marL="0" marR="0" lvl="0" indent="0" algn="ctr" rtl="0">
                        <a:lnSpc>
                          <a:spcPct val="100000"/>
                        </a:lnSpc>
                        <a:spcBef>
                          <a:spcPts val="0"/>
                        </a:spcBef>
                        <a:spcAft>
                          <a:spcPts val="0"/>
                        </a:spcAft>
                        <a:buClr>
                          <a:schemeClr val="dk1"/>
                        </a:buClr>
                        <a:buSzPct val="25000"/>
                        <a:buFont typeface="Arial"/>
                        <a:buNone/>
                      </a:pPr>
                      <a:r>
                        <a:rPr lang="en-US" sz="2000" b="0" i="0" u="none" strike="noStrike" cap="none" baseline="0">
                          <a:solidFill>
                            <a:schemeClr val="dk1"/>
                          </a:solidFill>
                          <a:latin typeface="Arial"/>
                          <a:ea typeface="Arial"/>
                          <a:cs typeface="Arial"/>
                          <a:sym typeface="Arial"/>
                        </a:rPr>
                        <a:t>Positive</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c hMerge="1">
                  <a:txBody>
                    <a:bodyPr/>
                    <a:lstStyle/>
                    <a:p>
                      <a:endParaRPr lang="en-US"/>
                    </a:p>
                  </a:txBody>
                  <a:tcPr/>
                </a:tc>
              </a:tr>
              <a:tr h="395275">
                <a:tc>
                  <a:txBody>
                    <a:bodyPr/>
                    <a:lstStyle/>
                    <a:p>
                      <a:pPr marL="0" marR="0" lvl="0" indent="0" algn="l" rtl="0">
                        <a:lnSpc>
                          <a:spcPct val="100000"/>
                        </a:lnSpc>
                        <a:spcBef>
                          <a:spcPts val="0"/>
                        </a:spcBef>
                        <a:spcAft>
                          <a:spcPts val="0"/>
                        </a:spcAft>
                        <a:buClr>
                          <a:schemeClr val="lt1"/>
                        </a:buClr>
                        <a:buSzPct val="25000"/>
                        <a:buFont typeface="Arial"/>
                        <a:buNone/>
                      </a:pPr>
                      <a:r>
                        <a:rPr lang="en-US" sz="2000" b="0" i="0" u="none" strike="noStrike" cap="none" baseline="0">
                          <a:solidFill>
                            <a:schemeClr val="lt1"/>
                          </a:solidFill>
                          <a:latin typeface="Arial"/>
                          <a:ea typeface="Arial"/>
                          <a:cs typeface="Arial"/>
                          <a:sym typeface="Arial"/>
                        </a:rPr>
                        <a:t>Representation method</a:t>
                      </a:r>
                    </a:p>
                  </a:txBody>
                  <a:tcPr marL="0" marR="0" marT="0" marB="0">
                    <a:lnL w="19050" cap="flat">
                      <a:solidFill>
                        <a:srgbClr val="FF9F11"/>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chemeClr val="lt1"/>
                      </a:solidFill>
                      <a:prstDash val="solid"/>
                      <a:round/>
                      <a:headEnd type="none" w="med" len="med"/>
                      <a:tailEnd type="none" w="med" len="med"/>
                    </a:lnT>
                    <a:lnB w="19050" cap="flat">
                      <a:solidFill>
                        <a:schemeClr val="lt1"/>
                      </a:solidFill>
                      <a:prstDash val="solid"/>
                      <a:round/>
                      <a:headEnd type="none" w="med" len="med"/>
                      <a:tailEnd type="none" w="med" len="med"/>
                    </a:lnB>
                    <a:solidFill>
                      <a:srgbClr val="FF9F11"/>
                    </a:solidFill>
                  </a:tcPr>
                </a:tc>
                <a:tc gridSpan="2">
                  <a:txBody>
                    <a:bodyPr/>
                    <a:lstStyle/>
                    <a:p>
                      <a:pPr marL="0" marR="0" lvl="0" indent="0" algn="ctr" rtl="0">
                        <a:lnSpc>
                          <a:spcPct val="100000"/>
                        </a:lnSpc>
                        <a:spcBef>
                          <a:spcPts val="0"/>
                        </a:spcBef>
                        <a:spcAft>
                          <a:spcPts val="0"/>
                        </a:spcAft>
                        <a:buClr>
                          <a:schemeClr val="dk1"/>
                        </a:buClr>
                        <a:buSzPct val="25000"/>
                        <a:buFont typeface="Arial"/>
                        <a:buNone/>
                      </a:pPr>
                      <a:r>
                        <a:rPr lang="en-US" sz="2000" b="0" i="0" u="none" strike="noStrike" cap="none" baseline="0">
                          <a:solidFill>
                            <a:schemeClr val="dk1"/>
                          </a:solidFill>
                          <a:latin typeface="Arial"/>
                          <a:ea typeface="Arial"/>
                          <a:cs typeface="Arial"/>
                          <a:sym typeface="Arial"/>
                        </a:rPr>
                        <a:t>Complement </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c hMerge="1">
                  <a:txBody>
                    <a:bodyPr/>
                    <a:lstStyle/>
                    <a:p>
                      <a:endParaRPr lang="en-US"/>
                    </a:p>
                  </a:txBody>
                  <a:tcPr/>
                </a:tc>
                <a:tc gridSpan="2">
                  <a:txBody>
                    <a:bodyPr/>
                    <a:lstStyle/>
                    <a:p>
                      <a:pPr marL="0" marR="0" lvl="0" indent="0" algn="ctr" rtl="0">
                        <a:lnSpc>
                          <a:spcPct val="100000"/>
                        </a:lnSpc>
                        <a:spcBef>
                          <a:spcPts val="0"/>
                        </a:spcBef>
                        <a:spcAft>
                          <a:spcPts val="0"/>
                        </a:spcAft>
                        <a:buClr>
                          <a:schemeClr val="dk1"/>
                        </a:buClr>
                        <a:buSzPct val="25000"/>
                        <a:buFont typeface="Arial"/>
                        <a:buNone/>
                      </a:pPr>
                      <a:r>
                        <a:rPr lang="en-US" sz="2000" b="0" i="0" u="none" strike="noStrike" cap="none" baseline="0">
                          <a:solidFill>
                            <a:schemeClr val="dk1"/>
                          </a:solidFill>
                          <a:latin typeface="Arial"/>
                          <a:ea typeface="Arial"/>
                          <a:cs typeface="Arial"/>
                          <a:sym typeface="Arial"/>
                        </a:rPr>
                        <a:t>Number itself</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c hMerge="1">
                  <a:txBody>
                    <a:bodyPr/>
                    <a:lstStyle/>
                    <a:p>
                      <a:endParaRPr lang="en-US"/>
                    </a:p>
                  </a:txBody>
                  <a:tcPr/>
                </a:tc>
              </a:tr>
              <a:tr h="396875">
                <a:tc>
                  <a:txBody>
                    <a:bodyPr/>
                    <a:lstStyle/>
                    <a:p>
                      <a:pPr marL="0" marR="0" lvl="0" indent="0" algn="l" rtl="0">
                        <a:lnSpc>
                          <a:spcPct val="100000"/>
                        </a:lnSpc>
                        <a:spcBef>
                          <a:spcPts val="0"/>
                        </a:spcBef>
                        <a:spcAft>
                          <a:spcPts val="0"/>
                        </a:spcAft>
                        <a:buClr>
                          <a:schemeClr val="lt1"/>
                        </a:buClr>
                        <a:buSzPct val="25000"/>
                        <a:buFont typeface="Arial"/>
                        <a:buNone/>
                      </a:pPr>
                      <a:r>
                        <a:rPr lang="en-US" sz="2000" b="0" i="0" u="none" strike="noStrike" cap="none" baseline="0">
                          <a:solidFill>
                            <a:schemeClr val="lt1"/>
                          </a:solidFill>
                          <a:latin typeface="Arial"/>
                          <a:ea typeface="Arial"/>
                          <a:cs typeface="Arial"/>
                          <a:sym typeface="Arial"/>
                        </a:rPr>
                        <a:t>Range of decimal numbers</a:t>
                      </a:r>
                    </a:p>
                  </a:txBody>
                  <a:tcPr marL="0" marR="0" marT="0" marB="0">
                    <a:lnL w="19050" cap="flat">
                      <a:solidFill>
                        <a:srgbClr val="FF9F11"/>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chemeClr val="lt1"/>
                      </a:solidFill>
                      <a:prstDash val="solid"/>
                      <a:round/>
                      <a:headEnd type="none" w="med" len="med"/>
                      <a:tailEnd type="none" w="med" len="med"/>
                    </a:lnT>
                    <a:lnB w="19050" cap="flat">
                      <a:solidFill>
                        <a:schemeClr val="lt1"/>
                      </a:solidFill>
                      <a:prstDash val="solid"/>
                      <a:round/>
                      <a:headEnd type="none" w="med" len="med"/>
                      <a:tailEnd type="none" w="med" len="med"/>
                    </a:lnB>
                    <a:solidFill>
                      <a:srgbClr val="FF9F11"/>
                    </a:solidFill>
                  </a:tcPr>
                </a:tc>
                <a:tc>
                  <a:txBody>
                    <a:bodyPr/>
                    <a:lstStyle/>
                    <a:p>
                      <a:pPr marL="0" marR="0" lvl="0" indent="0" algn="ctr" rtl="0">
                        <a:lnSpc>
                          <a:spcPct val="100000"/>
                        </a:lnSpc>
                        <a:spcBef>
                          <a:spcPts val="0"/>
                        </a:spcBef>
                        <a:spcAft>
                          <a:spcPts val="0"/>
                        </a:spcAft>
                        <a:buClr>
                          <a:srgbClr val="000080"/>
                        </a:buClr>
                        <a:buSzPct val="25000"/>
                        <a:buFont typeface="Arial"/>
                        <a:buNone/>
                      </a:pPr>
                      <a:r>
                        <a:rPr lang="en-US" sz="2000" b="1" i="1" u="none" strike="noStrike" cap="none" baseline="0">
                          <a:solidFill>
                            <a:srgbClr val="000080"/>
                          </a:solidFill>
                          <a:latin typeface="Arial"/>
                          <a:ea typeface="Arial"/>
                          <a:cs typeface="Arial"/>
                          <a:sym typeface="Arial"/>
                        </a:rPr>
                        <a:t>-499</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rgbClr val="000080"/>
                        </a:buClr>
                        <a:buSzPct val="25000"/>
                        <a:buFont typeface="Arial"/>
                        <a:buNone/>
                      </a:pPr>
                      <a:r>
                        <a:rPr lang="en-US" sz="2000" b="1" i="1" u="none" strike="noStrike" cap="none" baseline="0">
                          <a:solidFill>
                            <a:srgbClr val="000080"/>
                          </a:solidFill>
                          <a:latin typeface="Arial"/>
                          <a:ea typeface="Arial"/>
                          <a:cs typeface="Arial"/>
                          <a:sym typeface="Arial"/>
                        </a:rPr>
                        <a:t>-000</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rgbClr val="000080"/>
                        </a:buClr>
                        <a:buSzPct val="25000"/>
                        <a:buFont typeface="Arial"/>
                        <a:buNone/>
                      </a:pPr>
                      <a:r>
                        <a:rPr lang="en-US" sz="2000" b="1" i="1" u="none" strike="noStrike" cap="none" baseline="0">
                          <a:solidFill>
                            <a:srgbClr val="000080"/>
                          </a:solidFill>
                          <a:latin typeface="Arial"/>
                          <a:ea typeface="Arial"/>
                          <a:cs typeface="Arial"/>
                          <a:sym typeface="Arial"/>
                        </a:rPr>
                        <a:t>+0</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rgbClr val="000080"/>
                        </a:buClr>
                        <a:buSzPct val="25000"/>
                        <a:buFont typeface="Arial"/>
                        <a:buNone/>
                      </a:pPr>
                      <a:r>
                        <a:rPr lang="en-US" sz="2000" b="1" i="1" u="none" strike="noStrike" cap="none" baseline="0">
                          <a:solidFill>
                            <a:srgbClr val="000080"/>
                          </a:solidFill>
                          <a:latin typeface="Arial"/>
                          <a:ea typeface="Arial"/>
                          <a:cs typeface="Arial"/>
                          <a:sym typeface="Arial"/>
                        </a:rPr>
                        <a:t>499</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r>
              <a:tr h="395275">
                <a:tc>
                  <a:txBody>
                    <a:bodyPr/>
                    <a:lstStyle/>
                    <a:p>
                      <a:pPr marL="0" marR="0" lvl="0" indent="0" algn="l" rtl="0">
                        <a:lnSpc>
                          <a:spcPct val="100000"/>
                        </a:lnSpc>
                        <a:spcBef>
                          <a:spcPts val="0"/>
                        </a:spcBef>
                        <a:spcAft>
                          <a:spcPts val="0"/>
                        </a:spcAft>
                        <a:buClr>
                          <a:schemeClr val="lt1"/>
                        </a:buClr>
                        <a:buSzPct val="25000"/>
                        <a:buFont typeface="Arial"/>
                        <a:buNone/>
                      </a:pPr>
                      <a:r>
                        <a:rPr lang="en-US" sz="2000" b="0" i="0" u="none" strike="noStrike" cap="none" baseline="0">
                          <a:solidFill>
                            <a:schemeClr val="lt1"/>
                          </a:solidFill>
                          <a:latin typeface="Arial"/>
                          <a:ea typeface="Arial"/>
                          <a:cs typeface="Arial"/>
                          <a:sym typeface="Arial"/>
                        </a:rPr>
                        <a:t>Calculation</a:t>
                      </a:r>
                    </a:p>
                  </a:txBody>
                  <a:tcPr marL="0" marR="0" marT="0" marB="0">
                    <a:lnL w="19050" cap="flat">
                      <a:solidFill>
                        <a:srgbClr val="FF9F11"/>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chemeClr val="lt1"/>
                      </a:solidFill>
                      <a:prstDash val="solid"/>
                      <a:round/>
                      <a:headEnd type="none" w="med" len="med"/>
                      <a:tailEnd type="none" w="med" len="med"/>
                    </a:lnT>
                    <a:lnB w="19050" cap="flat">
                      <a:solidFill>
                        <a:schemeClr val="lt1"/>
                      </a:solidFill>
                      <a:prstDash val="solid"/>
                      <a:round/>
                      <a:headEnd type="none" w="med" len="med"/>
                      <a:tailEnd type="none" w="med" len="med"/>
                    </a:lnB>
                    <a:solidFill>
                      <a:srgbClr val="FF9F11"/>
                    </a:solidFill>
                  </a:tcPr>
                </a:tc>
                <a:tc gridSpan="2">
                  <a:txBody>
                    <a:bodyPr/>
                    <a:lstStyle/>
                    <a:p>
                      <a:pPr marL="0" marR="0" lvl="0" indent="0" algn="ctr" rtl="0">
                        <a:lnSpc>
                          <a:spcPct val="100000"/>
                        </a:lnSpc>
                        <a:spcBef>
                          <a:spcPts val="0"/>
                        </a:spcBef>
                        <a:spcAft>
                          <a:spcPts val="0"/>
                        </a:spcAft>
                        <a:buClr>
                          <a:schemeClr val="dk1"/>
                        </a:buClr>
                        <a:buSzPct val="25000"/>
                        <a:buFont typeface="Arial"/>
                        <a:buNone/>
                      </a:pPr>
                      <a:r>
                        <a:rPr lang="en-US" sz="2000" b="0" i="0" u="none" strike="noStrike" cap="none" baseline="0">
                          <a:solidFill>
                            <a:schemeClr val="dk1"/>
                          </a:solidFill>
                          <a:latin typeface="Arial"/>
                          <a:ea typeface="Arial"/>
                          <a:cs typeface="Arial"/>
                          <a:sym typeface="Arial"/>
                        </a:rPr>
                        <a:t>999 minus number</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c hMerge="1">
                  <a:txBody>
                    <a:bodyPr/>
                    <a:lstStyle/>
                    <a:p>
                      <a:endParaRPr lang="en-US"/>
                    </a:p>
                  </a:txBody>
                  <a:tcPr/>
                </a:tc>
                <a:tc gridSpan="2">
                  <a:txBody>
                    <a:bodyPr/>
                    <a:lstStyle/>
                    <a:p>
                      <a:pPr marL="0" marR="0" lvl="0" indent="0" algn="ctr" rtl="0">
                        <a:lnSpc>
                          <a:spcPct val="100000"/>
                        </a:lnSpc>
                        <a:spcBef>
                          <a:spcPts val="0"/>
                        </a:spcBef>
                        <a:spcAft>
                          <a:spcPts val="0"/>
                        </a:spcAft>
                        <a:buClr>
                          <a:schemeClr val="dk1"/>
                        </a:buClr>
                        <a:buSzPct val="25000"/>
                        <a:buFont typeface="Arial"/>
                        <a:buNone/>
                      </a:pPr>
                      <a:r>
                        <a:rPr lang="en-US" sz="2000" b="0" i="0" u="none" strike="noStrike" cap="none" baseline="0">
                          <a:solidFill>
                            <a:schemeClr val="dk1"/>
                          </a:solidFill>
                          <a:latin typeface="Arial"/>
                          <a:ea typeface="Arial"/>
                          <a:cs typeface="Arial"/>
                          <a:sym typeface="Arial"/>
                        </a:rPr>
                        <a:t>none</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c hMerge="1">
                  <a:txBody>
                    <a:bodyPr/>
                    <a:lstStyle/>
                    <a:p>
                      <a:endParaRPr lang="en-US"/>
                    </a:p>
                  </a:txBody>
                  <a:tcPr/>
                </a:tc>
              </a:tr>
              <a:tr h="396875">
                <a:tc>
                  <a:txBody>
                    <a:bodyPr/>
                    <a:lstStyle/>
                    <a:p>
                      <a:pPr marL="0" marR="0" lvl="0" indent="0" algn="l" rtl="0">
                        <a:lnSpc>
                          <a:spcPct val="100000"/>
                        </a:lnSpc>
                        <a:spcBef>
                          <a:spcPts val="0"/>
                        </a:spcBef>
                        <a:spcAft>
                          <a:spcPts val="0"/>
                        </a:spcAft>
                        <a:buClr>
                          <a:schemeClr val="lt1"/>
                        </a:buClr>
                        <a:buSzPct val="25000"/>
                        <a:buFont typeface="Arial"/>
                        <a:buNone/>
                      </a:pPr>
                      <a:r>
                        <a:rPr lang="en-US" sz="2000" b="0" i="0" u="none" strike="noStrike" cap="none" baseline="0">
                          <a:solidFill>
                            <a:schemeClr val="lt1"/>
                          </a:solidFill>
                          <a:latin typeface="Arial"/>
                          <a:ea typeface="Arial"/>
                          <a:cs typeface="Arial"/>
                          <a:sym typeface="Arial"/>
                        </a:rPr>
                        <a:t>Representation example</a:t>
                      </a:r>
                    </a:p>
                  </a:txBody>
                  <a:tcPr marL="0" marR="0" marT="0" marB="0">
                    <a:lnL w="19050" cap="flat">
                      <a:solidFill>
                        <a:srgbClr val="FF9F11"/>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chemeClr val="lt1"/>
                      </a:solidFill>
                      <a:prstDash val="solid"/>
                      <a:round/>
                      <a:headEnd type="none" w="med" len="med"/>
                      <a:tailEnd type="none" w="med" len="med"/>
                    </a:lnT>
                    <a:lnB w="19050" cap="flat">
                      <a:solidFill>
                        <a:schemeClr val="lt1"/>
                      </a:solidFill>
                      <a:prstDash val="solid"/>
                      <a:round/>
                      <a:headEnd type="none" w="med" len="med"/>
                      <a:tailEnd type="none" w="med" len="med"/>
                    </a:lnB>
                    <a:solidFill>
                      <a:srgbClr val="FF9F11"/>
                    </a:solidFill>
                  </a:tcPr>
                </a:tc>
                <a:tc>
                  <a:txBody>
                    <a:bodyPr/>
                    <a:lstStyle/>
                    <a:p>
                      <a:pPr marL="0" marR="0" lvl="0" indent="0" algn="ctr" rtl="0">
                        <a:lnSpc>
                          <a:spcPct val="100000"/>
                        </a:lnSpc>
                        <a:spcBef>
                          <a:spcPts val="0"/>
                        </a:spcBef>
                        <a:spcAft>
                          <a:spcPts val="0"/>
                        </a:spcAft>
                        <a:buClr>
                          <a:srgbClr val="FF9F11"/>
                        </a:buClr>
                        <a:buSzPct val="25000"/>
                        <a:buFont typeface="Arial"/>
                        <a:buNone/>
                      </a:pPr>
                      <a:r>
                        <a:rPr lang="en-US" sz="2000" b="1" i="1" u="none" strike="noStrike" cap="none" baseline="0">
                          <a:solidFill>
                            <a:srgbClr val="FF9F11"/>
                          </a:solidFill>
                          <a:latin typeface="Arial"/>
                          <a:ea typeface="Arial"/>
                          <a:cs typeface="Arial"/>
                          <a:sym typeface="Arial"/>
                        </a:rPr>
                        <a:t>500</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rgbClr val="FF9F11"/>
                        </a:buClr>
                        <a:buSzPct val="25000"/>
                        <a:buFont typeface="Arial"/>
                        <a:buNone/>
                      </a:pPr>
                      <a:r>
                        <a:rPr lang="en-US" sz="2000" b="1" i="1" u="none" strike="noStrike" cap="none" baseline="0">
                          <a:solidFill>
                            <a:srgbClr val="FF9F11"/>
                          </a:solidFill>
                          <a:latin typeface="Arial"/>
                          <a:ea typeface="Arial"/>
                          <a:cs typeface="Arial"/>
                          <a:sym typeface="Arial"/>
                        </a:rPr>
                        <a:t>999</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rgbClr val="FF9F11"/>
                        </a:buClr>
                        <a:buSzPct val="25000"/>
                        <a:buFont typeface="Arial"/>
                        <a:buNone/>
                      </a:pPr>
                      <a:r>
                        <a:rPr lang="en-US" sz="2000" b="1" i="1" u="none" strike="noStrike" cap="none" baseline="0">
                          <a:solidFill>
                            <a:srgbClr val="FF9F11"/>
                          </a:solidFill>
                          <a:latin typeface="Arial"/>
                          <a:ea typeface="Arial"/>
                          <a:cs typeface="Arial"/>
                          <a:sym typeface="Arial"/>
                        </a:rPr>
                        <a:t>  0</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rgbClr val="FF9F11"/>
                        </a:buClr>
                        <a:buSzPct val="25000"/>
                        <a:buFont typeface="Arial"/>
                        <a:buNone/>
                      </a:pPr>
                      <a:r>
                        <a:rPr lang="en-US" sz="2000" b="1" i="1" u="none" strike="noStrike" cap="none" baseline="0">
                          <a:solidFill>
                            <a:srgbClr val="FF9F11"/>
                          </a:solidFill>
                          <a:latin typeface="Arial"/>
                          <a:ea typeface="Arial"/>
                          <a:cs typeface="Arial"/>
                          <a:sym typeface="Arial"/>
                        </a:rPr>
                        <a:t>499</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r>
              <a:tr h="442900">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lnT w="19050" cap="flat">
                      <a:solidFill>
                        <a:schemeClr val="lt1"/>
                      </a:solidFill>
                      <a:prstDash val="solid"/>
                      <a:round/>
                      <a:headEnd type="none" w="med" len="med"/>
                      <a:tailEnd type="none" w="med" len="med"/>
                    </a:lnT>
                  </a:tcPr>
                </a:tc>
                <a:tc gridSpan="4">
                  <a:txBody>
                    <a:bodyPr/>
                    <a:lstStyle/>
                    <a:p>
                      <a:pPr marL="0" marR="0" lvl="0" indent="0" algn="l" rtl="0">
                        <a:lnSpc>
                          <a:spcPct val="100000"/>
                        </a:lnSpc>
                        <a:spcBef>
                          <a:spcPts val="0"/>
                        </a:spcBef>
                        <a:spcAft>
                          <a:spcPts val="0"/>
                        </a:spcAft>
                        <a:buClr>
                          <a:srgbClr val="000080"/>
                        </a:buClr>
                        <a:buSzPct val="25000"/>
                        <a:buFont typeface="Arial"/>
                        <a:buNone/>
                      </a:pPr>
                      <a:r>
                        <a:rPr lang="en-US" sz="2000" b="1" i="0" u="none" strike="noStrike" cap="none" baseline="0">
                          <a:solidFill>
                            <a:srgbClr val="000080"/>
                          </a:solidFill>
                          <a:latin typeface="Arial"/>
                          <a:ea typeface="Arial"/>
                          <a:cs typeface="Arial"/>
                          <a:sym typeface="Arial"/>
                        </a:rPr>
                        <a:t>    –</a:t>
                      </a:r>
                      <a:r>
                        <a:rPr lang="en-US" sz="2000" b="0" i="0" u="none" strike="noStrike" cap="none" baseline="0">
                          <a:solidFill>
                            <a:schemeClr val="dk1"/>
                          </a:solidFill>
                          <a:latin typeface="Arial"/>
                          <a:ea typeface="Arial"/>
                          <a:cs typeface="Arial"/>
                          <a:sym typeface="Arial"/>
                        </a:rPr>
                        <a:t> 	Increasing value	</a:t>
                      </a:r>
                      <a:r>
                        <a:rPr lang="en-US" sz="2000" b="1" i="0" u="none" strike="noStrike" cap="none" baseline="0">
                          <a:solidFill>
                            <a:srgbClr val="000080"/>
                          </a:solidFill>
                          <a:latin typeface="Arial"/>
                          <a:ea typeface="Arial"/>
                          <a:cs typeface="Arial"/>
                          <a:sym typeface="Arial"/>
                        </a:rPr>
                        <a:t>+</a:t>
                      </a:r>
                    </a:p>
                  </a:txBody>
                  <a:tcPr marL="0" marR="0" marT="0" marB="0">
                    <a:lnT w="19050" cap="flat">
                      <a:solidFill>
                        <a:srgbClr val="000080"/>
                      </a:solidFill>
                      <a:prstDash val="solid"/>
                      <a:round/>
                      <a:headEnd type="none" w="med" len="med"/>
                      <a:tailEnd type="none" w="med" len="med"/>
                    </a:lnT>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cxnSp>
        <p:nvCxnSpPr>
          <p:cNvPr id="311" name="Shape 311"/>
          <p:cNvCxnSpPr/>
          <p:nvPr/>
        </p:nvCxnSpPr>
        <p:spPr>
          <a:xfrm>
            <a:off x="4724400" y="6096000"/>
            <a:ext cx="4038599" cy="0"/>
          </a:xfrm>
          <a:prstGeom prst="straightConnector1">
            <a:avLst/>
          </a:prstGeom>
          <a:noFill/>
          <a:ln w="31750" cap="rnd">
            <a:solidFill>
              <a:srgbClr val="000080"/>
            </a:solidFill>
            <a:prstDash val="solid"/>
            <a:miter/>
            <a:headEnd type="none" w="med" len="med"/>
            <a:tailEnd type="triangle" w="med" len="med"/>
          </a:ln>
        </p:spPr>
      </p:cxnSp>
      <p:sp>
        <p:nvSpPr>
          <p:cNvPr id="312" name="Shape 312"/>
          <p:cNvSpPr txBox="1"/>
          <p:nvPr/>
        </p:nvSpPr>
        <p:spPr>
          <a:xfrm>
            <a:off x="3429000" y="5867400"/>
            <a:ext cx="990599" cy="304799"/>
          </a:xfrm>
          <a:prstGeom prst="rect">
            <a:avLst/>
          </a:prstGeom>
          <a:noFill/>
          <a:ln>
            <a:noFill/>
          </a:ln>
        </p:spPr>
        <p:txBody>
          <a:bodyPr lIns="91425" tIns="45700" rIns="91425" bIns="45700" anchor="t" anchorCtr="0">
            <a:normAutofit/>
          </a:bodyPr>
          <a:lstStyle/>
          <a:p>
            <a:pPr marL="0" marR="0" lvl="0" indent="0" algn="l"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999 </a:t>
            </a:r>
            <a:r>
              <a:rPr lang="en-US" sz="1400" b="1" i="0" u="none" strike="noStrike" cap="none" baseline="0">
                <a:solidFill>
                  <a:schemeClr val="dk1"/>
                </a:solidFill>
                <a:latin typeface="Arial"/>
                <a:ea typeface="Arial"/>
                <a:cs typeface="Arial"/>
                <a:sym typeface="Arial"/>
              </a:rPr>
              <a:t>–</a:t>
            </a:r>
            <a:r>
              <a:rPr lang="en-US" sz="1400" b="0" i="0" u="none" strike="noStrike" cap="none" baseline="0">
                <a:solidFill>
                  <a:schemeClr val="dk1"/>
                </a:solidFill>
                <a:latin typeface="Arial"/>
                <a:ea typeface="Arial"/>
                <a:cs typeface="Arial"/>
                <a:sym typeface="Arial"/>
              </a:rPr>
              <a:t> 499</a:t>
            </a:r>
          </a:p>
        </p:txBody>
      </p:sp>
      <p:cxnSp>
        <p:nvCxnSpPr>
          <p:cNvPr id="313" name="Shape 313"/>
          <p:cNvCxnSpPr/>
          <p:nvPr/>
        </p:nvCxnSpPr>
        <p:spPr>
          <a:xfrm rot="10800000" flipH="1">
            <a:off x="4191000" y="5638800"/>
            <a:ext cx="685799" cy="304799"/>
          </a:xfrm>
          <a:prstGeom prst="straightConnector1">
            <a:avLst/>
          </a:prstGeom>
          <a:noFill/>
          <a:ln w="12700" cap="rnd">
            <a:solidFill>
              <a:srgbClr val="000080"/>
            </a:solidFill>
            <a:prstDash val="solid"/>
            <a:miter/>
            <a:headEnd type="none" w="med" len="med"/>
            <a:tailEnd type="triangle" w="med" len="med"/>
          </a:ln>
        </p:spPr>
      </p:cxnSp>
      <p:sp>
        <p:nvSpPr>
          <p:cNvPr id="314" name="Shape 314"/>
          <p:cNvSpPr/>
          <p:nvPr/>
        </p:nvSpPr>
        <p:spPr>
          <a:xfrm>
            <a:off x="4114800" y="2590800"/>
            <a:ext cx="457200" cy="152399"/>
          </a:xfrm>
          <a:prstGeom prst="rightArrow">
            <a:avLst>
              <a:gd name="adj1" fmla="val 50000"/>
              <a:gd name="adj2" fmla="val 50000"/>
            </a:avLst>
          </a:prstGeom>
          <a:solidFill>
            <a:srgbClr val="000080"/>
          </a:solidFill>
          <a:ln>
            <a:noFill/>
          </a:ln>
        </p:spPr>
        <p:txBody>
          <a:bodyPr lIns="91425" tIns="45700" rIns="91425" bIns="45700" anchor="ctr" anchorCtr="0">
            <a:normAutofit/>
          </a:bodyPr>
          <a:lstStyle/>
          <a:p>
            <a:pPr marL="0" marR="0" lvl="0" indent="0" algn="l" rtl="0">
              <a:lnSpc>
                <a:spcPct val="100000"/>
              </a:lnSpc>
              <a:spcBef>
                <a:spcPts val="0"/>
              </a:spcBef>
              <a:spcAft>
                <a:spcPts val="0"/>
              </a:spcAft>
              <a:buNone/>
            </a:pPr>
            <a:endParaRPr sz="1800" b="0" i="0" u="none" strike="noStrike" cap="none" baseline="0">
              <a:solidFill>
                <a:schemeClr val="dk1"/>
              </a:solidFill>
              <a:latin typeface="Arial"/>
              <a:ea typeface="Arial"/>
              <a:cs typeface="Arial"/>
              <a:sym typeface="Arial"/>
            </a:endParaRPr>
          </a:p>
        </p:txBody>
      </p:sp>
      <p:sp>
        <p:nvSpPr>
          <p:cNvPr id="315" name="Shape 315"/>
          <p:cNvSpPr txBox="1"/>
          <p:nvPr/>
        </p:nvSpPr>
        <p:spPr>
          <a:xfrm>
            <a:off x="6553200" y="6245225"/>
            <a:ext cx="2133599" cy="476249"/>
          </a:xfrm>
          <a:prstGeom prst="rect">
            <a:avLst/>
          </a:prstGeom>
          <a:noFill/>
          <a:ln>
            <a:noFill/>
          </a:ln>
        </p:spPr>
        <p:txBody>
          <a:bodyPr lIns="91425" tIns="45700" rIns="91425" bIns="45700" anchor="t" anchorCtr="0">
            <a:normAutofit/>
          </a:bodyPr>
          <a:lstStyle/>
          <a:p>
            <a:pPr marL="0" marR="0" lvl="0" indent="0" algn="r" rtl="0">
              <a:lnSpc>
                <a:spcPct val="100000"/>
              </a:lnSpc>
              <a:spcBef>
                <a:spcPts val="0"/>
              </a:spcBef>
              <a:spcAft>
                <a:spcPts val="0"/>
              </a:spcAft>
              <a:buClr>
                <a:srgbClr val="FF9F11"/>
              </a:buClr>
              <a:buSzPct val="25000"/>
              <a:buFont typeface="Arial"/>
              <a:buNone/>
            </a:pPr>
            <a:r>
              <a:rPr lang="en-US" sz="1400" b="0" i="0" u="none" strike="noStrike" cap="none" baseline="0">
                <a:solidFill>
                  <a:srgbClr val="FF9F11"/>
                </a:solidFill>
                <a:latin typeface="Arial"/>
                <a:ea typeface="Arial"/>
                <a:cs typeface="Arial"/>
                <a:sym typeface="Arial"/>
              </a:rPr>
              <a:t>5-*</a:t>
            </a:r>
          </a:p>
        </p:txBody>
      </p:sp>
      <p:sp>
        <p:nvSpPr>
          <p:cNvPr id="316" name="Shape 316"/>
          <p:cNvSpPr txBox="1"/>
          <p:nvPr/>
        </p:nvSpPr>
        <p:spPr>
          <a:xfrm>
            <a:off x="762000" y="6248400"/>
            <a:ext cx="3352799" cy="476249"/>
          </a:xfrm>
          <a:prstGeom prst="rect">
            <a:avLst/>
          </a:prstGeom>
          <a:noFill/>
          <a:ln>
            <a:noFill/>
          </a:ln>
        </p:spPr>
        <p:txBody>
          <a:bodyPr lIns="91425" tIns="45700" rIns="91425" bIns="45700" anchor="t"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1400" b="0" i="0" u="none" strike="noStrike" cap="none" baseline="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20"/>
        <p:cNvGrpSpPr/>
        <p:nvPr/>
      </p:nvGrpSpPr>
      <p:grpSpPr>
        <a:xfrm>
          <a:off x="0" y="0"/>
          <a:ext cx="0" cy="0"/>
          <a:chOff x="0" y="0"/>
          <a:chExt cx="0" cy="0"/>
        </a:xfrm>
      </p:grpSpPr>
      <p:sp>
        <p:nvSpPr>
          <p:cNvPr id="321" name="Shape 321"/>
          <p:cNvSpPr txBox="1">
            <a:spLocks noGrp="1"/>
          </p:cNvSpPr>
          <p:nvPr>
            <p:ph type="title"/>
          </p:nvPr>
        </p:nvSpPr>
        <p:spPr>
          <a:xfrm>
            <a:off x="762000" y="274637"/>
            <a:ext cx="7924799" cy="1143000"/>
          </a:xfrm>
          <a:prstGeom prst="rect">
            <a:avLst/>
          </a:prstGeom>
          <a:noFill/>
          <a:ln>
            <a:noFill/>
          </a:ln>
        </p:spPr>
        <p:txBody>
          <a:bodyPr lIns="91425" tIns="45700" rIns="91425" bIns="45700" anchor="ctr"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4400" b="1" i="0" u="none" strike="noStrike" cap="none" baseline="0">
                <a:solidFill>
                  <a:srgbClr val="000080"/>
                </a:solidFill>
                <a:latin typeface="Arial"/>
                <a:ea typeface="Arial"/>
                <a:cs typeface="Arial"/>
                <a:sym typeface="Arial"/>
              </a:rPr>
              <a:t>9’s Decimal Complement</a:t>
            </a:r>
          </a:p>
        </p:txBody>
      </p:sp>
      <p:sp>
        <p:nvSpPr>
          <p:cNvPr id="322" name="Shape 322"/>
          <p:cNvSpPr txBox="1">
            <a:spLocks noGrp="1"/>
          </p:cNvSpPr>
          <p:nvPr>
            <p:ph type="body" idx="1"/>
          </p:nvPr>
        </p:nvSpPr>
        <p:spPr>
          <a:xfrm>
            <a:off x="914400" y="1524000"/>
            <a:ext cx="7772400" cy="4525961"/>
          </a:xfrm>
          <a:prstGeom prst="rect">
            <a:avLst/>
          </a:prstGeom>
          <a:noFill/>
          <a:ln>
            <a:noFill/>
          </a:ln>
        </p:spPr>
        <p:txBody>
          <a:bodyPr lIns="91425" tIns="45700" rIns="91425" bIns="45700" anchor="t" anchorCtr="0">
            <a:normAutofit/>
          </a:bodyPr>
          <a:lstStyle/>
          <a:p>
            <a:pPr marL="342900" marR="0" lvl="0" indent="-342900" algn="l" rtl="0">
              <a:lnSpc>
                <a:spcPct val="100000"/>
              </a:lnSpc>
              <a:spcBef>
                <a:spcPts val="0"/>
              </a:spcBef>
              <a:spcAft>
                <a:spcPts val="0"/>
              </a:spcAft>
              <a:buClr>
                <a:srgbClr val="000080"/>
              </a:buClr>
              <a:buSzPct val="100000"/>
              <a:buFont typeface="Arial"/>
              <a:buChar char="▪"/>
            </a:pPr>
            <a:r>
              <a:rPr lang="en-US" sz="2800" b="0" i="0" u="none" strike="noStrike" cap="none" baseline="0">
                <a:solidFill>
                  <a:schemeClr val="dk1"/>
                </a:solidFill>
                <a:latin typeface="Arial"/>
                <a:ea typeface="Arial"/>
                <a:cs typeface="Arial"/>
                <a:sym typeface="Arial"/>
              </a:rPr>
              <a:t>Necessary to specify number of digits or </a:t>
            </a:r>
            <a:r>
              <a:rPr lang="en-US" sz="2800" b="0" i="1" u="none" strike="noStrike" cap="none" baseline="0">
                <a:solidFill>
                  <a:srgbClr val="000080"/>
                </a:solidFill>
                <a:latin typeface="Arial"/>
                <a:ea typeface="Arial"/>
                <a:cs typeface="Arial"/>
                <a:sym typeface="Arial"/>
              </a:rPr>
              <a:t>word size</a:t>
            </a:r>
          </a:p>
          <a:p>
            <a:pPr marL="342900" marR="0" lvl="0" indent="-342900" algn="l" rtl="0">
              <a:lnSpc>
                <a:spcPct val="100000"/>
              </a:lnSpc>
              <a:spcBef>
                <a:spcPts val="560"/>
              </a:spcBef>
              <a:spcAft>
                <a:spcPts val="0"/>
              </a:spcAft>
              <a:buClr>
                <a:srgbClr val="000080"/>
              </a:buClr>
              <a:buSzPct val="100000"/>
              <a:buFont typeface="Arial"/>
              <a:buChar char="▪"/>
            </a:pPr>
            <a:r>
              <a:rPr lang="en-US" sz="2800" b="0" i="0" u="none" strike="noStrike" cap="none" baseline="0">
                <a:solidFill>
                  <a:schemeClr val="dk1"/>
                </a:solidFill>
                <a:latin typeface="Arial"/>
                <a:ea typeface="Arial"/>
                <a:cs typeface="Arial"/>
                <a:sym typeface="Arial"/>
              </a:rPr>
              <a:t>Example: representation of 3-digit number </a:t>
            </a:r>
          </a:p>
          <a:p>
            <a:pPr marL="742950" marR="0" lvl="1" indent="-285750" algn="l" rtl="0">
              <a:lnSpc>
                <a:spcPct val="100000"/>
              </a:lnSpc>
              <a:spcBef>
                <a:spcPts val="480"/>
              </a:spcBef>
              <a:spcAft>
                <a:spcPts val="0"/>
              </a:spcAft>
              <a:buClr>
                <a:srgbClr val="FF9F11"/>
              </a:buClr>
              <a:buSzPct val="100000"/>
              <a:buFont typeface="Arial"/>
              <a:buChar char="▪"/>
            </a:pPr>
            <a:r>
              <a:rPr lang="en-US" sz="2400" b="0" i="0" u="none" strike="noStrike" cap="none" baseline="0">
                <a:solidFill>
                  <a:schemeClr val="dk1"/>
                </a:solidFill>
                <a:latin typeface="Arial"/>
                <a:ea typeface="Arial"/>
                <a:cs typeface="Arial"/>
                <a:sym typeface="Arial"/>
              </a:rPr>
              <a:t>First digit = 0 through 4     positive number</a:t>
            </a:r>
          </a:p>
          <a:p>
            <a:pPr marL="742950" marR="0" lvl="1" indent="-285750" algn="l" rtl="0">
              <a:lnSpc>
                <a:spcPct val="100000"/>
              </a:lnSpc>
              <a:spcBef>
                <a:spcPts val="480"/>
              </a:spcBef>
              <a:spcAft>
                <a:spcPts val="0"/>
              </a:spcAft>
              <a:buClr>
                <a:srgbClr val="FF9F11"/>
              </a:buClr>
              <a:buSzPct val="100000"/>
              <a:buFont typeface="Arial"/>
              <a:buChar char="▪"/>
            </a:pPr>
            <a:r>
              <a:rPr lang="en-US" sz="2400" b="0" i="0" u="none" strike="noStrike" cap="none" baseline="0">
                <a:solidFill>
                  <a:schemeClr val="dk1"/>
                </a:solidFill>
                <a:latin typeface="Arial"/>
                <a:ea typeface="Arial"/>
                <a:cs typeface="Arial"/>
                <a:sym typeface="Arial"/>
              </a:rPr>
              <a:t>First digit = 5 through 9     negative number</a:t>
            </a:r>
          </a:p>
          <a:p>
            <a:pPr marL="342900" marR="0" lvl="0" indent="-342900" algn="l" rtl="0">
              <a:lnSpc>
                <a:spcPct val="100000"/>
              </a:lnSpc>
              <a:spcBef>
                <a:spcPts val="560"/>
              </a:spcBef>
              <a:spcAft>
                <a:spcPts val="0"/>
              </a:spcAft>
              <a:buClr>
                <a:srgbClr val="000080"/>
              </a:buClr>
              <a:buSzPct val="100000"/>
              <a:buFont typeface="Arial"/>
              <a:buChar char="▪"/>
            </a:pPr>
            <a:r>
              <a:rPr lang="en-US" sz="2800" b="0" i="0" u="none" strike="noStrike" cap="none" baseline="0">
                <a:solidFill>
                  <a:schemeClr val="dk1"/>
                </a:solidFill>
                <a:latin typeface="Arial"/>
                <a:ea typeface="Arial"/>
                <a:cs typeface="Arial"/>
                <a:sym typeface="Arial"/>
              </a:rPr>
              <a:t>Conversion to sign-and-magnitude number for 9’s complement</a:t>
            </a:r>
          </a:p>
          <a:p>
            <a:pPr marL="742950" marR="0" lvl="1" indent="-285750" algn="l" rtl="0">
              <a:lnSpc>
                <a:spcPct val="100000"/>
              </a:lnSpc>
              <a:spcBef>
                <a:spcPts val="480"/>
              </a:spcBef>
              <a:spcAft>
                <a:spcPts val="0"/>
              </a:spcAft>
              <a:buClr>
                <a:srgbClr val="FF9F11"/>
              </a:buClr>
              <a:buSzPct val="100000"/>
              <a:buFont typeface="Arial"/>
              <a:buChar char="▪"/>
            </a:pPr>
            <a:r>
              <a:rPr lang="en-US" sz="2400" b="1" i="0" u="none" strike="noStrike" cap="none" baseline="0">
                <a:solidFill>
                  <a:srgbClr val="000080"/>
                </a:solidFill>
                <a:latin typeface="Arial"/>
                <a:ea typeface="Arial"/>
                <a:cs typeface="Arial"/>
                <a:sym typeface="Arial"/>
              </a:rPr>
              <a:t>321</a:t>
            </a:r>
            <a:r>
              <a:rPr lang="en-US" sz="2400" b="0" i="0" u="none" strike="noStrike" cap="none" baseline="0">
                <a:solidFill>
                  <a:schemeClr val="dk1"/>
                </a:solidFill>
                <a:latin typeface="Arial"/>
                <a:ea typeface="Arial"/>
                <a:cs typeface="Arial"/>
                <a:sym typeface="Arial"/>
              </a:rPr>
              <a:t> remains </a:t>
            </a:r>
            <a:r>
              <a:rPr lang="en-US" sz="2400" b="1" i="0" u="none" strike="noStrike" cap="none" baseline="0">
                <a:solidFill>
                  <a:srgbClr val="FF9F11"/>
                </a:solidFill>
                <a:latin typeface="Arial"/>
                <a:ea typeface="Arial"/>
                <a:cs typeface="Arial"/>
                <a:sym typeface="Arial"/>
              </a:rPr>
              <a:t>321</a:t>
            </a:r>
          </a:p>
          <a:p>
            <a:pPr marL="742950" marR="0" lvl="1" indent="-285750" algn="l" rtl="0">
              <a:lnSpc>
                <a:spcPct val="100000"/>
              </a:lnSpc>
              <a:spcBef>
                <a:spcPts val="480"/>
              </a:spcBef>
              <a:spcAft>
                <a:spcPts val="0"/>
              </a:spcAft>
              <a:buClr>
                <a:srgbClr val="FF9F11"/>
              </a:buClr>
              <a:buSzPct val="100000"/>
              <a:buFont typeface="Arial"/>
              <a:buChar char="▪"/>
            </a:pPr>
            <a:r>
              <a:rPr lang="en-US" sz="2400" b="1" i="0" u="none" strike="noStrike" cap="none" baseline="0">
                <a:solidFill>
                  <a:srgbClr val="000080"/>
                </a:solidFill>
                <a:latin typeface="Arial"/>
                <a:ea typeface="Arial"/>
                <a:cs typeface="Arial"/>
                <a:sym typeface="Arial"/>
              </a:rPr>
              <a:t>521</a:t>
            </a:r>
            <a:r>
              <a:rPr lang="en-US" sz="2400" b="0" i="0" u="none" strike="noStrike" cap="none" baseline="0">
                <a:solidFill>
                  <a:schemeClr val="dk1"/>
                </a:solidFill>
                <a:latin typeface="Arial"/>
                <a:ea typeface="Arial"/>
                <a:cs typeface="Arial"/>
                <a:sym typeface="Arial"/>
              </a:rPr>
              <a:t>: take the complement (999 – 521) = </a:t>
            </a:r>
            <a:r>
              <a:rPr lang="en-US" sz="2400" b="0" i="0" u="none" strike="noStrike" cap="none" baseline="0">
                <a:solidFill>
                  <a:srgbClr val="FF9F11"/>
                </a:solidFill>
                <a:latin typeface="Arial"/>
                <a:ea typeface="Arial"/>
                <a:cs typeface="Arial"/>
                <a:sym typeface="Arial"/>
              </a:rPr>
              <a:t>– </a:t>
            </a:r>
            <a:r>
              <a:rPr lang="en-US" sz="2400" b="1" i="0" u="none" strike="noStrike" cap="none" baseline="0">
                <a:solidFill>
                  <a:srgbClr val="FF9F11"/>
                </a:solidFill>
                <a:latin typeface="Arial"/>
                <a:ea typeface="Arial"/>
                <a:cs typeface="Arial"/>
                <a:sym typeface="Arial"/>
              </a:rPr>
              <a:t>478</a:t>
            </a:r>
          </a:p>
        </p:txBody>
      </p:sp>
      <p:sp>
        <p:nvSpPr>
          <p:cNvPr id="323" name="Shape 323"/>
          <p:cNvSpPr/>
          <p:nvPr/>
        </p:nvSpPr>
        <p:spPr>
          <a:xfrm>
            <a:off x="4953000" y="3124200"/>
            <a:ext cx="304799" cy="152399"/>
          </a:xfrm>
          <a:prstGeom prst="rightArrow">
            <a:avLst>
              <a:gd name="adj1" fmla="val 50000"/>
              <a:gd name="adj2" fmla="val 50000"/>
            </a:avLst>
          </a:prstGeom>
          <a:solidFill>
            <a:srgbClr val="000080"/>
          </a:solidFill>
          <a:ln>
            <a:noFill/>
          </a:ln>
        </p:spPr>
        <p:txBody>
          <a:bodyPr lIns="91425" tIns="45700" rIns="91425" bIns="45700" anchor="ctr" anchorCtr="0">
            <a:normAutofit/>
          </a:bodyPr>
          <a:lstStyle/>
          <a:p>
            <a:pPr marL="0" marR="0" lvl="0" indent="0" algn="l" rtl="0">
              <a:lnSpc>
                <a:spcPct val="100000"/>
              </a:lnSpc>
              <a:spcBef>
                <a:spcPts val="0"/>
              </a:spcBef>
              <a:spcAft>
                <a:spcPts val="0"/>
              </a:spcAft>
              <a:buNone/>
            </a:pPr>
            <a:endParaRPr sz="1800" b="0" i="0" u="none" strike="noStrike" cap="none" baseline="0">
              <a:solidFill>
                <a:schemeClr val="dk1"/>
              </a:solidFill>
              <a:latin typeface="Arial"/>
              <a:ea typeface="Arial"/>
              <a:cs typeface="Arial"/>
              <a:sym typeface="Arial"/>
            </a:endParaRPr>
          </a:p>
        </p:txBody>
      </p:sp>
      <p:sp>
        <p:nvSpPr>
          <p:cNvPr id="324" name="Shape 324"/>
          <p:cNvSpPr/>
          <p:nvPr/>
        </p:nvSpPr>
        <p:spPr>
          <a:xfrm>
            <a:off x="4953000" y="3581400"/>
            <a:ext cx="304799" cy="152399"/>
          </a:xfrm>
          <a:prstGeom prst="rightArrow">
            <a:avLst>
              <a:gd name="adj1" fmla="val 50000"/>
              <a:gd name="adj2" fmla="val 50000"/>
            </a:avLst>
          </a:prstGeom>
          <a:solidFill>
            <a:srgbClr val="000080"/>
          </a:solidFill>
          <a:ln>
            <a:noFill/>
          </a:ln>
        </p:spPr>
        <p:txBody>
          <a:bodyPr lIns="91425" tIns="45700" rIns="91425" bIns="45700" anchor="ctr" anchorCtr="0">
            <a:normAutofit/>
          </a:bodyPr>
          <a:lstStyle/>
          <a:p>
            <a:pPr marL="0" marR="0" lvl="0" indent="0" algn="l" rtl="0">
              <a:lnSpc>
                <a:spcPct val="100000"/>
              </a:lnSpc>
              <a:spcBef>
                <a:spcPts val="0"/>
              </a:spcBef>
              <a:spcAft>
                <a:spcPts val="0"/>
              </a:spcAft>
              <a:buNone/>
            </a:pPr>
            <a:endParaRPr sz="1800" b="0" i="0" u="none" strike="noStrike" cap="none" baseline="0">
              <a:solidFill>
                <a:schemeClr val="dk1"/>
              </a:solidFill>
              <a:latin typeface="Arial"/>
              <a:ea typeface="Arial"/>
              <a:cs typeface="Arial"/>
              <a:sym typeface="Arial"/>
            </a:endParaRPr>
          </a:p>
        </p:txBody>
      </p:sp>
      <p:sp>
        <p:nvSpPr>
          <p:cNvPr id="325" name="Shape 325"/>
          <p:cNvSpPr txBox="1"/>
          <p:nvPr/>
        </p:nvSpPr>
        <p:spPr>
          <a:xfrm>
            <a:off x="6553200" y="6245225"/>
            <a:ext cx="2133599" cy="476249"/>
          </a:xfrm>
          <a:prstGeom prst="rect">
            <a:avLst/>
          </a:prstGeom>
          <a:noFill/>
          <a:ln>
            <a:noFill/>
          </a:ln>
        </p:spPr>
        <p:txBody>
          <a:bodyPr lIns="91425" tIns="45700" rIns="91425" bIns="45700" anchor="t" anchorCtr="0">
            <a:normAutofit/>
          </a:bodyPr>
          <a:lstStyle/>
          <a:p>
            <a:pPr marL="0" marR="0" lvl="0" indent="0" algn="r" rtl="0">
              <a:lnSpc>
                <a:spcPct val="100000"/>
              </a:lnSpc>
              <a:spcBef>
                <a:spcPts val="0"/>
              </a:spcBef>
              <a:spcAft>
                <a:spcPts val="0"/>
              </a:spcAft>
              <a:buClr>
                <a:srgbClr val="FF9F11"/>
              </a:buClr>
              <a:buSzPct val="25000"/>
              <a:buFont typeface="Arial"/>
              <a:buNone/>
            </a:pPr>
            <a:r>
              <a:rPr lang="en-US" sz="1400" b="0" i="0" u="none" strike="noStrike" cap="none" baseline="0">
                <a:solidFill>
                  <a:srgbClr val="FF9F11"/>
                </a:solidFill>
                <a:latin typeface="Arial"/>
                <a:ea typeface="Arial"/>
                <a:cs typeface="Arial"/>
                <a:sym typeface="Arial"/>
              </a:rPr>
              <a:t>5-*</a:t>
            </a:r>
          </a:p>
        </p:txBody>
      </p:sp>
      <p:sp>
        <p:nvSpPr>
          <p:cNvPr id="326" name="Shape 326"/>
          <p:cNvSpPr txBox="1"/>
          <p:nvPr/>
        </p:nvSpPr>
        <p:spPr>
          <a:xfrm>
            <a:off x="762000" y="6248400"/>
            <a:ext cx="3657600" cy="476249"/>
          </a:xfrm>
          <a:prstGeom prst="rect">
            <a:avLst/>
          </a:prstGeom>
          <a:noFill/>
          <a:ln>
            <a:noFill/>
          </a:ln>
        </p:spPr>
        <p:txBody>
          <a:bodyPr lIns="91425" tIns="45700" rIns="91425" bIns="45700" anchor="t"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1400" b="0" i="0" u="none" strike="noStrike" cap="none" baseline="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30"/>
        <p:cNvGrpSpPr/>
        <p:nvPr/>
      </p:nvGrpSpPr>
      <p:grpSpPr>
        <a:xfrm>
          <a:off x="0" y="0"/>
          <a:ext cx="0" cy="0"/>
          <a:chOff x="0" y="0"/>
          <a:chExt cx="0" cy="0"/>
        </a:xfrm>
      </p:grpSpPr>
      <p:sp>
        <p:nvSpPr>
          <p:cNvPr id="331" name="Shape 331"/>
          <p:cNvSpPr txBox="1">
            <a:spLocks noGrp="1"/>
          </p:cNvSpPr>
          <p:nvPr>
            <p:ph type="title"/>
          </p:nvPr>
        </p:nvSpPr>
        <p:spPr>
          <a:xfrm>
            <a:off x="762000" y="274637"/>
            <a:ext cx="7924799" cy="1143000"/>
          </a:xfrm>
          <a:prstGeom prst="rect">
            <a:avLst/>
          </a:prstGeom>
          <a:noFill/>
          <a:ln>
            <a:noFill/>
          </a:ln>
        </p:spPr>
        <p:txBody>
          <a:bodyPr lIns="91425" tIns="45700" rIns="91425" bIns="45700" anchor="ctr"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4400" b="1" i="0" u="none" strike="noStrike" cap="none" baseline="0">
                <a:solidFill>
                  <a:srgbClr val="000080"/>
                </a:solidFill>
                <a:latin typeface="Arial"/>
                <a:ea typeface="Arial"/>
                <a:cs typeface="Arial"/>
                <a:sym typeface="Arial"/>
              </a:rPr>
              <a:t>Choice of Representation</a:t>
            </a:r>
          </a:p>
        </p:txBody>
      </p:sp>
      <p:sp>
        <p:nvSpPr>
          <p:cNvPr id="332" name="Shape 332"/>
          <p:cNvSpPr txBox="1">
            <a:spLocks noGrp="1"/>
          </p:cNvSpPr>
          <p:nvPr>
            <p:ph type="body" idx="1"/>
          </p:nvPr>
        </p:nvSpPr>
        <p:spPr>
          <a:xfrm>
            <a:off x="914400" y="1524000"/>
            <a:ext cx="7772400" cy="4525961"/>
          </a:xfrm>
          <a:prstGeom prst="rect">
            <a:avLst/>
          </a:prstGeom>
          <a:noFill/>
          <a:ln>
            <a:noFill/>
          </a:ln>
        </p:spPr>
        <p:txBody>
          <a:bodyPr lIns="91425" tIns="45700" rIns="91425" bIns="45700" anchor="t" anchorCtr="0">
            <a:normAutofit/>
          </a:bodyPr>
          <a:lstStyle/>
          <a:p>
            <a:pPr marL="342900" marR="0" lvl="0" indent="-342900" algn="l" rtl="0">
              <a:lnSpc>
                <a:spcPct val="100000"/>
              </a:lnSpc>
              <a:spcBef>
                <a:spcPts val="0"/>
              </a:spcBef>
              <a:spcAft>
                <a:spcPts val="0"/>
              </a:spcAft>
              <a:buClr>
                <a:srgbClr val="000080"/>
              </a:buClr>
              <a:buSzPct val="100000"/>
              <a:buFont typeface="Arial"/>
              <a:buChar char="▪"/>
            </a:pPr>
            <a:r>
              <a:rPr lang="en-US" sz="3200" b="0" i="0" u="none" strike="noStrike" cap="none" baseline="0">
                <a:solidFill>
                  <a:schemeClr val="dk1"/>
                </a:solidFill>
                <a:latin typeface="Arial"/>
                <a:ea typeface="Arial"/>
                <a:cs typeface="Arial"/>
                <a:sym typeface="Arial"/>
              </a:rPr>
              <a:t>Must be consistent with rules of normal arithmetic</a:t>
            </a:r>
          </a:p>
          <a:p>
            <a:pPr marL="742950" marR="0" lvl="1" indent="-285750" algn="l" rtl="0">
              <a:lnSpc>
                <a:spcPct val="100000"/>
              </a:lnSpc>
              <a:spcBef>
                <a:spcPts val="560"/>
              </a:spcBef>
              <a:spcAft>
                <a:spcPts val="0"/>
              </a:spcAft>
              <a:buClr>
                <a:srgbClr val="FF9F11"/>
              </a:buClr>
              <a:buSzPct val="100000"/>
              <a:buFont typeface="Arial"/>
              <a:buChar char="▪"/>
            </a:pPr>
            <a:r>
              <a:rPr lang="en-US" sz="2800" b="0" i="0" u="none" strike="noStrike" cap="none" baseline="0">
                <a:solidFill>
                  <a:schemeClr val="dk1"/>
                </a:solidFill>
                <a:latin typeface="Arial"/>
                <a:ea typeface="Arial"/>
                <a:cs typeface="Arial"/>
                <a:sym typeface="Arial"/>
              </a:rPr>
              <a:t>- (-value) = value</a:t>
            </a:r>
          </a:p>
          <a:p>
            <a:pPr marL="342900" marR="0" lvl="0" indent="-342900" algn="l" rtl="0">
              <a:lnSpc>
                <a:spcPct val="100000"/>
              </a:lnSpc>
              <a:spcBef>
                <a:spcPts val="640"/>
              </a:spcBef>
              <a:spcAft>
                <a:spcPts val="0"/>
              </a:spcAft>
              <a:buClr>
                <a:srgbClr val="000080"/>
              </a:buClr>
              <a:buSzPct val="100000"/>
              <a:buFont typeface="Arial"/>
              <a:buChar char="▪"/>
            </a:pPr>
            <a:r>
              <a:rPr lang="en-US" sz="3200" b="0" i="0" u="none" strike="noStrike" cap="none" baseline="0">
                <a:solidFill>
                  <a:schemeClr val="dk1"/>
                </a:solidFill>
                <a:latin typeface="Arial"/>
                <a:ea typeface="Arial"/>
                <a:cs typeface="Arial"/>
                <a:sym typeface="Arial"/>
              </a:rPr>
              <a:t>If we complement the value twice, it should return to its original value</a:t>
            </a:r>
          </a:p>
          <a:p>
            <a:pPr marL="742950" marR="0" lvl="1" indent="-285750" algn="l" rtl="0">
              <a:lnSpc>
                <a:spcPct val="100000"/>
              </a:lnSpc>
              <a:spcBef>
                <a:spcPts val="560"/>
              </a:spcBef>
              <a:spcAft>
                <a:spcPts val="0"/>
              </a:spcAft>
              <a:buClr>
                <a:srgbClr val="FF9F11"/>
              </a:buClr>
              <a:buSzPct val="100000"/>
              <a:buFont typeface="Arial"/>
              <a:buChar char="▪"/>
            </a:pPr>
            <a:r>
              <a:rPr lang="en-US" sz="2800" b="0" i="0" u="none" strike="noStrike" cap="none" baseline="0">
                <a:solidFill>
                  <a:schemeClr val="dk1"/>
                </a:solidFill>
                <a:latin typeface="Arial"/>
                <a:ea typeface="Arial"/>
                <a:cs typeface="Arial"/>
                <a:sym typeface="Arial"/>
              </a:rPr>
              <a:t>Complement = basis – value</a:t>
            </a:r>
          </a:p>
          <a:p>
            <a:pPr marL="742950" marR="0" lvl="1" indent="-285750" algn="l" rtl="0">
              <a:lnSpc>
                <a:spcPct val="100000"/>
              </a:lnSpc>
              <a:spcBef>
                <a:spcPts val="560"/>
              </a:spcBef>
              <a:spcAft>
                <a:spcPts val="0"/>
              </a:spcAft>
              <a:buClr>
                <a:srgbClr val="FF9F11"/>
              </a:buClr>
              <a:buSzPct val="100000"/>
              <a:buFont typeface="Arial"/>
              <a:buChar char="▪"/>
            </a:pPr>
            <a:r>
              <a:rPr lang="en-US" sz="2800" b="0" i="0" u="none" strike="noStrike" cap="none" baseline="0">
                <a:solidFill>
                  <a:schemeClr val="dk1"/>
                </a:solidFill>
                <a:latin typeface="Arial"/>
                <a:ea typeface="Arial"/>
                <a:cs typeface="Arial"/>
                <a:sym typeface="Arial"/>
              </a:rPr>
              <a:t>Complement twice</a:t>
            </a:r>
          </a:p>
          <a:p>
            <a:pPr marL="1143000" marR="0" lvl="2" indent="-228600" algn="l" rtl="0">
              <a:lnSpc>
                <a:spcPct val="100000"/>
              </a:lnSpc>
              <a:spcBef>
                <a:spcPts val="480"/>
              </a:spcBef>
              <a:spcAft>
                <a:spcPts val="0"/>
              </a:spcAft>
              <a:buClr>
                <a:srgbClr val="000080"/>
              </a:buClr>
              <a:buSzPct val="50000"/>
              <a:buFont typeface="Arial"/>
              <a:buChar char="•"/>
            </a:pPr>
            <a:r>
              <a:rPr lang="en-US" sz="2400" b="0" i="0" u="none" strike="noStrike" cap="none" baseline="0">
                <a:solidFill>
                  <a:schemeClr val="dk1"/>
                </a:solidFill>
                <a:latin typeface="Arial"/>
                <a:ea typeface="Arial"/>
                <a:cs typeface="Arial"/>
                <a:sym typeface="Arial"/>
              </a:rPr>
              <a:t>Basis – (basis – value) = value</a:t>
            </a:r>
          </a:p>
          <a:p>
            <a:pPr marL="342900" marR="0" lvl="0" indent="-190500" algn="l" rtl="0">
              <a:spcBef>
                <a:spcPts val="480"/>
              </a:spcBef>
              <a:spcAft>
                <a:spcPts val="0"/>
              </a:spcAft>
              <a:buClr>
                <a:srgbClr val="000080"/>
              </a:buClr>
              <a:buFont typeface="Arial"/>
              <a:buNone/>
            </a:pPr>
            <a:endParaRPr sz="2400" b="0" i="0" u="none" strike="noStrike" cap="none" baseline="0">
              <a:solidFill>
                <a:schemeClr val="dk1"/>
              </a:solidFill>
              <a:latin typeface="Arial"/>
              <a:ea typeface="Arial"/>
              <a:cs typeface="Arial"/>
              <a:sym typeface="Arial"/>
            </a:endParaRPr>
          </a:p>
        </p:txBody>
      </p:sp>
      <p:sp>
        <p:nvSpPr>
          <p:cNvPr id="333" name="Shape 333"/>
          <p:cNvSpPr txBox="1"/>
          <p:nvPr/>
        </p:nvSpPr>
        <p:spPr>
          <a:xfrm>
            <a:off x="6553200" y="6245225"/>
            <a:ext cx="2133599" cy="476249"/>
          </a:xfrm>
          <a:prstGeom prst="rect">
            <a:avLst/>
          </a:prstGeom>
          <a:noFill/>
          <a:ln>
            <a:noFill/>
          </a:ln>
        </p:spPr>
        <p:txBody>
          <a:bodyPr lIns="91425" tIns="45700" rIns="91425" bIns="45700" anchor="t" anchorCtr="0">
            <a:normAutofit/>
          </a:bodyPr>
          <a:lstStyle/>
          <a:p>
            <a:pPr marL="0" marR="0" lvl="0" indent="0" algn="r" rtl="0">
              <a:lnSpc>
                <a:spcPct val="100000"/>
              </a:lnSpc>
              <a:spcBef>
                <a:spcPts val="0"/>
              </a:spcBef>
              <a:spcAft>
                <a:spcPts val="0"/>
              </a:spcAft>
              <a:buClr>
                <a:srgbClr val="FF9F11"/>
              </a:buClr>
              <a:buSzPct val="25000"/>
              <a:buFont typeface="Arial"/>
              <a:buNone/>
            </a:pPr>
            <a:r>
              <a:rPr lang="en-US" sz="1400" b="0" i="0" u="none" strike="noStrike" cap="none" baseline="0">
                <a:solidFill>
                  <a:srgbClr val="FF9F11"/>
                </a:solidFill>
                <a:latin typeface="Arial"/>
                <a:ea typeface="Arial"/>
                <a:cs typeface="Arial"/>
                <a:sym typeface="Arial"/>
              </a:rPr>
              <a:t>5-*</a:t>
            </a:r>
          </a:p>
        </p:txBody>
      </p:sp>
      <p:sp>
        <p:nvSpPr>
          <p:cNvPr id="334" name="Shape 334"/>
          <p:cNvSpPr txBox="1"/>
          <p:nvPr/>
        </p:nvSpPr>
        <p:spPr>
          <a:xfrm>
            <a:off x="762000" y="6248400"/>
            <a:ext cx="3657600" cy="476249"/>
          </a:xfrm>
          <a:prstGeom prst="rect">
            <a:avLst/>
          </a:prstGeom>
          <a:noFill/>
          <a:ln>
            <a:noFill/>
          </a:ln>
        </p:spPr>
        <p:txBody>
          <a:bodyPr lIns="91425" tIns="45700" rIns="91425" bIns="45700" anchor="t"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1400" b="0" i="0" u="none" strike="noStrike" cap="none" baseline="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38"/>
        <p:cNvGrpSpPr/>
        <p:nvPr/>
      </p:nvGrpSpPr>
      <p:grpSpPr>
        <a:xfrm>
          <a:off x="0" y="0"/>
          <a:ext cx="0" cy="0"/>
          <a:chOff x="0" y="0"/>
          <a:chExt cx="0" cy="0"/>
        </a:xfrm>
      </p:grpSpPr>
      <p:sp>
        <p:nvSpPr>
          <p:cNvPr id="339" name="Shape 339"/>
          <p:cNvSpPr txBox="1">
            <a:spLocks noGrp="1"/>
          </p:cNvSpPr>
          <p:nvPr>
            <p:ph type="title"/>
          </p:nvPr>
        </p:nvSpPr>
        <p:spPr>
          <a:xfrm>
            <a:off x="762000" y="274637"/>
            <a:ext cx="7924799" cy="1143000"/>
          </a:xfrm>
          <a:prstGeom prst="rect">
            <a:avLst/>
          </a:prstGeom>
          <a:noFill/>
          <a:ln>
            <a:noFill/>
          </a:ln>
        </p:spPr>
        <p:txBody>
          <a:bodyPr lIns="91425" tIns="45700" rIns="91425" bIns="45700" anchor="ctr"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4400" b="1" i="0" u="none" strike="noStrike" cap="none" baseline="0">
                <a:solidFill>
                  <a:srgbClr val="000080"/>
                </a:solidFill>
                <a:latin typeface="Arial"/>
                <a:ea typeface="Arial"/>
                <a:cs typeface="Arial"/>
                <a:sym typeface="Arial"/>
              </a:rPr>
              <a:t>Modular Addition</a:t>
            </a:r>
          </a:p>
        </p:txBody>
      </p:sp>
      <p:sp>
        <p:nvSpPr>
          <p:cNvPr id="340" name="Shape 340"/>
          <p:cNvSpPr txBox="1">
            <a:spLocks noGrp="1"/>
          </p:cNvSpPr>
          <p:nvPr>
            <p:ph type="body" idx="1"/>
          </p:nvPr>
        </p:nvSpPr>
        <p:spPr>
          <a:xfrm>
            <a:off x="914400" y="1524000"/>
            <a:ext cx="7772400" cy="1371599"/>
          </a:xfrm>
          <a:prstGeom prst="rect">
            <a:avLst/>
          </a:prstGeom>
          <a:noFill/>
          <a:ln>
            <a:noFill/>
          </a:ln>
        </p:spPr>
        <p:txBody>
          <a:bodyPr lIns="91425" tIns="45700" rIns="91425" bIns="45700" anchor="t" anchorCtr="0">
            <a:normAutofit/>
          </a:bodyPr>
          <a:lstStyle/>
          <a:p>
            <a:pPr marL="342900" marR="0" lvl="0" indent="-342900" algn="l" rtl="0">
              <a:lnSpc>
                <a:spcPct val="100000"/>
              </a:lnSpc>
              <a:spcBef>
                <a:spcPts val="0"/>
              </a:spcBef>
              <a:spcAft>
                <a:spcPts val="0"/>
              </a:spcAft>
              <a:buClr>
                <a:srgbClr val="000080"/>
              </a:buClr>
              <a:buSzPct val="100000"/>
              <a:buFont typeface="Arial"/>
              <a:buChar char="▪"/>
            </a:pPr>
            <a:r>
              <a:rPr lang="en-US" sz="2400" b="0" i="0" u="none" strike="noStrike" cap="none" baseline="0">
                <a:solidFill>
                  <a:schemeClr val="dk1"/>
                </a:solidFill>
                <a:latin typeface="Arial"/>
                <a:ea typeface="Arial"/>
                <a:cs typeface="Arial"/>
                <a:sym typeface="Arial"/>
              </a:rPr>
              <a:t>Counting upward on scale corresponds to addition</a:t>
            </a:r>
          </a:p>
          <a:p>
            <a:pPr marL="342900" marR="0" lvl="0" indent="-342900" algn="l" rtl="0">
              <a:lnSpc>
                <a:spcPct val="100000"/>
              </a:lnSpc>
              <a:spcBef>
                <a:spcPts val="480"/>
              </a:spcBef>
              <a:spcAft>
                <a:spcPts val="0"/>
              </a:spcAft>
              <a:buClr>
                <a:srgbClr val="000080"/>
              </a:buClr>
              <a:buSzPct val="100000"/>
              <a:buFont typeface="Arial"/>
              <a:buChar char="▪"/>
            </a:pPr>
            <a:r>
              <a:rPr lang="en-US" sz="2400" b="0" i="0" u="none" strike="noStrike" cap="none" baseline="0">
                <a:solidFill>
                  <a:schemeClr val="dk1"/>
                </a:solidFill>
                <a:latin typeface="Arial"/>
                <a:ea typeface="Arial"/>
                <a:cs typeface="Arial"/>
                <a:sym typeface="Arial"/>
              </a:rPr>
              <a:t>Example in 9’s complement:  does not cross the modulus</a:t>
            </a:r>
          </a:p>
          <a:p>
            <a:pPr marL="342900" marR="0" lvl="0" indent="-190500" algn="l" rtl="0">
              <a:spcBef>
                <a:spcPts val="480"/>
              </a:spcBef>
              <a:spcAft>
                <a:spcPts val="0"/>
              </a:spcAft>
              <a:buClr>
                <a:srgbClr val="000080"/>
              </a:buClr>
              <a:buFont typeface="Arial"/>
              <a:buNone/>
            </a:pPr>
            <a:endParaRPr sz="2400" b="0" i="0" u="none" strike="noStrike" cap="none" baseline="0">
              <a:solidFill>
                <a:schemeClr val="dk1"/>
              </a:solidFill>
              <a:latin typeface="Arial"/>
              <a:ea typeface="Arial"/>
              <a:cs typeface="Arial"/>
              <a:sym typeface="Arial"/>
            </a:endParaRPr>
          </a:p>
        </p:txBody>
      </p:sp>
      <p:graphicFrame>
        <p:nvGraphicFramePr>
          <p:cNvPr id="341" name="Shape 341"/>
          <p:cNvGraphicFramePr/>
          <p:nvPr/>
        </p:nvGraphicFramePr>
        <p:xfrm>
          <a:off x="838200" y="3200400"/>
          <a:ext cx="3000000" cy="3000000"/>
        </p:xfrm>
        <a:graphic>
          <a:graphicData uri="http://schemas.openxmlformats.org/drawingml/2006/table">
            <a:tbl>
              <a:tblPr>
                <a:noFill/>
                <a:tableStyleId>{079BA8FD-4BEF-41D2-95F0-05DEADC60AEA}</a:tableStyleId>
              </a:tblPr>
              <a:tblGrid>
                <a:gridCol w="1712900"/>
                <a:gridCol w="642925"/>
                <a:gridCol w="615950"/>
                <a:gridCol w="685800"/>
                <a:gridCol w="609600"/>
                <a:gridCol w="609600"/>
                <a:gridCol w="531800"/>
                <a:gridCol w="534975"/>
                <a:gridCol w="684200"/>
                <a:gridCol w="611175"/>
                <a:gridCol w="609600"/>
              </a:tblGrid>
              <a:tr h="406400">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c>
                  <a:txBody>
                    <a:bodyPr/>
                    <a:lstStyle/>
                    <a:p>
                      <a:pPr marL="0" marR="0" lvl="0" indent="0" algn="r" rtl="0">
                        <a:lnSpc>
                          <a:spcPct val="120000"/>
                        </a:lnSpc>
                        <a:spcBef>
                          <a:spcPts val="0"/>
                        </a:spcBef>
                        <a:spcAft>
                          <a:spcPts val="0"/>
                        </a:spcAft>
                        <a:buClr>
                          <a:schemeClr val="dk1"/>
                        </a:buClr>
                        <a:buSzPct val="25000"/>
                        <a:buFont typeface="Arial"/>
                        <a:buNone/>
                      </a:pPr>
                      <a:r>
                        <a:rPr lang="en-US" sz="1600" b="0" i="0" u="none" strike="noStrike" cap="none" baseline="0">
                          <a:solidFill>
                            <a:schemeClr val="dk1"/>
                          </a:solidFill>
                          <a:latin typeface="Arial"/>
                          <a:ea typeface="Arial"/>
                          <a:cs typeface="Arial"/>
                          <a:sym typeface="Arial"/>
                        </a:rPr>
                        <a:t>+250</a:t>
                      </a:r>
                    </a:p>
                  </a:txBody>
                  <a:tcPr marL="0" marR="0" marT="0" marB="0"/>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lnR w="19050" cap="flat">
                      <a:solidFill>
                        <a:srgbClr val="FF9F11"/>
                      </a:solidFill>
                      <a:prstDash val="solid"/>
                      <a:round/>
                      <a:headEnd type="none" w="med" len="med"/>
                      <a:tailEnd type="none" w="med" len="med"/>
                    </a:lnR>
                  </a:tcPr>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lnL w="19050" cap="flat">
                      <a:solidFill>
                        <a:srgbClr val="FF9F11"/>
                      </a:solidFill>
                      <a:prstDash val="solid"/>
                      <a:round/>
                      <a:headEnd type="none" w="med" len="med"/>
                      <a:tailEnd type="none" w="med" len="med"/>
                    </a:lnL>
                  </a:tcPr>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c>
                  <a:txBody>
                    <a:bodyPr/>
                    <a:lstStyle/>
                    <a:p>
                      <a:pPr marL="0" marR="0" lvl="0" indent="0" algn="r" rtl="0">
                        <a:lnSpc>
                          <a:spcPct val="120000"/>
                        </a:lnSpc>
                        <a:spcBef>
                          <a:spcPts val="0"/>
                        </a:spcBef>
                        <a:spcAft>
                          <a:spcPts val="0"/>
                        </a:spcAft>
                        <a:buClr>
                          <a:schemeClr val="dk1"/>
                        </a:buClr>
                        <a:buSzPct val="25000"/>
                        <a:buFont typeface="Arial"/>
                        <a:buNone/>
                      </a:pPr>
                      <a:r>
                        <a:rPr lang="en-US" sz="1600" b="0" i="0" u="none" strike="noStrike" cap="none" baseline="0">
                          <a:solidFill>
                            <a:schemeClr val="dk1"/>
                          </a:solidFill>
                          <a:latin typeface="Arial"/>
                          <a:ea typeface="Arial"/>
                          <a:cs typeface="Arial"/>
                          <a:sym typeface="Arial"/>
                        </a:rPr>
                        <a:t>+250</a:t>
                      </a:r>
                    </a:p>
                  </a:txBody>
                  <a:tcPr marL="0" marR="0" marT="0" marB="0"/>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r>
              <a:tr h="404800">
                <a:tc>
                  <a:txBody>
                    <a:bodyPr/>
                    <a:lstStyle/>
                    <a:p>
                      <a:pPr marL="0" marR="0" lvl="0" indent="0" algn="l" rtl="0">
                        <a:lnSpc>
                          <a:spcPct val="100000"/>
                        </a:lnSpc>
                        <a:spcBef>
                          <a:spcPts val="0"/>
                        </a:spcBef>
                        <a:spcAft>
                          <a:spcPts val="0"/>
                        </a:spcAft>
                        <a:buClr>
                          <a:schemeClr val="dk1"/>
                        </a:buClr>
                        <a:buSzPct val="25000"/>
                        <a:buFont typeface="Arial"/>
                        <a:buNone/>
                      </a:pPr>
                      <a:r>
                        <a:rPr lang="en-US" sz="1600" b="1" i="0" u="none" strike="noStrike" cap="none" baseline="0">
                          <a:solidFill>
                            <a:schemeClr val="dk1"/>
                          </a:solidFill>
                          <a:latin typeface="Arial"/>
                          <a:ea typeface="Arial"/>
                          <a:cs typeface="Arial"/>
                          <a:sym typeface="Arial"/>
                        </a:rPr>
                        <a:t>Representation</a:t>
                      </a:r>
                    </a:p>
                  </a:txBody>
                  <a:tcPr marL="0" marR="0" marT="0" marB="0">
                    <a:lnB w="38100" cap="flat">
                      <a:solidFill>
                        <a:srgbClr val="FF9F11"/>
                      </a:solidFill>
                      <a:prstDash val="solid"/>
                      <a:round/>
                      <a:headEnd type="none" w="med" len="med"/>
                      <a:tailEnd type="none" w="med" len="med"/>
                    </a:lnB>
                  </a:tcPr>
                </a:tc>
                <a:tc>
                  <a:txBody>
                    <a:bodyPr/>
                    <a:lstStyle/>
                    <a:p>
                      <a:pPr marL="0" marR="0" lvl="0" indent="0" algn="r" rtl="0">
                        <a:lnSpc>
                          <a:spcPct val="100000"/>
                        </a:lnSpc>
                        <a:spcBef>
                          <a:spcPts val="0"/>
                        </a:spcBef>
                        <a:spcAft>
                          <a:spcPts val="0"/>
                        </a:spcAft>
                        <a:buClr>
                          <a:schemeClr val="dk1"/>
                        </a:buClr>
                        <a:buSzPct val="25000"/>
                        <a:buFont typeface="Arial"/>
                        <a:buNone/>
                      </a:pPr>
                      <a:r>
                        <a:rPr lang="en-US" sz="1600" b="0" i="0" u="none" strike="noStrike" cap="none" baseline="0">
                          <a:solidFill>
                            <a:schemeClr val="dk1"/>
                          </a:solidFill>
                          <a:latin typeface="Arial"/>
                          <a:ea typeface="Arial"/>
                          <a:cs typeface="Arial"/>
                          <a:sym typeface="Arial"/>
                        </a:rPr>
                        <a:t>500</a:t>
                      </a:r>
                    </a:p>
                  </a:txBody>
                  <a:tcPr marL="0" marR="0" marT="0" marB="0">
                    <a:lnB w="38100" cap="flat">
                      <a:solidFill>
                        <a:srgbClr val="FF9F11"/>
                      </a:solidFill>
                      <a:prstDash val="solid"/>
                      <a:round/>
                      <a:headEnd type="none" w="med" len="med"/>
                      <a:tailEnd type="none" w="med" len="med"/>
                    </a:lnB>
                  </a:tcPr>
                </a:tc>
                <a:tc>
                  <a:txBody>
                    <a:bodyPr/>
                    <a:lstStyle/>
                    <a:p>
                      <a:pPr marL="0" marR="0" lvl="0" indent="0" algn="r" rtl="0">
                        <a:lnSpc>
                          <a:spcPct val="100000"/>
                        </a:lnSpc>
                        <a:spcBef>
                          <a:spcPts val="0"/>
                        </a:spcBef>
                        <a:spcAft>
                          <a:spcPts val="0"/>
                        </a:spcAft>
                        <a:buClr>
                          <a:srgbClr val="000080"/>
                        </a:buClr>
                        <a:buSzPct val="25000"/>
                        <a:buFont typeface="Arial"/>
                        <a:buNone/>
                      </a:pPr>
                      <a:r>
                        <a:rPr lang="en-US" sz="1600" b="1" i="1" u="none" strike="noStrike" cap="none" baseline="0">
                          <a:solidFill>
                            <a:srgbClr val="000080"/>
                          </a:solidFill>
                          <a:latin typeface="Arial"/>
                          <a:ea typeface="Arial"/>
                          <a:cs typeface="Arial"/>
                          <a:sym typeface="Arial"/>
                        </a:rPr>
                        <a:t>649</a:t>
                      </a:r>
                    </a:p>
                  </a:txBody>
                  <a:tcPr marL="0" marR="0" marT="0" marB="0">
                    <a:lnB w="38100" cap="flat">
                      <a:solidFill>
                        <a:srgbClr val="FF9F11"/>
                      </a:solidFill>
                      <a:prstDash val="solid"/>
                      <a:round/>
                      <a:headEnd type="none" w="med" len="med"/>
                      <a:tailEnd type="none" w="med" len="med"/>
                    </a:lnB>
                  </a:tcPr>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lnB w="38100" cap="flat">
                      <a:solidFill>
                        <a:srgbClr val="FF9F11"/>
                      </a:solidFill>
                      <a:prstDash val="solid"/>
                      <a:round/>
                      <a:headEnd type="none" w="med" len="med"/>
                      <a:tailEnd type="none" w="med" len="med"/>
                    </a:lnB>
                  </a:tcPr>
                </a:tc>
                <a:tc>
                  <a:txBody>
                    <a:bodyPr/>
                    <a:lstStyle/>
                    <a:p>
                      <a:pPr marL="0" marR="0" lvl="0" indent="0" algn="r" rtl="0">
                        <a:lnSpc>
                          <a:spcPct val="100000"/>
                        </a:lnSpc>
                        <a:spcBef>
                          <a:spcPts val="0"/>
                        </a:spcBef>
                        <a:spcAft>
                          <a:spcPts val="0"/>
                        </a:spcAft>
                        <a:buClr>
                          <a:srgbClr val="FF9F11"/>
                        </a:buClr>
                        <a:buSzPct val="25000"/>
                        <a:buFont typeface="Arial"/>
                        <a:buNone/>
                      </a:pPr>
                      <a:r>
                        <a:rPr lang="en-US" sz="1600" b="1" i="1" u="none" strike="noStrike" cap="none" baseline="0">
                          <a:solidFill>
                            <a:srgbClr val="FF9F11"/>
                          </a:solidFill>
                          <a:latin typeface="Arial"/>
                          <a:ea typeface="Arial"/>
                          <a:cs typeface="Arial"/>
                          <a:sym typeface="Arial"/>
                        </a:rPr>
                        <a:t>899</a:t>
                      </a:r>
                    </a:p>
                  </a:txBody>
                  <a:tcPr marL="0" marR="0" marT="0" marB="0">
                    <a:lnB w="38100" cap="flat">
                      <a:solidFill>
                        <a:srgbClr val="FF9F11"/>
                      </a:solidFill>
                      <a:prstDash val="solid"/>
                      <a:round/>
                      <a:headEnd type="none" w="med" len="med"/>
                      <a:tailEnd type="none" w="med" len="med"/>
                    </a:lnB>
                  </a:tcPr>
                </a:tc>
                <a:tc>
                  <a:txBody>
                    <a:bodyPr/>
                    <a:lstStyle/>
                    <a:p>
                      <a:pPr marL="0" marR="0" lvl="0" indent="0" algn="r" rtl="0">
                        <a:lnSpc>
                          <a:spcPct val="100000"/>
                        </a:lnSpc>
                        <a:spcBef>
                          <a:spcPts val="0"/>
                        </a:spcBef>
                        <a:spcAft>
                          <a:spcPts val="0"/>
                        </a:spcAft>
                        <a:buClr>
                          <a:schemeClr val="dk1"/>
                        </a:buClr>
                        <a:buSzPct val="25000"/>
                        <a:buFont typeface="Arial"/>
                        <a:buNone/>
                      </a:pPr>
                      <a:r>
                        <a:rPr lang="en-US" sz="1600" b="0" i="0" u="none" strike="noStrike" cap="none" baseline="0">
                          <a:solidFill>
                            <a:schemeClr val="dk1"/>
                          </a:solidFill>
                          <a:latin typeface="Arial"/>
                          <a:ea typeface="Arial"/>
                          <a:cs typeface="Arial"/>
                          <a:sym typeface="Arial"/>
                        </a:rPr>
                        <a:t>999</a:t>
                      </a:r>
                    </a:p>
                  </a:txBody>
                  <a:tcPr marL="0" marR="0" marT="0" marB="0">
                    <a:lnR w="19050" cap="flat">
                      <a:solidFill>
                        <a:srgbClr val="FF9F11"/>
                      </a:solidFill>
                      <a:prstDash val="solid"/>
                      <a:round/>
                      <a:headEnd type="none" w="med" len="med"/>
                      <a:tailEnd type="none" w="med" len="med"/>
                    </a:lnR>
                    <a:lnB w="38100" cap="flat">
                      <a:solidFill>
                        <a:srgbClr val="FF9F11"/>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chemeClr val="dk1"/>
                        </a:buClr>
                        <a:buSzPct val="25000"/>
                        <a:buFont typeface="Arial"/>
                        <a:buNone/>
                      </a:pPr>
                      <a:r>
                        <a:rPr lang="en-US" sz="1600" b="0" i="0" u="none" strike="noStrike" cap="none" baseline="0">
                          <a:solidFill>
                            <a:schemeClr val="dk1"/>
                          </a:solidFill>
                          <a:latin typeface="Arial"/>
                          <a:ea typeface="Arial"/>
                          <a:cs typeface="Arial"/>
                          <a:sym typeface="Arial"/>
                        </a:rPr>
                        <a:t>0</a:t>
                      </a:r>
                    </a:p>
                  </a:txBody>
                  <a:tcPr marL="0" marR="0" marT="0" marB="0">
                    <a:lnL w="19050" cap="flat">
                      <a:solidFill>
                        <a:srgbClr val="FF9F11"/>
                      </a:solidFill>
                      <a:prstDash val="solid"/>
                      <a:round/>
                      <a:headEnd type="none" w="med" len="med"/>
                      <a:tailEnd type="none" w="med" len="med"/>
                    </a:lnL>
                    <a:lnB w="38100" cap="flat">
                      <a:solidFill>
                        <a:srgbClr val="FF9F11"/>
                      </a:solidFill>
                      <a:prstDash val="solid"/>
                      <a:round/>
                      <a:headEnd type="none" w="med" len="med"/>
                      <a:tailEnd type="none" w="med" len="med"/>
                    </a:lnB>
                  </a:tcPr>
                </a:tc>
                <a:tc>
                  <a:txBody>
                    <a:bodyPr/>
                    <a:lstStyle/>
                    <a:p>
                      <a:pPr marL="0" marR="0" lvl="0" indent="0" algn="r" rtl="0">
                        <a:lnSpc>
                          <a:spcPct val="100000"/>
                        </a:lnSpc>
                        <a:spcBef>
                          <a:spcPts val="0"/>
                        </a:spcBef>
                        <a:spcAft>
                          <a:spcPts val="0"/>
                        </a:spcAft>
                        <a:buClr>
                          <a:srgbClr val="000080"/>
                        </a:buClr>
                        <a:buSzPct val="25000"/>
                        <a:buFont typeface="Arial"/>
                        <a:buNone/>
                      </a:pPr>
                      <a:r>
                        <a:rPr lang="en-US" sz="1600" b="1" i="1" u="none" strike="noStrike" cap="none" baseline="0">
                          <a:solidFill>
                            <a:srgbClr val="000080"/>
                          </a:solidFill>
                          <a:latin typeface="Arial"/>
                          <a:ea typeface="Arial"/>
                          <a:cs typeface="Arial"/>
                          <a:sym typeface="Arial"/>
                        </a:rPr>
                        <a:t>170</a:t>
                      </a:r>
                    </a:p>
                  </a:txBody>
                  <a:tcPr marL="0" marR="0" marT="0" marB="0">
                    <a:lnB w="38100" cap="flat">
                      <a:solidFill>
                        <a:srgbClr val="FF9F11"/>
                      </a:solidFill>
                      <a:prstDash val="solid"/>
                      <a:round/>
                      <a:headEnd type="none" w="med" len="med"/>
                      <a:tailEnd type="none" w="med" len="med"/>
                    </a:lnB>
                  </a:tcPr>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lnB w="38100" cap="flat">
                      <a:solidFill>
                        <a:srgbClr val="FF9F11"/>
                      </a:solidFill>
                      <a:prstDash val="solid"/>
                      <a:round/>
                      <a:headEnd type="none" w="med" len="med"/>
                      <a:tailEnd type="none" w="med" len="med"/>
                    </a:lnB>
                  </a:tcPr>
                </a:tc>
                <a:tc>
                  <a:txBody>
                    <a:bodyPr/>
                    <a:lstStyle/>
                    <a:p>
                      <a:pPr marL="0" marR="0" lvl="0" indent="0" algn="r" rtl="0">
                        <a:lnSpc>
                          <a:spcPct val="100000"/>
                        </a:lnSpc>
                        <a:spcBef>
                          <a:spcPts val="0"/>
                        </a:spcBef>
                        <a:spcAft>
                          <a:spcPts val="0"/>
                        </a:spcAft>
                        <a:buClr>
                          <a:srgbClr val="FF9F11"/>
                        </a:buClr>
                        <a:buSzPct val="25000"/>
                        <a:buFont typeface="Arial"/>
                        <a:buNone/>
                      </a:pPr>
                      <a:r>
                        <a:rPr lang="en-US" sz="1600" b="1" i="1" u="none" strike="noStrike" cap="none" baseline="0">
                          <a:solidFill>
                            <a:srgbClr val="FF9F11"/>
                          </a:solidFill>
                          <a:latin typeface="Arial"/>
                          <a:ea typeface="Arial"/>
                          <a:cs typeface="Arial"/>
                          <a:sym typeface="Arial"/>
                        </a:rPr>
                        <a:t>420</a:t>
                      </a:r>
                    </a:p>
                  </a:txBody>
                  <a:tcPr marL="0" marR="0" marT="0" marB="0">
                    <a:lnB w="38100" cap="flat">
                      <a:solidFill>
                        <a:srgbClr val="FF9F11"/>
                      </a:solidFill>
                      <a:prstDash val="solid"/>
                      <a:round/>
                      <a:headEnd type="none" w="med" len="med"/>
                      <a:tailEnd type="none" w="med" len="med"/>
                    </a:lnB>
                  </a:tcPr>
                </a:tc>
                <a:tc>
                  <a:txBody>
                    <a:bodyPr/>
                    <a:lstStyle/>
                    <a:p>
                      <a:pPr marL="0" marR="0" lvl="0" indent="0" algn="r" rtl="0">
                        <a:lnSpc>
                          <a:spcPct val="100000"/>
                        </a:lnSpc>
                        <a:spcBef>
                          <a:spcPts val="0"/>
                        </a:spcBef>
                        <a:spcAft>
                          <a:spcPts val="0"/>
                        </a:spcAft>
                        <a:buClr>
                          <a:schemeClr val="dk1"/>
                        </a:buClr>
                        <a:buSzPct val="25000"/>
                        <a:buFont typeface="Arial"/>
                        <a:buNone/>
                      </a:pPr>
                      <a:r>
                        <a:rPr lang="en-US" sz="1600" b="0" i="0" u="none" strike="noStrike" cap="none" baseline="0">
                          <a:solidFill>
                            <a:schemeClr val="dk1"/>
                          </a:solidFill>
                          <a:latin typeface="Arial"/>
                          <a:ea typeface="Arial"/>
                          <a:cs typeface="Arial"/>
                          <a:sym typeface="Arial"/>
                        </a:rPr>
                        <a:t>499</a:t>
                      </a:r>
                    </a:p>
                  </a:txBody>
                  <a:tcPr marL="0" marR="0" marT="0" marB="0">
                    <a:lnB w="38100" cap="flat">
                      <a:solidFill>
                        <a:srgbClr val="FF9F11"/>
                      </a:solidFill>
                      <a:prstDash val="solid"/>
                      <a:round/>
                      <a:headEnd type="none" w="med" len="med"/>
                      <a:tailEnd type="none" w="med" len="med"/>
                    </a:lnB>
                  </a:tcPr>
                </a:tc>
              </a:tr>
              <a:tr h="406400">
                <a:tc rowSpan="2">
                  <a:txBody>
                    <a:bodyPr/>
                    <a:lstStyle/>
                    <a:p>
                      <a:pPr marL="0" marR="0" lvl="0" indent="0" algn="l" rtl="0">
                        <a:lnSpc>
                          <a:spcPct val="100000"/>
                        </a:lnSpc>
                        <a:spcBef>
                          <a:spcPts val="0"/>
                        </a:spcBef>
                        <a:spcAft>
                          <a:spcPts val="0"/>
                        </a:spcAft>
                        <a:buClr>
                          <a:schemeClr val="dk1"/>
                        </a:buClr>
                        <a:buSzPct val="25000"/>
                        <a:buFont typeface="Arial"/>
                        <a:buNone/>
                      </a:pPr>
                      <a:r>
                        <a:rPr lang="en-US" sz="1600" b="1" i="0" u="none" strike="noStrike" cap="none" baseline="0">
                          <a:solidFill>
                            <a:schemeClr val="dk1"/>
                          </a:solidFill>
                          <a:latin typeface="Arial"/>
                          <a:ea typeface="Arial"/>
                          <a:cs typeface="Arial"/>
                          <a:sym typeface="Arial"/>
                        </a:rPr>
                        <a:t>Number</a:t>
                      </a:r>
                    </a:p>
                    <a:p>
                      <a:pPr marL="0" marR="0" lvl="0" indent="0" algn="l" rtl="0">
                        <a:lnSpc>
                          <a:spcPct val="100000"/>
                        </a:lnSpc>
                        <a:spcBef>
                          <a:spcPts val="320"/>
                        </a:spcBef>
                        <a:spcAft>
                          <a:spcPts val="0"/>
                        </a:spcAft>
                        <a:buClr>
                          <a:schemeClr val="dk1"/>
                        </a:buClr>
                        <a:buSzPct val="25000"/>
                        <a:buFont typeface="Arial"/>
                        <a:buNone/>
                      </a:pPr>
                      <a:r>
                        <a:rPr lang="en-US" sz="1600" b="1" i="0" u="none" strike="noStrike" cap="none" baseline="0">
                          <a:solidFill>
                            <a:schemeClr val="dk1"/>
                          </a:solidFill>
                          <a:latin typeface="Arial"/>
                          <a:ea typeface="Arial"/>
                          <a:cs typeface="Arial"/>
                          <a:sym typeface="Arial"/>
                        </a:rPr>
                        <a:t>represented</a:t>
                      </a:r>
                    </a:p>
                  </a:txBody>
                  <a:tcPr marL="0" marR="0" marT="0" marB="0">
                    <a:lnT w="38100" cap="flat">
                      <a:solidFill>
                        <a:srgbClr val="FF9F11"/>
                      </a:solidFill>
                      <a:prstDash val="solid"/>
                      <a:round/>
                      <a:headEnd type="none" w="med" len="med"/>
                      <a:tailEnd type="none" w="med" len="med"/>
                    </a:lnT>
                  </a:tcPr>
                </a:tc>
                <a:tc>
                  <a:txBody>
                    <a:bodyPr/>
                    <a:lstStyle/>
                    <a:p>
                      <a:pPr marL="0" marR="0" lvl="0" indent="0" algn="r" rtl="0">
                        <a:lnSpc>
                          <a:spcPct val="100000"/>
                        </a:lnSpc>
                        <a:spcBef>
                          <a:spcPts val="0"/>
                        </a:spcBef>
                        <a:spcAft>
                          <a:spcPts val="0"/>
                        </a:spcAft>
                        <a:buClr>
                          <a:schemeClr val="dk1"/>
                        </a:buClr>
                        <a:buSzPct val="25000"/>
                        <a:buFont typeface="Arial"/>
                        <a:buNone/>
                      </a:pPr>
                      <a:r>
                        <a:rPr lang="en-US" sz="1600" b="1" i="0" u="none" strike="noStrike" cap="none" baseline="0">
                          <a:solidFill>
                            <a:schemeClr val="dk1"/>
                          </a:solidFill>
                          <a:latin typeface="Arial"/>
                          <a:ea typeface="Arial"/>
                          <a:cs typeface="Arial"/>
                          <a:sym typeface="Arial"/>
                        </a:rPr>
                        <a:t>-</a:t>
                      </a:r>
                      <a:r>
                        <a:rPr lang="en-US" sz="1600" b="0" i="0" u="none" strike="noStrike" cap="none" baseline="0">
                          <a:solidFill>
                            <a:schemeClr val="dk1"/>
                          </a:solidFill>
                          <a:latin typeface="Arial"/>
                          <a:ea typeface="Arial"/>
                          <a:cs typeface="Arial"/>
                          <a:sym typeface="Arial"/>
                        </a:rPr>
                        <a:t>499</a:t>
                      </a:r>
                    </a:p>
                  </a:txBody>
                  <a:tcPr marL="0" marR="0" marT="0" marB="0">
                    <a:lnT w="38100" cap="flat">
                      <a:solidFill>
                        <a:srgbClr val="FF9F11"/>
                      </a:solidFill>
                      <a:prstDash val="solid"/>
                      <a:round/>
                      <a:headEnd type="none" w="med" len="med"/>
                      <a:tailEnd type="none" w="med" len="med"/>
                    </a:lnT>
                  </a:tcPr>
                </a:tc>
                <a:tc>
                  <a:txBody>
                    <a:bodyPr/>
                    <a:lstStyle/>
                    <a:p>
                      <a:pPr marL="0" marR="0" lvl="0" indent="0" algn="r" rtl="0">
                        <a:lnSpc>
                          <a:spcPct val="100000"/>
                        </a:lnSpc>
                        <a:spcBef>
                          <a:spcPts val="0"/>
                        </a:spcBef>
                        <a:spcAft>
                          <a:spcPts val="0"/>
                        </a:spcAft>
                        <a:buClr>
                          <a:srgbClr val="000080"/>
                        </a:buClr>
                        <a:buSzPct val="25000"/>
                        <a:buFont typeface="Arial"/>
                        <a:buNone/>
                      </a:pPr>
                      <a:r>
                        <a:rPr lang="en-US" sz="1600" b="1" i="1" u="none" strike="noStrike" cap="none" baseline="0">
                          <a:solidFill>
                            <a:srgbClr val="000080"/>
                          </a:solidFill>
                          <a:latin typeface="Arial"/>
                          <a:ea typeface="Arial"/>
                          <a:cs typeface="Arial"/>
                          <a:sym typeface="Arial"/>
                        </a:rPr>
                        <a:t>-350</a:t>
                      </a:r>
                    </a:p>
                  </a:txBody>
                  <a:tcPr marL="0" marR="0" marT="0" marB="0">
                    <a:lnT w="38100" cap="flat">
                      <a:solidFill>
                        <a:srgbClr val="FF9F11"/>
                      </a:solidFill>
                      <a:prstDash val="solid"/>
                      <a:round/>
                      <a:headEnd type="none" w="med" len="med"/>
                      <a:tailEnd type="none" w="med" len="med"/>
                    </a:lnT>
                  </a:tcPr>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lnT w="38100" cap="flat">
                      <a:solidFill>
                        <a:srgbClr val="FF9F11"/>
                      </a:solidFill>
                      <a:prstDash val="solid"/>
                      <a:round/>
                      <a:headEnd type="none" w="med" len="med"/>
                      <a:tailEnd type="none" w="med" len="med"/>
                    </a:lnT>
                  </a:tcPr>
                </a:tc>
                <a:tc>
                  <a:txBody>
                    <a:bodyPr/>
                    <a:lstStyle/>
                    <a:p>
                      <a:pPr marL="0" marR="0" lvl="0" indent="0" algn="r" rtl="0">
                        <a:lnSpc>
                          <a:spcPct val="100000"/>
                        </a:lnSpc>
                        <a:spcBef>
                          <a:spcPts val="0"/>
                        </a:spcBef>
                        <a:spcAft>
                          <a:spcPts val="0"/>
                        </a:spcAft>
                        <a:buClr>
                          <a:srgbClr val="FF9F11"/>
                        </a:buClr>
                        <a:buSzPct val="25000"/>
                        <a:buFont typeface="Arial"/>
                        <a:buNone/>
                      </a:pPr>
                      <a:r>
                        <a:rPr lang="en-US" sz="1600" b="1" i="1" u="none" strike="noStrike" cap="none" baseline="0">
                          <a:solidFill>
                            <a:srgbClr val="FF9F11"/>
                          </a:solidFill>
                          <a:latin typeface="Arial"/>
                          <a:ea typeface="Arial"/>
                          <a:cs typeface="Arial"/>
                          <a:sym typeface="Arial"/>
                        </a:rPr>
                        <a:t>-100</a:t>
                      </a:r>
                    </a:p>
                  </a:txBody>
                  <a:tcPr marL="0" marR="0" marT="0" marB="0">
                    <a:lnT w="38100" cap="flat">
                      <a:solidFill>
                        <a:srgbClr val="FF9F11"/>
                      </a:solidFill>
                      <a:prstDash val="solid"/>
                      <a:round/>
                      <a:headEnd type="none" w="med" len="med"/>
                      <a:tailEnd type="none" w="med" len="med"/>
                    </a:lnT>
                  </a:tcPr>
                </a:tc>
                <a:tc>
                  <a:txBody>
                    <a:bodyPr/>
                    <a:lstStyle/>
                    <a:p>
                      <a:pPr marL="0" marR="0" lvl="0" indent="0" algn="r" rtl="0">
                        <a:lnSpc>
                          <a:spcPct val="100000"/>
                        </a:lnSpc>
                        <a:spcBef>
                          <a:spcPts val="0"/>
                        </a:spcBef>
                        <a:spcAft>
                          <a:spcPts val="0"/>
                        </a:spcAft>
                        <a:buClr>
                          <a:schemeClr val="dk1"/>
                        </a:buClr>
                        <a:buSzPct val="25000"/>
                        <a:buFont typeface="Arial"/>
                        <a:buNone/>
                      </a:pPr>
                      <a:r>
                        <a:rPr lang="en-US" sz="1600" b="1" i="0" u="none" strike="noStrike" cap="none" baseline="0">
                          <a:solidFill>
                            <a:schemeClr val="dk1"/>
                          </a:solidFill>
                          <a:latin typeface="Arial"/>
                          <a:ea typeface="Arial"/>
                          <a:cs typeface="Arial"/>
                          <a:sym typeface="Arial"/>
                        </a:rPr>
                        <a:t>-</a:t>
                      </a:r>
                      <a:r>
                        <a:rPr lang="en-US" sz="1600" b="0" i="0" u="none" strike="noStrike" cap="none" baseline="0">
                          <a:solidFill>
                            <a:schemeClr val="dk1"/>
                          </a:solidFill>
                          <a:latin typeface="Arial"/>
                          <a:ea typeface="Arial"/>
                          <a:cs typeface="Arial"/>
                          <a:sym typeface="Arial"/>
                        </a:rPr>
                        <a:t>000</a:t>
                      </a:r>
                    </a:p>
                  </a:txBody>
                  <a:tcPr marL="0" marR="0" marT="0" marB="0">
                    <a:lnR w="19050" cap="flat">
                      <a:solidFill>
                        <a:srgbClr val="FF9F11"/>
                      </a:solidFill>
                      <a:prstDash val="solid"/>
                      <a:round/>
                      <a:headEnd type="none" w="med" len="med"/>
                      <a:tailEnd type="none" w="med" len="med"/>
                    </a:lnR>
                    <a:lnT w="38100" cap="flat">
                      <a:solidFill>
                        <a:srgbClr val="FF9F11"/>
                      </a:solidFill>
                      <a:prstDash val="solid"/>
                      <a:round/>
                      <a:headEnd type="none" w="med" len="med"/>
                      <a:tailEnd type="none" w="med" len="med"/>
                    </a:lnT>
                  </a:tcPr>
                </a:tc>
                <a:tc>
                  <a:txBody>
                    <a:bodyPr/>
                    <a:lstStyle/>
                    <a:p>
                      <a:pPr marL="0" marR="0" lvl="0" indent="0" algn="ctr" rtl="0">
                        <a:lnSpc>
                          <a:spcPct val="100000"/>
                        </a:lnSpc>
                        <a:spcBef>
                          <a:spcPts val="0"/>
                        </a:spcBef>
                        <a:spcAft>
                          <a:spcPts val="0"/>
                        </a:spcAft>
                        <a:buClr>
                          <a:schemeClr val="dk1"/>
                        </a:buClr>
                        <a:buSzPct val="25000"/>
                        <a:buFont typeface="Arial"/>
                        <a:buNone/>
                      </a:pPr>
                      <a:r>
                        <a:rPr lang="en-US" sz="1600" b="0" i="0" u="none" strike="noStrike" cap="none" baseline="0">
                          <a:solidFill>
                            <a:schemeClr val="dk1"/>
                          </a:solidFill>
                          <a:latin typeface="Arial"/>
                          <a:ea typeface="Arial"/>
                          <a:cs typeface="Arial"/>
                          <a:sym typeface="Arial"/>
                        </a:rPr>
                        <a:t>0</a:t>
                      </a:r>
                    </a:p>
                  </a:txBody>
                  <a:tcPr marL="0" marR="0" marT="0" marB="0">
                    <a:lnL w="19050" cap="flat">
                      <a:solidFill>
                        <a:srgbClr val="FF9F11"/>
                      </a:solidFill>
                      <a:prstDash val="solid"/>
                      <a:round/>
                      <a:headEnd type="none" w="med" len="med"/>
                      <a:tailEnd type="none" w="med" len="med"/>
                    </a:lnL>
                    <a:lnT w="38100" cap="flat">
                      <a:solidFill>
                        <a:srgbClr val="FF9F11"/>
                      </a:solidFill>
                      <a:prstDash val="solid"/>
                      <a:round/>
                      <a:headEnd type="none" w="med" len="med"/>
                      <a:tailEnd type="none" w="med" len="med"/>
                    </a:lnT>
                  </a:tcPr>
                </a:tc>
                <a:tc>
                  <a:txBody>
                    <a:bodyPr/>
                    <a:lstStyle/>
                    <a:p>
                      <a:pPr marL="0" marR="0" lvl="0" indent="0" algn="r" rtl="0">
                        <a:lnSpc>
                          <a:spcPct val="100000"/>
                        </a:lnSpc>
                        <a:spcBef>
                          <a:spcPts val="0"/>
                        </a:spcBef>
                        <a:spcAft>
                          <a:spcPts val="0"/>
                        </a:spcAft>
                        <a:buClr>
                          <a:srgbClr val="000080"/>
                        </a:buClr>
                        <a:buSzPct val="25000"/>
                        <a:buFont typeface="Arial"/>
                        <a:buNone/>
                      </a:pPr>
                      <a:r>
                        <a:rPr lang="en-US" sz="1600" b="1" i="1" u="none" strike="noStrike" cap="none" baseline="0">
                          <a:solidFill>
                            <a:srgbClr val="000080"/>
                          </a:solidFill>
                          <a:latin typeface="Arial"/>
                          <a:ea typeface="Arial"/>
                          <a:cs typeface="Arial"/>
                          <a:sym typeface="Arial"/>
                        </a:rPr>
                        <a:t>170</a:t>
                      </a:r>
                    </a:p>
                  </a:txBody>
                  <a:tcPr marL="0" marR="0" marT="0" marB="0">
                    <a:lnT w="38100" cap="flat">
                      <a:solidFill>
                        <a:srgbClr val="FF9F11"/>
                      </a:solidFill>
                      <a:prstDash val="solid"/>
                      <a:round/>
                      <a:headEnd type="none" w="med" len="med"/>
                      <a:tailEnd type="none" w="med" len="med"/>
                    </a:lnT>
                  </a:tcPr>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lnT w="38100" cap="flat">
                      <a:solidFill>
                        <a:srgbClr val="FF9F11"/>
                      </a:solidFill>
                      <a:prstDash val="solid"/>
                      <a:round/>
                      <a:headEnd type="none" w="med" len="med"/>
                      <a:tailEnd type="none" w="med" len="med"/>
                    </a:lnT>
                  </a:tcPr>
                </a:tc>
                <a:tc>
                  <a:txBody>
                    <a:bodyPr/>
                    <a:lstStyle/>
                    <a:p>
                      <a:pPr marL="0" marR="0" lvl="0" indent="0" algn="r" rtl="0">
                        <a:lnSpc>
                          <a:spcPct val="100000"/>
                        </a:lnSpc>
                        <a:spcBef>
                          <a:spcPts val="0"/>
                        </a:spcBef>
                        <a:spcAft>
                          <a:spcPts val="0"/>
                        </a:spcAft>
                        <a:buClr>
                          <a:srgbClr val="FF9F11"/>
                        </a:buClr>
                        <a:buSzPct val="25000"/>
                        <a:buFont typeface="Arial"/>
                        <a:buNone/>
                      </a:pPr>
                      <a:r>
                        <a:rPr lang="en-US" sz="1600" b="1" i="1" u="none" strike="noStrike" cap="none" baseline="0">
                          <a:solidFill>
                            <a:srgbClr val="FF9F11"/>
                          </a:solidFill>
                          <a:latin typeface="Arial"/>
                          <a:ea typeface="Arial"/>
                          <a:cs typeface="Arial"/>
                          <a:sym typeface="Arial"/>
                        </a:rPr>
                        <a:t>420</a:t>
                      </a:r>
                    </a:p>
                  </a:txBody>
                  <a:tcPr marL="0" marR="0" marT="0" marB="0">
                    <a:lnT w="38100" cap="flat">
                      <a:solidFill>
                        <a:srgbClr val="FF9F11"/>
                      </a:solidFill>
                      <a:prstDash val="solid"/>
                      <a:round/>
                      <a:headEnd type="none" w="med" len="med"/>
                      <a:tailEnd type="none" w="med" len="med"/>
                    </a:lnT>
                  </a:tcPr>
                </a:tc>
                <a:tc>
                  <a:txBody>
                    <a:bodyPr/>
                    <a:lstStyle/>
                    <a:p>
                      <a:pPr marL="0" marR="0" lvl="0" indent="0" algn="r" rtl="0">
                        <a:lnSpc>
                          <a:spcPct val="100000"/>
                        </a:lnSpc>
                        <a:spcBef>
                          <a:spcPts val="0"/>
                        </a:spcBef>
                        <a:spcAft>
                          <a:spcPts val="0"/>
                        </a:spcAft>
                        <a:buClr>
                          <a:schemeClr val="dk1"/>
                        </a:buClr>
                        <a:buSzPct val="25000"/>
                        <a:buFont typeface="Arial"/>
                        <a:buNone/>
                      </a:pPr>
                      <a:r>
                        <a:rPr lang="en-US" sz="1600" b="0" i="0" u="none" strike="noStrike" cap="none" baseline="0">
                          <a:solidFill>
                            <a:schemeClr val="dk1"/>
                          </a:solidFill>
                          <a:latin typeface="Arial"/>
                          <a:ea typeface="Arial"/>
                          <a:cs typeface="Arial"/>
                          <a:sym typeface="Arial"/>
                        </a:rPr>
                        <a:t>499</a:t>
                      </a:r>
                    </a:p>
                  </a:txBody>
                  <a:tcPr marL="0" marR="0" marT="0" marB="0">
                    <a:lnT w="38100" cap="flat">
                      <a:solidFill>
                        <a:srgbClr val="FF9F11"/>
                      </a:solidFill>
                      <a:prstDash val="solid"/>
                      <a:round/>
                      <a:headEnd type="none" w="med" len="med"/>
                      <a:tailEnd type="none" w="med" len="med"/>
                    </a:lnT>
                  </a:tcPr>
                </a:tc>
              </a:tr>
              <a:tr h="458775">
                <a:tc vMerge="1">
                  <a:txBody>
                    <a:bodyPr/>
                    <a:lstStyle/>
                    <a:p>
                      <a:endParaRPr lang="en-US"/>
                    </a:p>
                  </a:txBody>
                  <a:tcPr/>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c>
                  <a:txBody>
                    <a:bodyPr/>
                    <a:lstStyle/>
                    <a:p>
                      <a:pPr marL="0" marR="0" lvl="0" indent="0" algn="r" rtl="0">
                        <a:lnSpc>
                          <a:spcPct val="100000"/>
                        </a:lnSpc>
                        <a:spcBef>
                          <a:spcPts val="0"/>
                        </a:spcBef>
                        <a:spcAft>
                          <a:spcPts val="0"/>
                        </a:spcAft>
                        <a:buClr>
                          <a:schemeClr val="dk1"/>
                        </a:buClr>
                        <a:buSzPct val="25000"/>
                        <a:buFont typeface="Arial"/>
                        <a:buNone/>
                      </a:pPr>
                      <a:r>
                        <a:rPr lang="en-US" sz="1600" b="0" i="0" u="none" strike="noStrike" cap="none" baseline="0">
                          <a:solidFill>
                            <a:schemeClr val="dk1"/>
                          </a:solidFill>
                          <a:latin typeface="Arial"/>
                          <a:ea typeface="Arial"/>
                          <a:cs typeface="Arial"/>
                          <a:sym typeface="Arial"/>
                        </a:rPr>
                        <a:t>+250</a:t>
                      </a:r>
                    </a:p>
                  </a:txBody>
                  <a:tcPr marL="0" marR="0" marT="0" marB="0"/>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lnR w="19050" cap="flat">
                      <a:solidFill>
                        <a:srgbClr val="FF9F11"/>
                      </a:solidFill>
                      <a:prstDash val="solid"/>
                      <a:round/>
                      <a:headEnd type="none" w="med" len="med"/>
                      <a:tailEnd type="none" w="med" len="med"/>
                    </a:lnR>
                  </a:tcPr>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lnL w="19050" cap="flat">
                      <a:solidFill>
                        <a:srgbClr val="FF9F11"/>
                      </a:solidFill>
                      <a:prstDash val="solid"/>
                      <a:round/>
                      <a:headEnd type="none" w="med" len="med"/>
                      <a:tailEnd type="none" w="med" len="med"/>
                    </a:lnL>
                  </a:tcPr>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c>
                  <a:txBody>
                    <a:bodyPr/>
                    <a:lstStyle/>
                    <a:p>
                      <a:pPr marL="0" marR="0" lvl="0" indent="0" algn="r" rtl="0">
                        <a:lnSpc>
                          <a:spcPct val="100000"/>
                        </a:lnSpc>
                        <a:spcBef>
                          <a:spcPts val="0"/>
                        </a:spcBef>
                        <a:spcAft>
                          <a:spcPts val="0"/>
                        </a:spcAft>
                        <a:buClr>
                          <a:schemeClr val="dk1"/>
                        </a:buClr>
                        <a:buSzPct val="25000"/>
                        <a:buFont typeface="Arial"/>
                        <a:buNone/>
                      </a:pPr>
                      <a:r>
                        <a:rPr lang="en-US" sz="1600" b="0" i="0" u="none" strike="noStrike" cap="none" baseline="0">
                          <a:solidFill>
                            <a:schemeClr val="dk1"/>
                          </a:solidFill>
                          <a:latin typeface="Arial"/>
                          <a:ea typeface="Arial"/>
                          <a:cs typeface="Arial"/>
                          <a:sym typeface="Arial"/>
                        </a:rPr>
                        <a:t>+250</a:t>
                      </a:r>
                    </a:p>
                  </a:txBody>
                  <a:tcPr marL="0" marR="0" marT="0" marB="0"/>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r>
            </a:tbl>
          </a:graphicData>
        </a:graphic>
      </p:graphicFrame>
      <p:grpSp>
        <p:nvGrpSpPr>
          <p:cNvPr id="342" name="Shape 342"/>
          <p:cNvGrpSpPr/>
          <p:nvPr/>
        </p:nvGrpSpPr>
        <p:grpSpPr>
          <a:xfrm>
            <a:off x="3581400" y="3428999"/>
            <a:ext cx="1219199" cy="1143000"/>
            <a:chOff x="3657600" y="3047999"/>
            <a:chExt cx="1219199" cy="1143000"/>
          </a:xfrm>
        </p:grpSpPr>
        <p:cxnSp>
          <p:nvCxnSpPr>
            <p:cNvPr id="343" name="Shape 343"/>
            <p:cNvCxnSpPr/>
            <p:nvPr/>
          </p:nvCxnSpPr>
          <p:spPr>
            <a:xfrm rot="10800000" flipH="1">
              <a:off x="3733800" y="3047999"/>
              <a:ext cx="304799" cy="228600"/>
            </a:xfrm>
            <a:prstGeom prst="straightConnector1">
              <a:avLst/>
            </a:prstGeom>
            <a:noFill/>
            <a:ln w="38100" cap="rnd">
              <a:solidFill>
                <a:srgbClr val="000080"/>
              </a:solidFill>
              <a:prstDash val="solid"/>
              <a:miter/>
              <a:headEnd type="none" w="med" len="med"/>
              <a:tailEnd type="triangle" w="med" len="med"/>
            </a:ln>
          </p:spPr>
        </p:cxnSp>
        <p:cxnSp>
          <p:nvCxnSpPr>
            <p:cNvPr id="344" name="Shape 344"/>
            <p:cNvCxnSpPr/>
            <p:nvPr/>
          </p:nvCxnSpPr>
          <p:spPr>
            <a:xfrm>
              <a:off x="4572000" y="3048000"/>
              <a:ext cx="304799" cy="228600"/>
            </a:xfrm>
            <a:prstGeom prst="straightConnector1">
              <a:avLst/>
            </a:prstGeom>
            <a:noFill/>
            <a:ln w="38100" cap="rnd">
              <a:solidFill>
                <a:srgbClr val="FF9F11"/>
              </a:solidFill>
              <a:prstDash val="solid"/>
              <a:miter/>
              <a:headEnd type="none" w="med" len="med"/>
              <a:tailEnd type="triangle" w="med" len="med"/>
            </a:ln>
          </p:spPr>
        </p:cxnSp>
        <p:cxnSp>
          <p:nvCxnSpPr>
            <p:cNvPr id="345" name="Shape 345"/>
            <p:cNvCxnSpPr/>
            <p:nvPr/>
          </p:nvCxnSpPr>
          <p:spPr>
            <a:xfrm rot="10800000" flipH="1">
              <a:off x="4572000" y="3962399"/>
              <a:ext cx="304799" cy="228600"/>
            </a:xfrm>
            <a:prstGeom prst="straightConnector1">
              <a:avLst/>
            </a:prstGeom>
            <a:noFill/>
            <a:ln w="38100" cap="rnd">
              <a:solidFill>
                <a:srgbClr val="FF9F11"/>
              </a:solidFill>
              <a:prstDash val="solid"/>
              <a:miter/>
              <a:headEnd type="none" w="med" len="med"/>
              <a:tailEnd type="triangle" w="med" len="med"/>
            </a:ln>
          </p:spPr>
        </p:cxnSp>
        <p:cxnSp>
          <p:nvCxnSpPr>
            <p:cNvPr id="346" name="Shape 346"/>
            <p:cNvCxnSpPr/>
            <p:nvPr/>
          </p:nvCxnSpPr>
          <p:spPr>
            <a:xfrm>
              <a:off x="3657600" y="3962400"/>
              <a:ext cx="304799" cy="228600"/>
            </a:xfrm>
            <a:prstGeom prst="straightConnector1">
              <a:avLst/>
            </a:prstGeom>
            <a:noFill/>
            <a:ln w="38100" cap="rnd">
              <a:solidFill>
                <a:srgbClr val="000080"/>
              </a:solidFill>
              <a:prstDash val="solid"/>
              <a:miter/>
              <a:headEnd type="none" w="med" len="med"/>
              <a:tailEnd type="triangle" w="med" len="med"/>
            </a:ln>
          </p:spPr>
        </p:cxnSp>
      </p:grpSp>
      <p:grpSp>
        <p:nvGrpSpPr>
          <p:cNvPr id="347" name="Shape 347"/>
          <p:cNvGrpSpPr/>
          <p:nvPr/>
        </p:nvGrpSpPr>
        <p:grpSpPr>
          <a:xfrm>
            <a:off x="6477000" y="3428999"/>
            <a:ext cx="1219199" cy="1143000"/>
            <a:chOff x="3657600" y="3047999"/>
            <a:chExt cx="1219199" cy="1143000"/>
          </a:xfrm>
        </p:grpSpPr>
        <p:cxnSp>
          <p:nvCxnSpPr>
            <p:cNvPr id="348" name="Shape 348"/>
            <p:cNvCxnSpPr/>
            <p:nvPr/>
          </p:nvCxnSpPr>
          <p:spPr>
            <a:xfrm rot="10800000" flipH="1">
              <a:off x="3733800" y="3047999"/>
              <a:ext cx="304799" cy="228600"/>
            </a:xfrm>
            <a:prstGeom prst="straightConnector1">
              <a:avLst/>
            </a:prstGeom>
            <a:noFill/>
            <a:ln w="38100" cap="rnd">
              <a:solidFill>
                <a:srgbClr val="000080"/>
              </a:solidFill>
              <a:prstDash val="solid"/>
              <a:miter/>
              <a:headEnd type="none" w="med" len="med"/>
              <a:tailEnd type="triangle" w="med" len="med"/>
            </a:ln>
          </p:spPr>
        </p:cxnSp>
        <p:cxnSp>
          <p:nvCxnSpPr>
            <p:cNvPr id="349" name="Shape 349"/>
            <p:cNvCxnSpPr/>
            <p:nvPr/>
          </p:nvCxnSpPr>
          <p:spPr>
            <a:xfrm>
              <a:off x="4572000" y="3048000"/>
              <a:ext cx="304799" cy="228600"/>
            </a:xfrm>
            <a:prstGeom prst="straightConnector1">
              <a:avLst/>
            </a:prstGeom>
            <a:noFill/>
            <a:ln w="38100" cap="rnd">
              <a:solidFill>
                <a:srgbClr val="FF9F11"/>
              </a:solidFill>
              <a:prstDash val="solid"/>
              <a:miter/>
              <a:headEnd type="none" w="med" len="med"/>
              <a:tailEnd type="triangle" w="med" len="med"/>
            </a:ln>
          </p:spPr>
        </p:cxnSp>
        <p:cxnSp>
          <p:nvCxnSpPr>
            <p:cNvPr id="350" name="Shape 350"/>
            <p:cNvCxnSpPr/>
            <p:nvPr/>
          </p:nvCxnSpPr>
          <p:spPr>
            <a:xfrm rot="10800000" flipH="1">
              <a:off x="4572000" y="3962399"/>
              <a:ext cx="304799" cy="228600"/>
            </a:xfrm>
            <a:prstGeom prst="straightConnector1">
              <a:avLst/>
            </a:prstGeom>
            <a:noFill/>
            <a:ln w="38100" cap="rnd">
              <a:solidFill>
                <a:srgbClr val="FF9F11"/>
              </a:solidFill>
              <a:prstDash val="solid"/>
              <a:miter/>
              <a:headEnd type="none" w="med" len="med"/>
              <a:tailEnd type="triangle" w="med" len="med"/>
            </a:ln>
          </p:spPr>
        </p:cxnSp>
        <p:cxnSp>
          <p:nvCxnSpPr>
            <p:cNvPr id="351" name="Shape 351"/>
            <p:cNvCxnSpPr/>
            <p:nvPr/>
          </p:nvCxnSpPr>
          <p:spPr>
            <a:xfrm>
              <a:off x="3657600" y="3962400"/>
              <a:ext cx="304799" cy="228600"/>
            </a:xfrm>
            <a:prstGeom prst="straightConnector1">
              <a:avLst/>
            </a:prstGeom>
            <a:noFill/>
            <a:ln w="38100" cap="rnd">
              <a:solidFill>
                <a:srgbClr val="000080"/>
              </a:solidFill>
              <a:prstDash val="solid"/>
              <a:miter/>
              <a:headEnd type="none" w="med" len="med"/>
              <a:tailEnd type="triangle" w="med" len="med"/>
            </a:ln>
          </p:spPr>
        </p:cxnSp>
      </p:grpSp>
      <p:sp>
        <p:nvSpPr>
          <p:cNvPr id="352" name="Shape 352"/>
          <p:cNvSpPr txBox="1"/>
          <p:nvPr/>
        </p:nvSpPr>
        <p:spPr>
          <a:xfrm>
            <a:off x="6553200" y="6245225"/>
            <a:ext cx="2133599" cy="476249"/>
          </a:xfrm>
          <a:prstGeom prst="rect">
            <a:avLst/>
          </a:prstGeom>
          <a:noFill/>
          <a:ln>
            <a:noFill/>
          </a:ln>
        </p:spPr>
        <p:txBody>
          <a:bodyPr lIns="91425" tIns="45700" rIns="91425" bIns="45700" anchor="t" anchorCtr="0">
            <a:normAutofit/>
          </a:bodyPr>
          <a:lstStyle/>
          <a:p>
            <a:pPr marL="0" marR="0" lvl="0" indent="0" algn="r" rtl="0">
              <a:lnSpc>
                <a:spcPct val="100000"/>
              </a:lnSpc>
              <a:spcBef>
                <a:spcPts val="0"/>
              </a:spcBef>
              <a:spcAft>
                <a:spcPts val="0"/>
              </a:spcAft>
              <a:buClr>
                <a:srgbClr val="FF9F11"/>
              </a:buClr>
              <a:buSzPct val="25000"/>
              <a:buFont typeface="Arial"/>
              <a:buNone/>
            </a:pPr>
            <a:r>
              <a:rPr lang="en-US" sz="1400" b="0" i="0" u="none" strike="noStrike" cap="none" baseline="0">
                <a:solidFill>
                  <a:srgbClr val="FF9F11"/>
                </a:solidFill>
                <a:latin typeface="Arial"/>
                <a:ea typeface="Arial"/>
                <a:cs typeface="Arial"/>
                <a:sym typeface="Arial"/>
              </a:rPr>
              <a:t>5-*</a:t>
            </a:r>
          </a:p>
        </p:txBody>
      </p:sp>
      <p:sp>
        <p:nvSpPr>
          <p:cNvPr id="353" name="Shape 353"/>
          <p:cNvSpPr txBox="1"/>
          <p:nvPr/>
        </p:nvSpPr>
        <p:spPr>
          <a:xfrm>
            <a:off x="762000" y="6248400"/>
            <a:ext cx="3352799" cy="476249"/>
          </a:xfrm>
          <a:prstGeom prst="rect">
            <a:avLst/>
          </a:prstGeom>
          <a:noFill/>
          <a:ln>
            <a:noFill/>
          </a:ln>
        </p:spPr>
        <p:txBody>
          <a:bodyPr lIns="91425" tIns="45700" rIns="91425" bIns="45700" anchor="t"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1400" b="0" i="0" u="none" strike="noStrike" cap="none" baseline="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57"/>
        <p:cNvGrpSpPr/>
        <p:nvPr/>
      </p:nvGrpSpPr>
      <p:grpSpPr>
        <a:xfrm>
          <a:off x="0" y="0"/>
          <a:ext cx="0" cy="0"/>
          <a:chOff x="0" y="0"/>
          <a:chExt cx="0" cy="0"/>
        </a:xfrm>
      </p:grpSpPr>
      <p:sp>
        <p:nvSpPr>
          <p:cNvPr id="358" name="Shape 358"/>
          <p:cNvSpPr txBox="1">
            <a:spLocks noGrp="1"/>
          </p:cNvSpPr>
          <p:nvPr>
            <p:ph type="title"/>
          </p:nvPr>
        </p:nvSpPr>
        <p:spPr>
          <a:xfrm>
            <a:off x="762000" y="274637"/>
            <a:ext cx="7924799" cy="1143000"/>
          </a:xfrm>
          <a:prstGeom prst="rect">
            <a:avLst/>
          </a:prstGeom>
          <a:noFill/>
          <a:ln>
            <a:noFill/>
          </a:ln>
        </p:spPr>
        <p:txBody>
          <a:bodyPr lIns="91425" tIns="45700" rIns="91425" bIns="45700" anchor="ctr"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4400" b="1" i="0" u="none" strike="noStrike" cap="none" baseline="0">
                <a:solidFill>
                  <a:srgbClr val="000080"/>
                </a:solidFill>
                <a:latin typeface="Arial"/>
                <a:ea typeface="Arial"/>
                <a:cs typeface="Arial"/>
                <a:sym typeface="Arial"/>
              </a:rPr>
              <a:t>Addition with Wraparound</a:t>
            </a:r>
          </a:p>
        </p:txBody>
      </p:sp>
      <p:sp>
        <p:nvSpPr>
          <p:cNvPr id="359" name="Shape 359"/>
          <p:cNvSpPr txBox="1">
            <a:spLocks noGrp="1"/>
          </p:cNvSpPr>
          <p:nvPr>
            <p:ph type="body" idx="1"/>
          </p:nvPr>
        </p:nvSpPr>
        <p:spPr>
          <a:xfrm>
            <a:off x="914400" y="1524000"/>
            <a:ext cx="8001000" cy="1828800"/>
          </a:xfrm>
          <a:prstGeom prst="rect">
            <a:avLst/>
          </a:prstGeom>
          <a:noFill/>
          <a:ln>
            <a:noFill/>
          </a:ln>
        </p:spPr>
        <p:txBody>
          <a:bodyPr lIns="91425" tIns="45700" rIns="91425" bIns="45700" anchor="t" anchorCtr="0">
            <a:normAutofit/>
          </a:bodyPr>
          <a:lstStyle/>
          <a:p>
            <a:pPr marL="342900" marR="0" lvl="0" indent="-342900" algn="l" rtl="0">
              <a:lnSpc>
                <a:spcPct val="90000"/>
              </a:lnSpc>
              <a:spcBef>
                <a:spcPts val="0"/>
              </a:spcBef>
              <a:spcAft>
                <a:spcPts val="0"/>
              </a:spcAft>
              <a:buClr>
                <a:srgbClr val="000080"/>
              </a:buClr>
              <a:buSzPct val="100000"/>
              <a:buFont typeface="Arial"/>
              <a:buChar char="▪"/>
            </a:pPr>
            <a:r>
              <a:rPr lang="en-US" sz="2400" b="0" i="0" u="none" strike="noStrike" cap="none" baseline="0">
                <a:solidFill>
                  <a:schemeClr val="dk1"/>
                </a:solidFill>
                <a:latin typeface="Arial"/>
                <a:ea typeface="Arial"/>
                <a:cs typeface="Arial"/>
                <a:sym typeface="Arial"/>
              </a:rPr>
              <a:t>Count to the right to add a negative number </a:t>
            </a:r>
          </a:p>
          <a:p>
            <a:pPr marL="342900" marR="0" lvl="0" indent="-342900" algn="l" rtl="0">
              <a:lnSpc>
                <a:spcPct val="90000"/>
              </a:lnSpc>
              <a:spcBef>
                <a:spcPts val="480"/>
              </a:spcBef>
              <a:spcAft>
                <a:spcPts val="0"/>
              </a:spcAft>
              <a:buClr>
                <a:srgbClr val="000080"/>
              </a:buClr>
              <a:buSzPct val="100000"/>
              <a:buFont typeface="Arial"/>
              <a:buChar char="▪"/>
            </a:pPr>
            <a:r>
              <a:rPr lang="en-US" sz="2400" b="0" i="1" u="none" strike="noStrike" cap="none" baseline="0">
                <a:solidFill>
                  <a:srgbClr val="000080"/>
                </a:solidFill>
                <a:latin typeface="Arial"/>
                <a:ea typeface="Arial"/>
                <a:cs typeface="Arial"/>
                <a:sym typeface="Arial"/>
              </a:rPr>
              <a:t>Wraparound</a:t>
            </a:r>
            <a:r>
              <a:rPr lang="en-US" sz="2400" b="0" i="0" u="none" strike="noStrike" cap="none" baseline="0">
                <a:solidFill>
                  <a:schemeClr val="dk1"/>
                </a:solidFill>
                <a:latin typeface="Arial"/>
                <a:ea typeface="Arial"/>
                <a:cs typeface="Arial"/>
                <a:sym typeface="Arial"/>
              </a:rPr>
              <a:t> scale used to extend the range for the negative result</a:t>
            </a:r>
          </a:p>
          <a:p>
            <a:pPr marL="742950" marR="0" lvl="1" indent="-285750" algn="l" rtl="0">
              <a:lnSpc>
                <a:spcPct val="90000"/>
              </a:lnSpc>
              <a:spcBef>
                <a:spcPts val="400"/>
              </a:spcBef>
              <a:spcAft>
                <a:spcPts val="0"/>
              </a:spcAft>
              <a:buClr>
                <a:srgbClr val="FF9F11"/>
              </a:buClr>
              <a:buSzPct val="100000"/>
              <a:buFont typeface="Arial"/>
              <a:buChar char="▪"/>
            </a:pPr>
            <a:r>
              <a:rPr lang="en-US" sz="2000" b="0" i="0" u="none" strike="noStrike" cap="none" baseline="0">
                <a:solidFill>
                  <a:schemeClr val="dk1"/>
                </a:solidFill>
                <a:latin typeface="Arial"/>
                <a:ea typeface="Arial"/>
                <a:cs typeface="Arial"/>
                <a:sym typeface="Arial"/>
              </a:rPr>
              <a:t>Counting left would cross the modulus and give incorrect answer because there are 2 values for 0 (+0 and -0)</a:t>
            </a:r>
          </a:p>
          <a:p>
            <a:pPr marL="742950" marR="0" lvl="1" indent="-158750" algn="l" rtl="0">
              <a:lnSpc>
                <a:spcPct val="90000"/>
              </a:lnSpc>
              <a:spcBef>
                <a:spcPts val="400"/>
              </a:spcBef>
              <a:spcAft>
                <a:spcPts val="0"/>
              </a:spcAft>
              <a:buClr>
                <a:srgbClr val="FF9F11"/>
              </a:buClr>
              <a:buFont typeface="Arial"/>
              <a:buNone/>
            </a:pPr>
            <a:endParaRPr sz="2000" b="0" i="0" u="none" strike="noStrike" cap="none" baseline="0">
              <a:solidFill>
                <a:schemeClr val="dk1"/>
              </a:solidFill>
              <a:latin typeface="Arial"/>
              <a:ea typeface="Arial"/>
              <a:cs typeface="Arial"/>
              <a:sym typeface="Arial"/>
            </a:endParaRPr>
          </a:p>
          <a:p>
            <a:pPr marL="342900" marR="0" lvl="0" indent="-215900" algn="l" rtl="0">
              <a:spcBef>
                <a:spcPts val="400"/>
              </a:spcBef>
              <a:spcAft>
                <a:spcPts val="0"/>
              </a:spcAft>
              <a:buClr>
                <a:srgbClr val="000080"/>
              </a:buClr>
              <a:buFont typeface="Arial"/>
              <a:buNone/>
            </a:pPr>
            <a:endParaRPr sz="2000" b="0" i="0" u="none" strike="noStrike" cap="none" baseline="0">
              <a:solidFill>
                <a:schemeClr val="dk1"/>
              </a:solidFill>
              <a:latin typeface="Arial"/>
              <a:ea typeface="Arial"/>
              <a:cs typeface="Arial"/>
              <a:sym typeface="Arial"/>
            </a:endParaRPr>
          </a:p>
        </p:txBody>
      </p:sp>
      <p:graphicFrame>
        <p:nvGraphicFramePr>
          <p:cNvPr id="360" name="Shape 360"/>
          <p:cNvGraphicFramePr/>
          <p:nvPr/>
        </p:nvGraphicFramePr>
        <p:xfrm>
          <a:off x="1143000" y="3276600"/>
          <a:ext cx="3000000" cy="3000000"/>
        </p:xfrm>
        <a:graphic>
          <a:graphicData uri="http://schemas.openxmlformats.org/drawingml/2006/table">
            <a:tbl>
              <a:tblPr>
                <a:noFill/>
                <a:tableStyleId>{65F79AC3-5D7A-44C2-96A1-82B0945EB47E}</a:tableStyleId>
              </a:tblPr>
              <a:tblGrid>
                <a:gridCol w="1679575"/>
                <a:gridCol w="630225"/>
                <a:gridCol w="596900"/>
                <a:gridCol w="522275"/>
                <a:gridCol w="525450"/>
                <a:gridCol w="668325"/>
                <a:gridCol w="671500"/>
                <a:gridCol w="671500"/>
                <a:gridCol w="600075"/>
                <a:gridCol w="596900"/>
              </a:tblGrid>
              <a:tr h="384175">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lnR w="19050" cap="flat">
                      <a:solidFill>
                        <a:srgbClr val="FF9F11"/>
                      </a:solidFill>
                      <a:prstDash val="solid"/>
                      <a:round/>
                      <a:headEnd type="none" w="med" len="med"/>
                      <a:tailEnd type="none" w="med" len="med"/>
                    </a:lnR>
                  </a:tcPr>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lnL w="19050" cap="flat">
                      <a:solidFill>
                        <a:srgbClr val="FF9F11"/>
                      </a:solidFill>
                      <a:prstDash val="solid"/>
                      <a:round/>
                      <a:headEnd type="none" w="med" len="med"/>
                      <a:tailEnd type="none" w="med" len="med"/>
                    </a:lnL>
                  </a:tcPr>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c>
                  <a:txBody>
                    <a:bodyPr/>
                    <a:lstStyle/>
                    <a:p>
                      <a:pPr marL="0" marR="0" lvl="0" indent="0" algn="r" rtl="0">
                        <a:lnSpc>
                          <a:spcPct val="120000"/>
                        </a:lnSpc>
                        <a:spcBef>
                          <a:spcPts val="0"/>
                        </a:spcBef>
                        <a:spcAft>
                          <a:spcPts val="0"/>
                        </a:spcAft>
                        <a:buClr>
                          <a:schemeClr val="dk1"/>
                        </a:buClr>
                        <a:buSzPct val="25000"/>
                        <a:buFont typeface="Arial"/>
                        <a:buNone/>
                      </a:pPr>
                      <a:r>
                        <a:rPr lang="en-US" sz="1600" b="0" i="0" u="none" strike="noStrike" cap="none" baseline="0">
                          <a:solidFill>
                            <a:schemeClr val="dk1"/>
                          </a:solidFill>
                          <a:latin typeface="Arial"/>
                          <a:ea typeface="Arial"/>
                          <a:cs typeface="Arial"/>
                          <a:sym typeface="Arial"/>
                        </a:rPr>
                        <a:t>+699</a:t>
                      </a:r>
                    </a:p>
                  </a:txBody>
                  <a:tcPr marL="0" marR="0" marT="0" marB="0"/>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r>
              <a:tr h="377825">
                <a:tc>
                  <a:txBody>
                    <a:bodyPr/>
                    <a:lstStyle/>
                    <a:p>
                      <a:pPr marL="0" marR="0" lvl="0" indent="0" algn="l" rtl="0">
                        <a:lnSpc>
                          <a:spcPct val="100000"/>
                        </a:lnSpc>
                        <a:spcBef>
                          <a:spcPts val="0"/>
                        </a:spcBef>
                        <a:spcAft>
                          <a:spcPts val="0"/>
                        </a:spcAft>
                        <a:buClr>
                          <a:schemeClr val="dk1"/>
                        </a:buClr>
                        <a:buSzPct val="25000"/>
                        <a:buFont typeface="Arial"/>
                        <a:buNone/>
                      </a:pPr>
                      <a:r>
                        <a:rPr lang="en-US" sz="1600" b="1" i="0" u="none" strike="noStrike" cap="none" baseline="0">
                          <a:solidFill>
                            <a:schemeClr val="dk1"/>
                          </a:solidFill>
                          <a:latin typeface="Arial"/>
                          <a:ea typeface="Arial"/>
                          <a:cs typeface="Arial"/>
                          <a:sym typeface="Arial"/>
                        </a:rPr>
                        <a:t>Representation</a:t>
                      </a:r>
                    </a:p>
                  </a:txBody>
                  <a:tcPr marL="0" marR="0" marT="0" marB="0">
                    <a:lnB w="38100" cap="flat">
                      <a:solidFill>
                        <a:srgbClr val="FF9F11"/>
                      </a:solidFill>
                      <a:prstDash val="solid"/>
                      <a:round/>
                      <a:headEnd type="none" w="med" len="med"/>
                      <a:tailEnd type="none" w="med" len="med"/>
                    </a:lnB>
                  </a:tcPr>
                </a:tc>
                <a:tc>
                  <a:txBody>
                    <a:bodyPr/>
                    <a:lstStyle/>
                    <a:p>
                      <a:pPr marL="0" marR="0" lvl="0" indent="0" algn="r" rtl="0">
                        <a:lnSpc>
                          <a:spcPct val="100000"/>
                        </a:lnSpc>
                        <a:spcBef>
                          <a:spcPts val="0"/>
                        </a:spcBef>
                        <a:spcAft>
                          <a:spcPts val="0"/>
                        </a:spcAft>
                        <a:buClr>
                          <a:schemeClr val="dk1"/>
                        </a:buClr>
                        <a:buSzPct val="25000"/>
                        <a:buFont typeface="Arial"/>
                        <a:buNone/>
                      </a:pPr>
                      <a:r>
                        <a:rPr lang="en-US" sz="1600" b="0" i="0" u="none" strike="noStrike" cap="none" baseline="0">
                          <a:solidFill>
                            <a:schemeClr val="dk1"/>
                          </a:solidFill>
                          <a:latin typeface="Arial"/>
                          <a:ea typeface="Arial"/>
                          <a:cs typeface="Arial"/>
                          <a:sym typeface="Arial"/>
                        </a:rPr>
                        <a:t>500</a:t>
                      </a:r>
                    </a:p>
                  </a:txBody>
                  <a:tcPr marL="0" marR="0" marT="0" marB="0">
                    <a:lnB w="38100" cap="flat">
                      <a:solidFill>
                        <a:srgbClr val="FF9F11"/>
                      </a:solidFill>
                      <a:prstDash val="solid"/>
                      <a:round/>
                      <a:headEnd type="none" w="med" len="med"/>
                      <a:tailEnd type="none" w="med" len="med"/>
                    </a:lnB>
                  </a:tcPr>
                </a:tc>
                <a:tc>
                  <a:txBody>
                    <a:bodyPr/>
                    <a:lstStyle/>
                    <a:p>
                      <a:pPr marL="0" marR="0" lvl="0" indent="0" algn="r" rtl="0">
                        <a:lnSpc>
                          <a:spcPct val="100000"/>
                        </a:lnSpc>
                        <a:spcBef>
                          <a:spcPts val="0"/>
                        </a:spcBef>
                        <a:spcAft>
                          <a:spcPts val="0"/>
                        </a:spcAft>
                        <a:buClr>
                          <a:schemeClr val="dk1"/>
                        </a:buClr>
                        <a:buSzPct val="25000"/>
                        <a:buFont typeface="Arial"/>
                        <a:buNone/>
                      </a:pPr>
                      <a:r>
                        <a:rPr lang="en-US" sz="1600" b="0" i="0" u="none" strike="noStrike" cap="none" baseline="0">
                          <a:solidFill>
                            <a:schemeClr val="dk1"/>
                          </a:solidFill>
                          <a:latin typeface="Arial"/>
                          <a:ea typeface="Arial"/>
                          <a:cs typeface="Arial"/>
                          <a:sym typeface="Arial"/>
                        </a:rPr>
                        <a:t>999</a:t>
                      </a:r>
                    </a:p>
                  </a:txBody>
                  <a:tcPr marL="0" marR="0" marT="0" marB="0">
                    <a:lnR w="19050" cap="flat">
                      <a:solidFill>
                        <a:srgbClr val="FF9F11"/>
                      </a:solidFill>
                      <a:prstDash val="solid"/>
                      <a:round/>
                      <a:headEnd type="none" w="med" len="med"/>
                      <a:tailEnd type="none" w="med" len="med"/>
                    </a:lnR>
                    <a:lnB w="38100" cap="flat">
                      <a:solidFill>
                        <a:srgbClr val="FF9F11"/>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chemeClr val="dk1"/>
                        </a:buClr>
                        <a:buSzPct val="25000"/>
                        <a:buFont typeface="Arial"/>
                        <a:buNone/>
                      </a:pPr>
                      <a:r>
                        <a:rPr lang="en-US" sz="1600" b="0" i="0" u="none" strike="noStrike" cap="none" baseline="0">
                          <a:solidFill>
                            <a:schemeClr val="dk1"/>
                          </a:solidFill>
                          <a:latin typeface="Arial"/>
                          <a:ea typeface="Arial"/>
                          <a:cs typeface="Arial"/>
                          <a:sym typeface="Arial"/>
                        </a:rPr>
                        <a:t>0</a:t>
                      </a:r>
                    </a:p>
                  </a:txBody>
                  <a:tcPr marL="0" marR="0" marT="0" marB="0">
                    <a:lnL w="19050" cap="flat">
                      <a:solidFill>
                        <a:srgbClr val="FF9F11"/>
                      </a:solidFill>
                      <a:prstDash val="solid"/>
                      <a:round/>
                      <a:headEnd type="none" w="med" len="med"/>
                      <a:tailEnd type="none" w="med" len="med"/>
                    </a:lnL>
                    <a:lnB w="38100" cap="flat">
                      <a:solidFill>
                        <a:srgbClr val="FF9F11"/>
                      </a:solidFill>
                      <a:prstDash val="solid"/>
                      <a:round/>
                      <a:headEnd type="none" w="med" len="med"/>
                      <a:tailEnd type="none" w="med" len="med"/>
                    </a:lnB>
                  </a:tcPr>
                </a:tc>
                <a:tc>
                  <a:txBody>
                    <a:bodyPr/>
                    <a:lstStyle/>
                    <a:p>
                      <a:pPr marL="0" marR="0" lvl="0" indent="0" algn="r" rtl="0">
                        <a:lnSpc>
                          <a:spcPct val="100000"/>
                        </a:lnSpc>
                        <a:spcBef>
                          <a:spcPts val="0"/>
                        </a:spcBef>
                        <a:spcAft>
                          <a:spcPts val="0"/>
                        </a:spcAft>
                        <a:buClr>
                          <a:srgbClr val="000080"/>
                        </a:buClr>
                        <a:buSzPct val="25000"/>
                        <a:buFont typeface="Arial"/>
                        <a:buNone/>
                      </a:pPr>
                      <a:r>
                        <a:rPr lang="en-US" sz="1600" b="1" i="1" u="none" strike="noStrike" cap="none" baseline="0">
                          <a:solidFill>
                            <a:srgbClr val="000080"/>
                          </a:solidFill>
                          <a:latin typeface="Arial"/>
                          <a:ea typeface="Arial"/>
                          <a:cs typeface="Arial"/>
                          <a:sym typeface="Arial"/>
                        </a:rPr>
                        <a:t>200</a:t>
                      </a:r>
                    </a:p>
                  </a:txBody>
                  <a:tcPr marL="0" marR="0" marT="0" marB="0">
                    <a:lnB w="38100" cap="flat">
                      <a:solidFill>
                        <a:srgbClr val="FF9F11"/>
                      </a:solidFill>
                      <a:prstDash val="solid"/>
                      <a:round/>
                      <a:headEnd type="none" w="med" len="med"/>
                      <a:tailEnd type="none" w="med" len="med"/>
                    </a:lnB>
                  </a:tcPr>
                </a:tc>
                <a:tc>
                  <a:txBody>
                    <a:bodyPr/>
                    <a:lstStyle/>
                    <a:p>
                      <a:pPr marL="0" marR="0" lvl="0" indent="0" algn="r" rtl="0">
                        <a:lnSpc>
                          <a:spcPct val="100000"/>
                        </a:lnSpc>
                        <a:spcBef>
                          <a:spcPts val="0"/>
                        </a:spcBef>
                        <a:spcAft>
                          <a:spcPts val="0"/>
                        </a:spcAft>
                        <a:buClr>
                          <a:schemeClr val="dk1"/>
                        </a:buClr>
                        <a:buSzPct val="25000"/>
                        <a:buFont typeface="Arial"/>
                        <a:buNone/>
                      </a:pPr>
                      <a:r>
                        <a:rPr lang="en-US" sz="1600" b="0" i="0" u="none" strike="noStrike" cap="none" baseline="0">
                          <a:solidFill>
                            <a:schemeClr val="dk1"/>
                          </a:solidFill>
                          <a:latin typeface="Arial"/>
                          <a:ea typeface="Arial"/>
                          <a:cs typeface="Arial"/>
                          <a:sym typeface="Arial"/>
                        </a:rPr>
                        <a:t>499</a:t>
                      </a:r>
                    </a:p>
                  </a:txBody>
                  <a:tcPr marL="0" marR="0" marT="0" marB="0">
                    <a:lnB w="38100" cap="flat">
                      <a:solidFill>
                        <a:srgbClr val="FF9F11"/>
                      </a:solidFill>
                      <a:prstDash val="solid"/>
                      <a:round/>
                      <a:headEnd type="none" w="med" len="med"/>
                      <a:tailEnd type="none" w="med" len="med"/>
                    </a:lnB>
                  </a:tcPr>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lnB w="38100" cap="flat">
                      <a:solidFill>
                        <a:srgbClr val="FF9F11"/>
                      </a:solidFill>
                      <a:prstDash val="solid"/>
                      <a:round/>
                      <a:headEnd type="none" w="med" len="med"/>
                      <a:tailEnd type="none" w="med" len="med"/>
                    </a:lnB>
                  </a:tcPr>
                </a:tc>
                <a:tc>
                  <a:txBody>
                    <a:bodyPr/>
                    <a:lstStyle/>
                    <a:p>
                      <a:pPr marL="0" marR="0" lvl="0" indent="0" algn="r" rtl="0">
                        <a:lnSpc>
                          <a:spcPct val="100000"/>
                        </a:lnSpc>
                        <a:spcBef>
                          <a:spcPts val="0"/>
                        </a:spcBef>
                        <a:spcAft>
                          <a:spcPts val="0"/>
                        </a:spcAft>
                        <a:buClr>
                          <a:schemeClr val="dk1"/>
                        </a:buClr>
                        <a:buSzPct val="25000"/>
                        <a:buFont typeface="Arial"/>
                        <a:buNone/>
                      </a:pPr>
                      <a:r>
                        <a:rPr lang="en-US" sz="1600" b="0" i="0" u="none" strike="noStrike" cap="none" baseline="0">
                          <a:solidFill>
                            <a:schemeClr val="dk1"/>
                          </a:solidFill>
                          <a:latin typeface="Arial"/>
                          <a:ea typeface="Arial"/>
                          <a:cs typeface="Arial"/>
                          <a:sym typeface="Arial"/>
                        </a:rPr>
                        <a:t>500</a:t>
                      </a:r>
                    </a:p>
                  </a:txBody>
                  <a:tcPr marL="0" marR="0" marT="0" marB="0">
                    <a:lnB w="38100" cap="flat">
                      <a:solidFill>
                        <a:srgbClr val="FF9F11"/>
                      </a:solidFill>
                      <a:prstDash val="solid"/>
                      <a:round/>
                      <a:headEnd type="none" w="med" len="med"/>
                      <a:tailEnd type="none" w="med" len="med"/>
                    </a:lnB>
                  </a:tcPr>
                </a:tc>
                <a:tc>
                  <a:txBody>
                    <a:bodyPr/>
                    <a:lstStyle/>
                    <a:p>
                      <a:pPr marL="0" marR="0" lvl="0" indent="0" algn="r" rtl="0">
                        <a:lnSpc>
                          <a:spcPct val="100000"/>
                        </a:lnSpc>
                        <a:spcBef>
                          <a:spcPts val="0"/>
                        </a:spcBef>
                        <a:spcAft>
                          <a:spcPts val="0"/>
                        </a:spcAft>
                        <a:buClr>
                          <a:srgbClr val="FF9F11"/>
                        </a:buClr>
                        <a:buSzPct val="25000"/>
                        <a:buFont typeface="Arial"/>
                        <a:buNone/>
                      </a:pPr>
                      <a:r>
                        <a:rPr lang="en-US" sz="1600" b="1" i="1" u="none" strike="noStrike" cap="none" baseline="0">
                          <a:solidFill>
                            <a:srgbClr val="FF9F11"/>
                          </a:solidFill>
                          <a:latin typeface="Arial"/>
                          <a:ea typeface="Arial"/>
                          <a:cs typeface="Arial"/>
                          <a:sym typeface="Arial"/>
                        </a:rPr>
                        <a:t>899</a:t>
                      </a:r>
                    </a:p>
                  </a:txBody>
                  <a:tcPr marL="0" marR="0" marT="0" marB="0">
                    <a:lnB w="38100" cap="flat">
                      <a:solidFill>
                        <a:srgbClr val="FF9F11"/>
                      </a:solidFill>
                      <a:prstDash val="solid"/>
                      <a:round/>
                      <a:headEnd type="none" w="med" len="med"/>
                      <a:tailEnd type="none" w="med" len="med"/>
                    </a:lnB>
                  </a:tcPr>
                </a:tc>
                <a:tc>
                  <a:txBody>
                    <a:bodyPr/>
                    <a:lstStyle/>
                    <a:p>
                      <a:pPr marL="0" marR="0" lvl="0" indent="0" algn="r" rtl="0">
                        <a:lnSpc>
                          <a:spcPct val="100000"/>
                        </a:lnSpc>
                        <a:spcBef>
                          <a:spcPts val="0"/>
                        </a:spcBef>
                        <a:spcAft>
                          <a:spcPts val="0"/>
                        </a:spcAft>
                        <a:buClr>
                          <a:schemeClr val="dk1"/>
                        </a:buClr>
                        <a:buSzPct val="25000"/>
                        <a:buFont typeface="Arial"/>
                        <a:buNone/>
                      </a:pPr>
                      <a:r>
                        <a:rPr lang="en-US" sz="1600" b="0" i="0" u="none" strike="noStrike" cap="none" baseline="0">
                          <a:solidFill>
                            <a:schemeClr val="dk1"/>
                          </a:solidFill>
                          <a:latin typeface="Arial"/>
                          <a:ea typeface="Arial"/>
                          <a:cs typeface="Arial"/>
                          <a:sym typeface="Arial"/>
                        </a:rPr>
                        <a:t>999</a:t>
                      </a:r>
                    </a:p>
                  </a:txBody>
                  <a:tcPr marL="0" marR="0" marT="0" marB="0">
                    <a:lnB w="38100" cap="flat">
                      <a:solidFill>
                        <a:srgbClr val="FF9F11"/>
                      </a:solidFill>
                      <a:prstDash val="solid"/>
                      <a:round/>
                      <a:headEnd type="none" w="med" len="med"/>
                      <a:tailEnd type="none" w="med" len="med"/>
                    </a:lnB>
                  </a:tcPr>
                </a:tc>
              </a:tr>
              <a:tr h="334950">
                <a:tc rowSpan="2">
                  <a:txBody>
                    <a:bodyPr/>
                    <a:lstStyle/>
                    <a:p>
                      <a:pPr marL="0" marR="0" lvl="0" indent="0" algn="l" rtl="0">
                        <a:lnSpc>
                          <a:spcPct val="100000"/>
                        </a:lnSpc>
                        <a:spcBef>
                          <a:spcPts val="0"/>
                        </a:spcBef>
                        <a:spcAft>
                          <a:spcPts val="0"/>
                        </a:spcAft>
                        <a:buClr>
                          <a:schemeClr val="dk1"/>
                        </a:buClr>
                        <a:buSzPct val="25000"/>
                        <a:buFont typeface="Arial"/>
                        <a:buNone/>
                      </a:pPr>
                      <a:r>
                        <a:rPr lang="en-US" sz="1600" b="1" i="0" u="none" strike="noStrike" cap="none" baseline="0">
                          <a:solidFill>
                            <a:schemeClr val="dk1"/>
                          </a:solidFill>
                          <a:latin typeface="Arial"/>
                          <a:ea typeface="Arial"/>
                          <a:cs typeface="Arial"/>
                          <a:sym typeface="Arial"/>
                        </a:rPr>
                        <a:t>Number</a:t>
                      </a:r>
                    </a:p>
                    <a:p>
                      <a:pPr marL="0" marR="0" lvl="0" indent="0" algn="l" rtl="0">
                        <a:lnSpc>
                          <a:spcPct val="100000"/>
                        </a:lnSpc>
                        <a:spcBef>
                          <a:spcPts val="320"/>
                        </a:spcBef>
                        <a:spcAft>
                          <a:spcPts val="0"/>
                        </a:spcAft>
                        <a:buClr>
                          <a:schemeClr val="dk1"/>
                        </a:buClr>
                        <a:buSzPct val="25000"/>
                        <a:buFont typeface="Arial"/>
                        <a:buNone/>
                      </a:pPr>
                      <a:r>
                        <a:rPr lang="en-US" sz="1600" b="1" i="0" u="none" strike="noStrike" cap="none" baseline="0">
                          <a:solidFill>
                            <a:schemeClr val="dk1"/>
                          </a:solidFill>
                          <a:latin typeface="Arial"/>
                          <a:ea typeface="Arial"/>
                          <a:cs typeface="Arial"/>
                          <a:sym typeface="Arial"/>
                        </a:rPr>
                        <a:t>represented</a:t>
                      </a:r>
                    </a:p>
                  </a:txBody>
                  <a:tcPr marL="0" marR="0" marT="0" marB="0">
                    <a:lnT w="38100" cap="flat">
                      <a:solidFill>
                        <a:srgbClr val="FF9F11"/>
                      </a:solidFill>
                      <a:prstDash val="solid"/>
                      <a:round/>
                      <a:headEnd type="none" w="med" len="med"/>
                      <a:tailEnd type="none" w="med" len="med"/>
                    </a:lnT>
                  </a:tcPr>
                </a:tc>
                <a:tc>
                  <a:txBody>
                    <a:bodyPr/>
                    <a:lstStyle/>
                    <a:p>
                      <a:pPr marL="0" marR="0" lvl="0" indent="0" algn="r" rtl="0">
                        <a:lnSpc>
                          <a:spcPct val="100000"/>
                        </a:lnSpc>
                        <a:spcBef>
                          <a:spcPts val="0"/>
                        </a:spcBef>
                        <a:spcAft>
                          <a:spcPts val="0"/>
                        </a:spcAft>
                        <a:buClr>
                          <a:schemeClr val="dk1"/>
                        </a:buClr>
                        <a:buSzPct val="25000"/>
                        <a:buFont typeface="Arial"/>
                        <a:buNone/>
                      </a:pPr>
                      <a:r>
                        <a:rPr lang="en-US" sz="1600" b="0" i="0" u="none" strike="noStrike" cap="none" baseline="0">
                          <a:solidFill>
                            <a:schemeClr val="dk1"/>
                          </a:solidFill>
                          <a:latin typeface="Arial"/>
                          <a:ea typeface="Arial"/>
                          <a:cs typeface="Arial"/>
                          <a:sym typeface="Arial"/>
                        </a:rPr>
                        <a:t>-499</a:t>
                      </a:r>
                    </a:p>
                  </a:txBody>
                  <a:tcPr marL="0" marR="0" marT="0" marB="0">
                    <a:lnT w="38100" cap="flat">
                      <a:solidFill>
                        <a:srgbClr val="FF9F11"/>
                      </a:solidFill>
                      <a:prstDash val="solid"/>
                      <a:round/>
                      <a:headEnd type="none" w="med" len="med"/>
                      <a:tailEnd type="none" w="med" len="med"/>
                    </a:lnT>
                  </a:tcPr>
                </a:tc>
                <a:tc>
                  <a:txBody>
                    <a:bodyPr/>
                    <a:lstStyle/>
                    <a:p>
                      <a:pPr marL="0" marR="0" lvl="0" indent="0" algn="r" rtl="0">
                        <a:lnSpc>
                          <a:spcPct val="100000"/>
                        </a:lnSpc>
                        <a:spcBef>
                          <a:spcPts val="0"/>
                        </a:spcBef>
                        <a:spcAft>
                          <a:spcPts val="0"/>
                        </a:spcAft>
                        <a:buClr>
                          <a:schemeClr val="dk1"/>
                        </a:buClr>
                        <a:buSzPct val="25000"/>
                        <a:buFont typeface="Arial"/>
                        <a:buNone/>
                      </a:pPr>
                      <a:r>
                        <a:rPr lang="en-US" sz="1600" b="0" i="0" u="none" strike="noStrike" cap="none" baseline="0">
                          <a:solidFill>
                            <a:schemeClr val="dk1"/>
                          </a:solidFill>
                          <a:latin typeface="Arial"/>
                          <a:ea typeface="Arial"/>
                          <a:cs typeface="Arial"/>
                          <a:sym typeface="Arial"/>
                        </a:rPr>
                        <a:t>-000</a:t>
                      </a:r>
                    </a:p>
                  </a:txBody>
                  <a:tcPr marL="0" marR="0" marT="0" marB="0">
                    <a:lnR w="19050" cap="flat">
                      <a:solidFill>
                        <a:srgbClr val="FF9F11"/>
                      </a:solidFill>
                      <a:prstDash val="solid"/>
                      <a:round/>
                      <a:headEnd type="none" w="med" len="med"/>
                      <a:tailEnd type="none" w="med" len="med"/>
                    </a:lnR>
                    <a:lnT w="38100" cap="flat">
                      <a:solidFill>
                        <a:srgbClr val="FF9F11"/>
                      </a:solidFill>
                      <a:prstDash val="solid"/>
                      <a:round/>
                      <a:headEnd type="none" w="med" len="med"/>
                      <a:tailEnd type="none" w="med" len="med"/>
                    </a:lnT>
                  </a:tcPr>
                </a:tc>
                <a:tc>
                  <a:txBody>
                    <a:bodyPr/>
                    <a:lstStyle/>
                    <a:p>
                      <a:pPr marL="0" marR="0" lvl="0" indent="0" algn="ctr" rtl="0">
                        <a:lnSpc>
                          <a:spcPct val="100000"/>
                        </a:lnSpc>
                        <a:spcBef>
                          <a:spcPts val="0"/>
                        </a:spcBef>
                        <a:spcAft>
                          <a:spcPts val="0"/>
                        </a:spcAft>
                        <a:buClr>
                          <a:schemeClr val="dk1"/>
                        </a:buClr>
                        <a:buSzPct val="25000"/>
                        <a:buFont typeface="Arial"/>
                        <a:buNone/>
                      </a:pPr>
                      <a:r>
                        <a:rPr lang="en-US" sz="1600" b="0" i="0" u="none" strike="noStrike" cap="none" baseline="0">
                          <a:solidFill>
                            <a:schemeClr val="dk1"/>
                          </a:solidFill>
                          <a:latin typeface="Arial"/>
                          <a:ea typeface="Arial"/>
                          <a:cs typeface="Arial"/>
                          <a:sym typeface="Arial"/>
                        </a:rPr>
                        <a:t>0</a:t>
                      </a:r>
                    </a:p>
                  </a:txBody>
                  <a:tcPr marL="0" marR="0" marT="0" marB="0">
                    <a:lnL w="19050" cap="flat">
                      <a:solidFill>
                        <a:srgbClr val="FF9F11"/>
                      </a:solidFill>
                      <a:prstDash val="solid"/>
                      <a:round/>
                      <a:headEnd type="none" w="med" len="med"/>
                      <a:tailEnd type="none" w="med" len="med"/>
                    </a:lnL>
                    <a:lnT w="38100" cap="flat">
                      <a:solidFill>
                        <a:srgbClr val="FF9F11"/>
                      </a:solidFill>
                      <a:prstDash val="solid"/>
                      <a:round/>
                      <a:headEnd type="none" w="med" len="med"/>
                      <a:tailEnd type="none" w="med" len="med"/>
                    </a:lnT>
                  </a:tcPr>
                </a:tc>
                <a:tc>
                  <a:txBody>
                    <a:bodyPr/>
                    <a:lstStyle/>
                    <a:p>
                      <a:pPr marL="0" marR="0" lvl="0" indent="0" algn="r" rtl="0">
                        <a:lnSpc>
                          <a:spcPct val="100000"/>
                        </a:lnSpc>
                        <a:spcBef>
                          <a:spcPts val="0"/>
                        </a:spcBef>
                        <a:spcAft>
                          <a:spcPts val="0"/>
                        </a:spcAft>
                        <a:buClr>
                          <a:srgbClr val="000080"/>
                        </a:buClr>
                        <a:buSzPct val="25000"/>
                        <a:buFont typeface="Arial"/>
                        <a:buNone/>
                      </a:pPr>
                      <a:r>
                        <a:rPr lang="en-US" sz="1600" b="1" i="1" u="none" strike="noStrike" cap="none" baseline="0">
                          <a:solidFill>
                            <a:srgbClr val="000080"/>
                          </a:solidFill>
                          <a:latin typeface="Arial"/>
                          <a:ea typeface="Arial"/>
                          <a:cs typeface="Arial"/>
                          <a:sym typeface="Arial"/>
                        </a:rPr>
                        <a:t>200</a:t>
                      </a:r>
                    </a:p>
                  </a:txBody>
                  <a:tcPr marL="0" marR="0" marT="0" marB="0">
                    <a:lnT w="38100" cap="flat">
                      <a:solidFill>
                        <a:srgbClr val="FF9F11"/>
                      </a:solidFill>
                      <a:prstDash val="solid"/>
                      <a:round/>
                      <a:headEnd type="none" w="med" len="med"/>
                      <a:tailEnd type="none" w="med" len="med"/>
                    </a:lnT>
                  </a:tcPr>
                </a:tc>
                <a:tc>
                  <a:txBody>
                    <a:bodyPr/>
                    <a:lstStyle/>
                    <a:p>
                      <a:pPr marL="0" marR="0" lvl="0" indent="0" algn="r" rtl="0">
                        <a:lnSpc>
                          <a:spcPct val="100000"/>
                        </a:lnSpc>
                        <a:spcBef>
                          <a:spcPts val="0"/>
                        </a:spcBef>
                        <a:spcAft>
                          <a:spcPts val="0"/>
                        </a:spcAft>
                        <a:buClr>
                          <a:schemeClr val="dk1"/>
                        </a:buClr>
                        <a:buSzPct val="25000"/>
                        <a:buFont typeface="Arial"/>
                        <a:buNone/>
                      </a:pPr>
                      <a:r>
                        <a:rPr lang="en-US" sz="1600" b="0" i="0" u="none" strike="noStrike" cap="none" baseline="0">
                          <a:solidFill>
                            <a:schemeClr val="dk1"/>
                          </a:solidFill>
                          <a:latin typeface="Arial"/>
                          <a:ea typeface="Arial"/>
                          <a:cs typeface="Arial"/>
                          <a:sym typeface="Arial"/>
                        </a:rPr>
                        <a:t>499</a:t>
                      </a:r>
                    </a:p>
                  </a:txBody>
                  <a:tcPr marL="0" marR="0" marT="0" marB="0">
                    <a:lnT w="38100" cap="flat">
                      <a:solidFill>
                        <a:srgbClr val="FF9F11"/>
                      </a:solidFill>
                      <a:prstDash val="solid"/>
                      <a:round/>
                      <a:headEnd type="none" w="med" len="med"/>
                      <a:tailEnd type="none" w="med" len="med"/>
                    </a:lnT>
                  </a:tcPr>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lnT w="38100" cap="flat">
                      <a:solidFill>
                        <a:srgbClr val="FF9F11"/>
                      </a:solidFill>
                      <a:prstDash val="solid"/>
                      <a:round/>
                      <a:headEnd type="none" w="med" len="med"/>
                      <a:tailEnd type="none" w="med" len="med"/>
                    </a:lnT>
                  </a:tcPr>
                </a:tc>
                <a:tc>
                  <a:txBody>
                    <a:bodyPr/>
                    <a:lstStyle/>
                    <a:p>
                      <a:pPr marL="0" marR="0" lvl="0" indent="0" algn="r" rtl="0">
                        <a:lnSpc>
                          <a:spcPct val="100000"/>
                        </a:lnSpc>
                        <a:spcBef>
                          <a:spcPts val="0"/>
                        </a:spcBef>
                        <a:spcAft>
                          <a:spcPts val="0"/>
                        </a:spcAft>
                        <a:buClr>
                          <a:schemeClr val="dk1"/>
                        </a:buClr>
                        <a:buSzPct val="25000"/>
                        <a:buFont typeface="Arial"/>
                        <a:buNone/>
                      </a:pPr>
                      <a:r>
                        <a:rPr lang="en-US" sz="1600" b="0" i="0" u="none" strike="noStrike" cap="none" baseline="0">
                          <a:solidFill>
                            <a:schemeClr val="dk1"/>
                          </a:solidFill>
                          <a:latin typeface="Arial"/>
                          <a:ea typeface="Arial"/>
                          <a:cs typeface="Arial"/>
                          <a:sym typeface="Arial"/>
                        </a:rPr>
                        <a:t>-499</a:t>
                      </a:r>
                    </a:p>
                  </a:txBody>
                  <a:tcPr marL="0" marR="0" marT="0" marB="0">
                    <a:lnT w="38100" cap="flat">
                      <a:solidFill>
                        <a:srgbClr val="FF9F11"/>
                      </a:solidFill>
                      <a:prstDash val="solid"/>
                      <a:round/>
                      <a:headEnd type="none" w="med" len="med"/>
                      <a:tailEnd type="none" w="med" len="med"/>
                    </a:lnT>
                  </a:tcPr>
                </a:tc>
                <a:tc>
                  <a:txBody>
                    <a:bodyPr/>
                    <a:lstStyle/>
                    <a:p>
                      <a:pPr marL="0" marR="0" lvl="0" indent="0" algn="r" rtl="0">
                        <a:lnSpc>
                          <a:spcPct val="100000"/>
                        </a:lnSpc>
                        <a:spcBef>
                          <a:spcPts val="0"/>
                        </a:spcBef>
                        <a:spcAft>
                          <a:spcPts val="0"/>
                        </a:spcAft>
                        <a:buClr>
                          <a:srgbClr val="FF9F11"/>
                        </a:buClr>
                        <a:buSzPct val="25000"/>
                        <a:buFont typeface="Arial"/>
                        <a:buNone/>
                      </a:pPr>
                      <a:r>
                        <a:rPr lang="en-US" sz="1600" b="1" i="1" u="none" strike="noStrike" cap="none" baseline="0">
                          <a:solidFill>
                            <a:srgbClr val="FF9F11"/>
                          </a:solidFill>
                          <a:latin typeface="Arial"/>
                          <a:ea typeface="Arial"/>
                          <a:cs typeface="Arial"/>
                          <a:sym typeface="Arial"/>
                        </a:rPr>
                        <a:t>-100</a:t>
                      </a:r>
                    </a:p>
                  </a:txBody>
                  <a:tcPr marL="0" marR="0" marT="0" marB="0">
                    <a:lnT w="38100" cap="flat">
                      <a:solidFill>
                        <a:srgbClr val="FF9F11"/>
                      </a:solidFill>
                      <a:prstDash val="solid"/>
                      <a:round/>
                      <a:headEnd type="none" w="med" len="med"/>
                      <a:tailEnd type="none" w="med" len="med"/>
                    </a:lnT>
                  </a:tcPr>
                </a:tc>
                <a:tc>
                  <a:txBody>
                    <a:bodyPr/>
                    <a:lstStyle/>
                    <a:p>
                      <a:pPr marL="0" marR="0" lvl="0" indent="0" algn="r" rtl="0">
                        <a:lnSpc>
                          <a:spcPct val="100000"/>
                        </a:lnSpc>
                        <a:spcBef>
                          <a:spcPts val="0"/>
                        </a:spcBef>
                        <a:spcAft>
                          <a:spcPts val="0"/>
                        </a:spcAft>
                        <a:buClr>
                          <a:schemeClr val="dk1"/>
                        </a:buClr>
                        <a:buSzPct val="25000"/>
                        <a:buFont typeface="Arial"/>
                        <a:buNone/>
                      </a:pPr>
                      <a:r>
                        <a:rPr lang="en-US" sz="1600" b="0" i="0" u="none" strike="noStrike" cap="none" baseline="0">
                          <a:solidFill>
                            <a:schemeClr val="dk1"/>
                          </a:solidFill>
                          <a:latin typeface="Arial"/>
                          <a:ea typeface="Arial"/>
                          <a:cs typeface="Arial"/>
                          <a:sym typeface="Arial"/>
                        </a:rPr>
                        <a:t>-000</a:t>
                      </a:r>
                    </a:p>
                  </a:txBody>
                  <a:tcPr marL="0" marR="0" marT="0" marB="0">
                    <a:lnT w="38100" cap="flat">
                      <a:solidFill>
                        <a:srgbClr val="FF9F11"/>
                      </a:solidFill>
                      <a:prstDash val="solid"/>
                      <a:round/>
                      <a:headEnd type="none" w="med" len="med"/>
                      <a:tailEnd type="none" w="med" len="med"/>
                    </a:lnT>
                  </a:tcPr>
                </a:tc>
              </a:tr>
              <a:tr h="334950">
                <a:tc vMerge="1">
                  <a:txBody>
                    <a:bodyPr/>
                    <a:lstStyle/>
                    <a:p>
                      <a:endParaRPr lang="en-US"/>
                    </a:p>
                  </a:txBody>
                  <a:tcPr/>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lnR w="19050" cap="flat">
                      <a:solidFill>
                        <a:srgbClr val="FF9F11"/>
                      </a:solidFill>
                      <a:prstDash val="solid"/>
                      <a:round/>
                      <a:headEnd type="none" w="med" len="med"/>
                      <a:tailEnd type="none" w="med" len="med"/>
                    </a:lnR>
                  </a:tcPr>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lnL w="19050" cap="flat">
                      <a:solidFill>
                        <a:srgbClr val="FF9F11"/>
                      </a:solidFill>
                      <a:prstDash val="solid"/>
                      <a:round/>
                      <a:headEnd type="none" w="med" len="med"/>
                      <a:tailEnd type="none" w="med" len="med"/>
                    </a:lnL>
                  </a:tcPr>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c>
                  <a:txBody>
                    <a:bodyPr/>
                    <a:lstStyle/>
                    <a:p>
                      <a:pPr marL="0" marR="0" lvl="0" indent="0" algn="r" rtl="0">
                        <a:lnSpc>
                          <a:spcPct val="100000"/>
                        </a:lnSpc>
                        <a:spcBef>
                          <a:spcPts val="0"/>
                        </a:spcBef>
                        <a:spcAft>
                          <a:spcPts val="0"/>
                        </a:spcAft>
                        <a:buClr>
                          <a:schemeClr val="dk1"/>
                        </a:buClr>
                        <a:buSzPct val="25000"/>
                        <a:buFont typeface="Arial"/>
                        <a:buNone/>
                      </a:pPr>
                      <a:r>
                        <a:rPr lang="en-US" sz="1600" b="0" i="0" u="none" strike="noStrike" cap="none" baseline="0">
                          <a:solidFill>
                            <a:schemeClr val="dk1"/>
                          </a:solidFill>
                          <a:latin typeface="Arial"/>
                          <a:ea typeface="Arial"/>
                          <a:cs typeface="Arial"/>
                          <a:sym typeface="Arial"/>
                        </a:rPr>
                        <a:t>-300</a:t>
                      </a:r>
                    </a:p>
                  </a:txBody>
                  <a:tcPr marL="0" marR="0" marT="0" marB="0"/>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r>
            </a:tbl>
          </a:graphicData>
        </a:graphic>
      </p:graphicFrame>
      <p:grpSp>
        <p:nvGrpSpPr>
          <p:cNvPr id="361" name="Shape 361"/>
          <p:cNvGrpSpPr/>
          <p:nvPr/>
        </p:nvGrpSpPr>
        <p:grpSpPr>
          <a:xfrm>
            <a:off x="4876800" y="3429000"/>
            <a:ext cx="2438400" cy="1143000"/>
            <a:chOff x="4876800" y="3200400"/>
            <a:chExt cx="2438400" cy="1143000"/>
          </a:xfrm>
        </p:grpSpPr>
        <p:grpSp>
          <p:nvGrpSpPr>
            <p:cNvPr id="362" name="Shape 362"/>
            <p:cNvGrpSpPr/>
            <p:nvPr/>
          </p:nvGrpSpPr>
          <p:grpSpPr>
            <a:xfrm>
              <a:off x="4876800" y="3200400"/>
              <a:ext cx="2438400" cy="1143000"/>
              <a:chOff x="4800600" y="3352800"/>
              <a:chExt cx="2438400" cy="1143000"/>
            </a:xfrm>
          </p:grpSpPr>
          <p:cxnSp>
            <p:nvCxnSpPr>
              <p:cNvPr id="363" name="Shape 363"/>
              <p:cNvCxnSpPr/>
              <p:nvPr/>
            </p:nvCxnSpPr>
            <p:spPr>
              <a:xfrm rot="10800000" flipH="1">
                <a:off x="4800600" y="3352800"/>
                <a:ext cx="990599" cy="152399"/>
              </a:xfrm>
              <a:prstGeom prst="straightConnector1">
                <a:avLst/>
              </a:prstGeom>
              <a:noFill/>
              <a:ln w="38100" cap="rnd">
                <a:solidFill>
                  <a:srgbClr val="000080"/>
                </a:solidFill>
                <a:prstDash val="solid"/>
                <a:miter/>
                <a:headEnd type="none" w="med" len="med"/>
                <a:tailEnd type="triangle" w="med" len="med"/>
              </a:ln>
            </p:spPr>
          </p:cxnSp>
          <p:cxnSp>
            <p:nvCxnSpPr>
              <p:cNvPr id="364" name="Shape 364"/>
              <p:cNvCxnSpPr/>
              <p:nvPr/>
            </p:nvCxnSpPr>
            <p:spPr>
              <a:xfrm>
                <a:off x="6324600" y="3352800"/>
                <a:ext cx="914400" cy="228600"/>
              </a:xfrm>
              <a:prstGeom prst="straightConnector1">
                <a:avLst/>
              </a:prstGeom>
              <a:noFill/>
              <a:ln w="38100" cap="rnd">
                <a:solidFill>
                  <a:srgbClr val="FF9F11"/>
                </a:solidFill>
                <a:prstDash val="solid"/>
                <a:miter/>
                <a:headEnd type="none" w="med" len="med"/>
                <a:tailEnd type="triangle" w="med" len="med"/>
              </a:ln>
            </p:spPr>
          </p:cxnSp>
          <p:cxnSp>
            <p:nvCxnSpPr>
              <p:cNvPr id="365" name="Shape 365"/>
              <p:cNvCxnSpPr/>
              <p:nvPr/>
            </p:nvCxnSpPr>
            <p:spPr>
              <a:xfrm>
                <a:off x="4800600" y="4267200"/>
                <a:ext cx="990599" cy="228600"/>
              </a:xfrm>
              <a:prstGeom prst="straightConnector1">
                <a:avLst/>
              </a:prstGeom>
              <a:noFill/>
              <a:ln w="38100" cap="rnd">
                <a:solidFill>
                  <a:srgbClr val="000080"/>
                </a:solidFill>
                <a:prstDash val="solid"/>
                <a:miter/>
                <a:headEnd type="none" w="med" len="med"/>
                <a:tailEnd type="triangle" w="med" len="med"/>
              </a:ln>
            </p:spPr>
          </p:cxnSp>
          <p:cxnSp>
            <p:nvCxnSpPr>
              <p:cNvPr id="366" name="Shape 366"/>
              <p:cNvCxnSpPr/>
              <p:nvPr/>
            </p:nvCxnSpPr>
            <p:spPr>
              <a:xfrm rot="10800000" flipH="1">
                <a:off x="6400800" y="4267199"/>
                <a:ext cx="762000" cy="228600"/>
              </a:xfrm>
              <a:prstGeom prst="straightConnector1">
                <a:avLst/>
              </a:prstGeom>
              <a:noFill/>
              <a:ln w="38100" cap="rnd">
                <a:solidFill>
                  <a:srgbClr val="FF9F11"/>
                </a:solidFill>
                <a:prstDash val="solid"/>
                <a:miter/>
                <a:headEnd type="none" w="med" len="med"/>
                <a:tailEnd type="triangle" w="med" len="med"/>
              </a:ln>
            </p:spPr>
          </p:cxnSp>
        </p:grpSp>
        <p:cxnSp>
          <p:nvCxnSpPr>
            <p:cNvPr id="367" name="Shape 367"/>
            <p:cNvCxnSpPr/>
            <p:nvPr/>
          </p:nvCxnSpPr>
          <p:spPr>
            <a:xfrm>
              <a:off x="6172200" y="3429000"/>
              <a:ext cx="0" cy="685799"/>
            </a:xfrm>
            <a:prstGeom prst="straightConnector1">
              <a:avLst/>
            </a:prstGeom>
            <a:noFill/>
            <a:ln w="15875" cap="rnd">
              <a:solidFill>
                <a:srgbClr val="FF9F11"/>
              </a:solidFill>
              <a:prstDash val="solid"/>
              <a:miter/>
              <a:headEnd type="none" w="med" len="med"/>
              <a:tailEnd type="none" w="med" len="med"/>
            </a:ln>
          </p:spPr>
        </p:cxnSp>
      </p:grpSp>
      <p:graphicFrame>
        <p:nvGraphicFramePr>
          <p:cNvPr id="368" name="Shape 368"/>
          <p:cNvGraphicFramePr/>
          <p:nvPr/>
        </p:nvGraphicFramePr>
        <p:xfrm>
          <a:off x="1295400" y="4800600"/>
          <a:ext cx="3000000" cy="3000000"/>
        </p:xfrm>
        <a:graphic>
          <a:graphicData uri="http://schemas.openxmlformats.org/drawingml/2006/table">
            <a:tbl>
              <a:tblPr>
                <a:noFill/>
                <a:tableStyleId>{23549EFA-5CA9-47B5-8899-62FDB3B752A6}</a:tableStyleId>
              </a:tblPr>
              <a:tblGrid>
                <a:gridCol w="2155825"/>
                <a:gridCol w="831850"/>
                <a:gridCol w="739775"/>
                <a:gridCol w="765175"/>
                <a:gridCol w="673100"/>
                <a:gridCol w="673100"/>
                <a:gridCol w="671500"/>
                <a:gridCol w="862000"/>
              </a:tblGrid>
              <a:tr h="457200">
                <a:tc>
                  <a:txBody>
                    <a:bodyPr/>
                    <a:lstStyle/>
                    <a:p>
                      <a:pPr marL="0" marR="0" lvl="0" indent="0" algn="l" rtl="0">
                        <a:lnSpc>
                          <a:spcPct val="125000"/>
                        </a:lnSpc>
                        <a:spcBef>
                          <a:spcPts val="0"/>
                        </a:spcBef>
                        <a:spcAft>
                          <a:spcPts val="0"/>
                        </a:spcAft>
                        <a:buClr>
                          <a:srgbClr val="FF0000"/>
                        </a:buClr>
                        <a:buSzPct val="25000"/>
                        <a:buFont typeface="Arial"/>
                        <a:buNone/>
                      </a:pPr>
                      <a:r>
                        <a:rPr lang="en-US" sz="1400" b="0" i="0" u="none" strike="noStrike" cap="none" baseline="0">
                          <a:solidFill>
                            <a:srgbClr val="FF0000"/>
                          </a:solidFill>
                          <a:latin typeface="Arial"/>
                          <a:ea typeface="Arial"/>
                          <a:cs typeface="Arial"/>
                          <a:sym typeface="Arial"/>
                        </a:rPr>
                        <a:t>Wrong Answer!!</a:t>
                      </a:r>
                    </a:p>
                  </a:txBody>
                  <a:tcPr marL="0" marR="0" marT="0" marB="0">
                    <a:lnL w="12700" cap="flat">
                      <a:solidFill>
                        <a:schemeClr val="lt2"/>
                      </a:solidFill>
                      <a:prstDash val="solid"/>
                      <a:round/>
                      <a:headEnd type="none" w="med" len="med"/>
                      <a:tailEnd type="none" w="med" len="med"/>
                    </a:lnL>
                    <a:lnT w="12700" cap="flat">
                      <a:solidFill>
                        <a:schemeClr val="lt2"/>
                      </a:solidFill>
                      <a:prstDash val="solid"/>
                      <a:round/>
                      <a:headEnd type="none" w="med" len="med"/>
                      <a:tailEnd type="none" w="med" len="med"/>
                    </a:lnT>
                  </a:tcPr>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lnT w="12700" cap="flat">
                      <a:solidFill>
                        <a:schemeClr val="lt2"/>
                      </a:solidFill>
                      <a:prstDash val="solid"/>
                      <a:round/>
                      <a:headEnd type="none" w="med" len="med"/>
                      <a:tailEnd type="none" w="med" len="med"/>
                    </a:lnT>
                  </a:tcPr>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lnT w="12700" cap="flat">
                      <a:solidFill>
                        <a:schemeClr val="lt2"/>
                      </a:solidFill>
                      <a:prstDash val="solid"/>
                      <a:round/>
                      <a:headEnd type="none" w="med" len="med"/>
                      <a:tailEnd type="none" w="med" len="med"/>
                    </a:lnT>
                  </a:tcPr>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lnT w="12700" cap="flat">
                      <a:solidFill>
                        <a:schemeClr val="lt2"/>
                      </a:solidFill>
                      <a:prstDash val="solid"/>
                      <a:round/>
                      <a:headEnd type="none" w="med" len="med"/>
                      <a:tailEnd type="none" w="med" len="med"/>
                    </a:lnT>
                  </a:tcPr>
                </a:tc>
                <a:tc>
                  <a:txBody>
                    <a:bodyPr/>
                    <a:lstStyle/>
                    <a:p>
                      <a:pPr marL="0" marR="0" lvl="0" indent="0" algn="ctr" rtl="0">
                        <a:lnSpc>
                          <a:spcPct val="120000"/>
                        </a:lnSpc>
                        <a:spcBef>
                          <a:spcPts val="0"/>
                        </a:spcBef>
                        <a:spcAft>
                          <a:spcPts val="0"/>
                        </a:spcAft>
                        <a:buClr>
                          <a:schemeClr val="lt2"/>
                        </a:buClr>
                        <a:buSzPct val="25000"/>
                        <a:buFont typeface="Arial"/>
                        <a:buNone/>
                      </a:pPr>
                      <a:r>
                        <a:rPr lang="en-US" sz="1400" b="0" i="0" u="none" strike="noStrike" cap="none" baseline="0">
                          <a:solidFill>
                            <a:schemeClr val="lt2"/>
                          </a:solidFill>
                          <a:latin typeface="Arial"/>
                          <a:ea typeface="Arial"/>
                          <a:cs typeface="Arial"/>
                          <a:sym typeface="Arial"/>
                        </a:rPr>
                        <a:t>+699</a:t>
                      </a:r>
                    </a:p>
                  </a:txBody>
                  <a:tcPr marL="0" marR="0" marT="0" marB="0">
                    <a:lnT w="12700" cap="flat">
                      <a:solidFill>
                        <a:schemeClr val="lt2"/>
                      </a:solidFill>
                      <a:prstDash val="solid"/>
                      <a:round/>
                      <a:headEnd type="none" w="med" len="med"/>
                      <a:tailEnd type="none" w="med" len="med"/>
                    </a:lnT>
                  </a:tcPr>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lnT w="12700" cap="flat">
                      <a:solidFill>
                        <a:schemeClr val="lt2"/>
                      </a:solidFill>
                      <a:prstDash val="solid"/>
                      <a:round/>
                      <a:headEnd type="none" w="med" len="med"/>
                      <a:tailEnd type="none" w="med" len="med"/>
                    </a:lnT>
                  </a:tcPr>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lnT w="12700" cap="flat">
                      <a:solidFill>
                        <a:schemeClr val="lt2"/>
                      </a:solidFill>
                      <a:prstDash val="solid"/>
                      <a:round/>
                      <a:headEnd type="none" w="med" len="med"/>
                      <a:tailEnd type="none" w="med" len="med"/>
                    </a:lnT>
                  </a:tcPr>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lnR w="12700" cap="flat">
                      <a:solidFill>
                        <a:schemeClr val="lt2"/>
                      </a:solidFill>
                      <a:prstDash val="solid"/>
                      <a:round/>
                      <a:headEnd type="none" w="med" len="med"/>
                      <a:tailEnd type="none" w="med" len="med"/>
                    </a:lnR>
                    <a:lnT w="12700" cap="flat">
                      <a:solidFill>
                        <a:schemeClr val="lt2"/>
                      </a:solidFill>
                      <a:prstDash val="solid"/>
                      <a:round/>
                      <a:headEnd type="none" w="med" len="med"/>
                      <a:tailEnd type="none" w="med" len="med"/>
                    </a:lnT>
                  </a:tcPr>
                </a:tc>
              </a:tr>
              <a:tr h="304800">
                <a:tc>
                  <a:txBody>
                    <a:bodyPr/>
                    <a:lstStyle/>
                    <a:p>
                      <a:pPr marL="0" marR="0" lvl="0" indent="0" algn="l" rtl="0">
                        <a:lnSpc>
                          <a:spcPct val="100000"/>
                        </a:lnSpc>
                        <a:spcBef>
                          <a:spcPts val="0"/>
                        </a:spcBef>
                        <a:spcAft>
                          <a:spcPts val="0"/>
                        </a:spcAft>
                        <a:buClr>
                          <a:schemeClr val="lt2"/>
                        </a:buClr>
                        <a:buSzPct val="25000"/>
                        <a:buFont typeface="Arial"/>
                        <a:buNone/>
                      </a:pPr>
                      <a:r>
                        <a:rPr lang="en-US" sz="1400" b="1" i="0" u="none" strike="noStrike" cap="none" baseline="0">
                          <a:solidFill>
                            <a:schemeClr val="lt2"/>
                          </a:solidFill>
                          <a:latin typeface="Arial"/>
                          <a:ea typeface="Arial"/>
                          <a:cs typeface="Arial"/>
                          <a:sym typeface="Arial"/>
                        </a:rPr>
                        <a:t>Representation</a:t>
                      </a:r>
                    </a:p>
                  </a:txBody>
                  <a:tcPr marL="0" marR="0" marT="0" marB="0">
                    <a:lnL w="12700" cap="flat">
                      <a:solidFill>
                        <a:schemeClr val="lt2"/>
                      </a:solidFill>
                      <a:prstDash val="solid"/>
                      <a:round/>
                      <a:headEnd type="none" w="med" len="med"/>
                      <a:tailEnd type="none" w="med" len="med"/>
                    </a:lnL>
                  </a:tcPr>
                </a:tc>
                <a:tc>
                  <a:txBody>
                    <a:bodyPr/>
                    <a:lstStyle/>
                    <a:p>
                      <a:pPr marL="0" marR="0" lvl="0" indent="0" algn="r" rtl="0">
                        <a:lnSpc>
                          <a:spcPct val="100000"/>
                        </a:lnSpc>
                        <a:spcBef>
                          <a:spcPts val="0"/>
                        </a:spcBef>
                        <a:spcAft>
                          <a:spcPts val="0"/>
                        </a:spcAft>
                        <a:buClr>
                          <a:schemeClr val="lt2"/>
                        </a:buClr>
                        <a:buSzPct val="25000"/>
                        <a:buFont typeface="Arial"/>
                        <a:buNone/>
                      </a:pPr>
                      <a:r>
                        <a:rPr lang="en-US" sz="1400" b="0" i="0" u="none" strike="noStrike" cap="none" baseline="0">
                          <a:solidFill>
                            <a:schemeClr val="lt2"/>
                          </a:solidFill>
                          <a:latin typeface="Arial"/>
                          <a:ea typeface="Arial"/>
                          <a:cs typeface="Arial"/>
                          <a:sym typeface="Arial"/>
                        </a:rPr>
                        <a:t>500</a:t>
                      </a:r>
                    </a:p>
                  </a:txBody>
                  <a:tcPr marL="0" marR="0" marT="0" marB="0"/>
                </a:tc>
                <a:tc>
                  <a:txBody>
                    <a:bodyPr/>
                    <a:lstStyle/>
                    <a:p>
                      <a:pPr marL="0" marR="0" lvl="0" indent="0" algn="r" rtl="0">
                        <a:lnSpc>
                          <a:spcPct val="100000"/>
                        </a:lnSpc>
                        <a:spcBef>
                          <a:spcPts val="0"/>
                        </a:spcBef>
                        <a:spcAft>
                          <a:spcPts val="0"/>
                        </a:spcAft>
                        <a:buClr>
                          <a:schemeClr val="lt2"/>
                        </a:buClr>
                        <a:buSzPct val="25000"/>
                        <a:buFont typeface="Arial"/>
                        <a:buNone/>
                      </a:pPr>
                      <a:r>
                        <a:rPr lang="en-US" sz="1400" b="1" i="1" u="none" strike="noStrike" cap="none" baseline="0">
                          <a:solidFill>
                            <a:schemeClr val="lt2"/>
                          </a:solidFill>
                          <a:latin typeface="Arial"/>
                          <a:ea typeface="Arial"/>
                          <a:cs typeface="Arial"/>
                          <a:sym typeface="Arial"/>
                        </a:rPr>
                        <a:t>898</a:t>
                      </a:r>
                    </a:p>
                  </a:txBody>
                  <a:tcPr marL="0" marR="0" marT="0" marB="0"/>
                </a:tc>
                <a:tc>
                  <a:txBody>
                    <a:bodyPr/>
                    <a:lstStyle/>
                    <a:p>
                      <a:pPr marL="0" marR="0" lvl="0" indent="0" algn="r" rtl="0">
                        <a:lnSpc>
                          <a:spcPct val="100000"/>
                        </a:lnSpc>
                        <a:spcBef>
                          <a:spcPts val="0"/>
                        </a:spcBef>
                        <a:spcAft>
                          <a:spcPts val="0"/>
                        </a:spcAft>
                        <a:buClr>
                          <a:schemeClr val="lt2"/>
                        </a:buClr>
                        <a:buSzPct val="25000"/>
                        <a:buFont typeface="Arial"/>
                        <a:buNone/>
                      </a:pPr>
                      <a:r>
                        <a:rPr lang="en-US" sz="1400" b="0" i="0" u="none" strike="noStrike" cap="none" baseline="0">
                          <a:solidFill>
                            <a:schemeClr val="lt2"/>
                          </a:solidFill>
                          <a:latin typeface="Arial"/>
                          <a:ea typeface="Arial"/>
                          <a:cs typeface="Arial"/>
                          <a:sym typeface="Arial"/>
                        </a:rPr>
                        <a:t>999</a:t>
                      </a:r>
                    </a:p>
                  </a:txBody>
                  <a:tcPr marL="0" marR="0" marT="0" marB="0"/>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c>
                  <a:txBody>
                    <a:bodyPr/>
                    <a:lstStyle/>
                    <a:p>
                      <a:pPr marL="0" marR="0" lvl="0" indent="0" algn="ctr" rtl="0">
                        <a:lnSpc>
                          <a:spcPct val="100000"/>
                        </a:lnSpc>
                        <a:spcBef>
                          <a:spcPts val="0"/>
                        </a:spcBef>
                        <a:spcAft>
                          <a:spcPts val="0"/>
                        </a:spcAft>
                        <a:buClr>
                          <a:schemeClr val="lt2"/>
                        </a:buClr>
                        <a:buSzPct val="25000"/>
                        <a:buFont typeface="Arial"/>
                        <a:buNone/>
                      </a:pPr>
                      <a:r>
                        <a:rPr lang="en-US" sz="1400" b="0" i="0" u="none" strike="noStrike" cap="none" baseline="0">
                          <a:solidFill>
                            <a:schemeClr val="lt2"/>
                          </a:solidFill>
                          <a:latin typeface="Arial"/>
                          <a:ea typeface="Arial"/>
                          <a:cs typeface="Arial"/>
                          <a:sym typeface="Arial"/>
                        </a:rPr>
                        <a:t>0</a:t>
                      </a:r>
                    </a:p>
                  </a:txBody>
                  <a:tcPr marL="0" marR="0" marT="0" marB="0"/>
                </a:tc>
                <a:tc>
                  <a:txBody>
                    <a:bodyPr/>
                    <a:lstStyle/>
                    <a:p>
                      <a:pPr marL="0" marR="0" lvl="0" indent="0" algn="r" rtl="0">
                        <a:lnSpc>
                          <a:spcPct val="100000"/>
                        </a:lnSpc>
                        <a:spcBef>
                          <a:spcPts val="0"/>
                        </a:spcBef>
                        <a:spcAft>
                          <a:spcPts val="0"/>
                        </a:spcAft>
                        <a:buClr>
                          <a:schemeClr val="lt2"/>
                        </a:buClr>
                        <a:buSzPct val="25000"/>
                        <a:buFont typeface="Arial"/>
                        <a:buNone/>
                      </a:pPr>
                      <a:r>
                        <a:rPr lang="en-US" sz="1400" b="1" i="1" u="none" strike="noStrike" cap="none" baseline="0">
                          <a:solidFill>
                            <a:schemeClr val="lt2"/>
                          </a:solidFill>
                          <a:latin typeface="Arial"/>
                          <a:ea typeface="Arial"/>
                          <a:cs typeface="Arial"/>
                          <a:sym typeface="Arial"/>
                        </a:rPr>
                        <a:t>200</a:t>
                      </a:r>
                    </a:p>
                  </a:txBody>
                  <a:tcPr marL="0" marR="0" marT="0" marB="0"/>
                </a:tc>
                <a:tc>
                  <a:txBody>
                    <a:bodyPr/>
                    <a:lstStyle/>
                    <a:p>
                      <a:pPr marL="0" marR="0" lvl="0" indent="0" algn="r" rtl="0">
                        <a:lnSpc>
                          <a:spcPct val="100000"/>
                        </a:lnSpc>
                        <a:spcBef>
                          <a:spcPts val="0"/>
                        </a:spcBef>
                        <a:spcAft>
                          <a:spcPts val="0"/>
                        </a:spcAft>
                        <a:buClr>
                          <a:schemeClr val="lt2"/>
                        </a:buClr>
                        <a:buSzPct val="25000"/>
                        <a:buFont typeface="Arial"/>
                        <a:buNone/>
                      </a:pPr>
                      <a:r>
                        <a:rPr lang="en-US" sz="1400" b="0" i="0" u="none" strike="noStrike" cap="none" baseline="0">
                          <a:solidFill>
                            <a:schemeClr val="lt2"/>
                          </a:solidFill>
                          <a:latin typeface="Arial"/>
                          <a:ea typeface="Arial"/>
                          <a:cs typeface="Arial"/>
                          <a:sym typeface="Arial"/>
                        </a:rPr>
                        <a:t>499</a:t>
                      </a:r>
                    </a:p>
                  </a:txBody>
                  <a:tcPr marL="0" marR="0" marT="0" marB="0">
                    <a:lnR w="12700" cap="flat">
                      <a:solidFill>
                        <a:schemeClr val="lt2"/>
                      </a:solidFill>
                      <a:prstDash val="solid"/>
                      <a:round/>
                      <a:headEnd type="none" w="med" len="med"/>
                      <a:tailEnd type="none" w="med" len="med"/>
                    </a:lnR>
                  </a:tcPr>
                </a:tc>
              </a:tr>
              <a:tr h="382575">
                <a:tc rowSpan="2">
                  <a:txBody>
                    <a:bodyPr/>
                    <a:lstStyle/>
                    <a:p>
                      <a:pPr marL="0" marR="0" lvl="0" indent="0" algn="l" rtl="0">
                        <a:lnSpc>
                          <a:spcPct val="100000"/>
                        </a:lnSpc>
                        <a:spcBef>
                          <a:spcPts val="0"/>
                        </a:spcBef>
                        <a:spcAft>
                          <a:spcPts val="0"/>
                        </a:spcAft>
                        <a:buClr>
                          <a:schemeClr val="lt2"/>
                        </a:buClr>
                        <a:buSzPct val="25000"/>
                        <a:buFont typeface="Arial"/>
                        <a:buNone/>
                      </a:pPr>
                      <a:r>
                        <a:rPr lang="en-US" sz="1400" b="1" i="0" u="none" strike="noStrike" cap="none" baseline="0">
                          <a:solidFill>
                            <a:schemeClr val="lt2"/>
                          </a:solidFill>
                          <a:latin typeface="Arial"/>
                          <a:ea typeface="Arial"/>
                          <a:cs typeface="Arial"/>
                          <a:sym typeface="Arial"/>
                        </a:rPr>
                        <a:t>Number</a:t>
                      </a:r>
                    </a:p>
                    <a:p>
                      <a:pPr marL="0" marR="0" lvl="0" indent="0" algn="l" rtl="0">
                        <a:lnSpc>
                          <a:spcPct val="100000"/>
                        </a:lnSpc>
                        <a:spcBef>
                          <a:spcPts val="280"/>
                        </a:spcBef>
                        <a:spcAft>
                          <a:spcPts val="0"/>
                        </a:spcAft>
                        <a:buClr>
                          <a:schemeClr val="lt2"/>
                        </a:buClr>
                        <a:buSzPct val="25000"/>
                        <a:buFont typeface="Arial"/>
                        <a:buNone/>
                      </a:pPr>
                      <a:r>
                        <a:rPr lang="en-US" sz="1400" b="1" i="0" u="none" strike="noStrike" cap="none" baseline="0">
                          <a:solidFill>
                            <a:schemeClr val="lt2"/>
                          </a:solidFill>
                          <a:latin typeface="Arial"/>
                          <a:ea typeface="Arial"/>
                          <a:cs typeface="Arial"/>
                          <a:sym typeface="Arial"/>
                        </a:rPr>
                        <a:t>represented</a:t>
                      </a:r>
                    </a:p>
                  </a:txBody>
                  <a:tcPr marL="0" marR="0" marT="0" marB="0">
                    <a:lnL w="12700" cap="flat">
                      <a:solidFill>
                        <a:schemeClr val="lt2"/>
                      </a:solidFill>
                      <a:prstDash val="solid"/>
                      <a:round/>
                      <a:headEnd type="none" w="med" len="med"/>
                      <a:tailEnd type="none" w="med" len="med"/>
                    </a:lnL>
                    <a:lnB w="12700" cap="flat">
                      <a:solidFill>
                        <a:schemeClr val="lt2"/>
                      </a:solidFill>
                      <a:prstDash val="solid"/>
                      <a:round/>
                      <a:headEnd type="none" w="med" len="med"/>
                      <a:tailEnd type="none" w="med" len="med"/>
                    </a:lnB>
                  </a:tcPr>
                </a:tc>
                <a:tc>
                  <a:txBody>
                    <a:bodyPr/>
                    <a:lstStyle/>
                    <a:p>
                      <a:pPr marL="0" marR="0" lvl="0" indent="0" algn="r" rtl="0">
                        <a:lnSpc>
                          <a:spcPct val="100000"/>
                        </a:lnSpc>
                        <a:spcBef>
                          <a:spcPts val="0"/>
                        </a:spcBef>
                        <a:spcAft>
                          <a:spcPts val="0"/>
                        </a:spcAft>
                        <a:buClr>
                          <a:schemeClr val="lt2"/>
                        </a:buClr>
                        <a:buSzPct val="25000"/>
                        <a:buFont typeface="Arial"/>
                        <a:buNone/>
                      </a:pPr>
                      <a:r>
                        <a:rPr lang="en-US" sz="1400" b="0" i="0" u="none" strike="noStrike" cap="none" baseline="0">
                          <a:solidFill>
                            <a:schemeClr val="lt2"/>
                          </a:solidFill>
                          <a:latin typeface="Arial"/>
                          <a:ea typeface="Arial"/>
                          <a:cs typeface="Arial"/>
                          <a:sym typeface="Arial"/>
                        </a:rPr>
                        <a:t>-499</a:t>
                      </a:r>
                    </a:p>
                  </a:txBody>
                  <a:tcPr marL="0" marR="0" marT="0" marB="0"/>
                </a:tc>
                <a:tc>
                  <a:txBody>
                    <a:bodyPr/>
                    <a:lstStyle/>
                    <a:p>
                      <a:pPr marL="0" marR="0" lvl="0" indent="0" algn="r" rtl="0">
                        <a:lnSpc>
                          <a:spcPct val="100000"/>
                        </a:lnSpc>
                        <a:spcBef>
                          <a:spcPts val="0"/>
                        </a:spcBef>
                        <a:spcAft>
                          <a:spcPts val="0"/>
                        </a:spcAft>
                        <a:buClr>
                          <a:schemeClr val="lt2"/>
                        </a:buClr>
                        <a:buSzPct val="25000"/>
                        <a:buFont typeface="Arial"/>
                        <a:buNone/>
                      </a:pPr>
                      <a:r>
                        <a:rPr lang="en-US" sz="1400" b="1" i="1" u="none" strike="noStrike" cap="none" baseline="0">
                          <a:solidFill>
                            <a:schemeClr val="lt2"/>
                          </a:solidFill>
                          <a:latin typeface="Arial"/>
                          <a:ea typeface="Arial"/>
                          <a:cs typeface="Arial"/>
                          <a:sym typeface="Arial"/>
                        </a:rPr>
                        <a:t>-101</a:t>
                      </a:r>
                    </a:p>
                  </a:txBody>
                  <a:tcPr marL="0" marR="0" marT="0" marB="0"/>
                </a:tc>
                <a:tc>
                  <a:txBody>
                    <a:bodyPr/>
                    <a:lstStyle/>
                    <a:p>
                      <a:pPr marL="0" marR="0" lvl="0" indent="0" algn="r" rtl="0">
                        <a:lnSpc>
                          <a:spcPct val="100000"/>
                        </a:lnSpc>
                        <a:spcBef>
                          <a:spcPts val="0"/>
                        </a:spcBef>
                        <a:spcAft>
                          <a:spcPts val="0"/>
                        </a:spcAft>
                        <a:buClr>
                          <a:schemeClr val="lt2"/>
                        </a:buClr>
                        <a:buSzPct val="25000"/>
                        <a:buFont typeface="Arial"/>
                        <a:buNone/>
                      </a:pPr>
                      <a:r>
                        <a:rPr lang="en-US" sz="1400" b="0" i="0" u="none" strike="noStrike" cap="none" baseline="0">
                          <a:solidFill>
                            <a:schemeClr val="lt2"/>
                          </a:solidFill>
                          <a:latin typeface="Arial"/>
                          <a:ea typeface="Arial"/>
                          <a:cs typeface="Arial"/>
                          <a:sym typeface="Arial"/>
                        </a:rPr>
                        <a:t>-000</a:t>
                      </a:r>
                    </a:p>
                  </a:txBody>
                  <a:tcPr marL="0" marR="0" marT="0" marB="0"/>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c>
                  <a:txBody>
                    <a:bodyPr/>
                    <a:lstStyle/>
                    <a:p>
                      <a:pPr marL="0" marR="0" lvl="0" indent="0" algn="ctr" rtl="0">
                        <a:lnSpc>
                          <a:spcPct val="100000"/>
                        </a:lnSpc>
                        <a:spcBef>
                          <a:spcPts val="0"/>
                        </a:spcBef>
                        <a:spcAft>
                          <a:spcPts val="0"/>
                        </a:spcAft>
                        <a:buClr>
                          <a:schemeClr val="lt2"/>
                        </a:buClr>
                        <a:buSzPct val="25000"/>
                        <a:buFont typeface="Arial"/>
                        <a:buNone/>
                      </a:pPr>
                      <a:r>
                        <a:rPr lang="en-US" sz="1400" b="0" i="0" u="none" strike="noStrike" cap="none" baseline="0">
                          <a:solidFill>
                            <a:schemeClr val="lt2"/>
                          </a:solidFill>
                          <a:latin typeface="Arial"/>
                          <a:ea typeface="Arial"/>
                          <a:cs typeface="Arial"/>
                          <a:sym typeface="Arial"/>
                        </a:rPr>
                        <a:t>0</a:t>
                      </a:r>
                    </a:p>
                  </a:txBody>
                  <a:tcPr marL="0" marR="0" marT="0" marB="0"/>
                </a:tc>
                <a:tc>
                  <a:txBody>
                    <a:bodyPr/>
                    <a:lstStyle/>
                    <a:p>
                      <a:pPr marL="0" marR="0" lvl="0" indent="0" algn="r" rtl="0">
                        <a:lnSpc>
                          <a:spcPct val="100000"/>
                        </a:lnSpc>
                        <a:spcBef>
                          <a:spcPts val="0"/>
                        </a:spcBef>
                        <a:spcAft>
                          <a:spcPts val="0"/>
                        </a:spcAft>
                        <a:buClr>
                          <a:schemeClr val="lt2"/>
                        </a:buClr>
                        <a:buSzPct val="25000"/>
                        <a:buFont typeface="Arial"/>
                        <a:buNone/>
                      </a:pPr>
                      <a:r>
                        <a:rPr lang="en-US" sz="1400" b="1" i="1" u="none" strike="noStrike" cap="none" baseline="0">
                          <a:solidFill>
                            <a:schemeClr val="lt2"/>
                          </a:solidFill>
                          <a:latin typeface="Arial"/>
                          <a:ea typeface="Arial"/>
                          <a:cs typeface="Arial"/>
                          <a:sym typeface="Arial"/>
                        </a:rPr>
                        <a:t>200</a:t>
                      </a:r>
                    </a:p>
                  </a:txBody>
                  <a:tcPr marL="0" marR="0" marT="0" marB="0"/>
                </a:tc>
                <a:tc>
                  <a:txBody>
                    <a:bodyPr/>
                    <a:lstStyle/>
                    <a:p>
                      <a:pPr marL="0" marR="0" lvl="0" indent="0" algn="r" rtl="0">
                        <a:lnSpc>
                          <a:spcPct val="100000"/>
                        </a:lnSpc>
                        <a:spcBef>
                          <a:spcPts val="0"/>
                        </a:spcBef>
                        <a:spcAft>
                          <a:spcPts val="0"/>
                        </a:spcAft>
                        <a:buClr>
                          <a:schemeClr val="lt2"/>
                        </a:buClr>
                        <a:buSzPct val="25000"/>
                        <a:buFont typeface="Arial"/>
                        <a:buNone/>
                      </a:pPr>
                      <a:r>
                        <a:rPr lang="en-US" sz="1400" b="0" i="0" u="none" strike="noStrike" cap="none" baseline="0">
                          <a:solidFill>
                            <a:schemeClr val="lt2"/>
                          </a:solidFill>
                          <a:latin typeface="Arial"/>
                          <a:ea typeface="Arial"/>
                          <a:cs typeface="Arial"/>
                          <a:sym typeface="Arial"/>
                        </a:rPr>
                        <a:t>499</a:t>
                      </a:r>
                    </a:p>
                  </a:txBody>
                  <a:tcPr marL="0" marR="0" marT="0" marB="0">
                    <a:lnR w="12700" cap="flat">
                      <a:solidFill>
                        <a:schemeClr val="lt2"/>
                      </a:solidFill>
                      <a:prstDash val="solid"/>
                      <a:round/>
                      <a:headEnd type="none" w="med" len="med"/>
                      <a:tailEnd type="none" w="med" len="med"/>
                    </a:lnR>
                  </a:tcPr>
                </a:tc>
              </a:tr>
              <a:tr h="304800">
                <a:tc vMerge="1">
                  <a:txBody>
                    <a:bodyPr/>
                    <a:lstStyle/>
                    <a:p>
                      <a:endParaRPr lang="en-US"/>
                    </a:p>
                  </a:txBody>
                  <a:tcPr/>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lnB w="12700" cap="flat">
                      <a:solidFill>
                        <a:schemeClr val="lt2"/>
                      </a:solidFill>
                      <a:prstDash val="solid"/>
                      <a:round/>
                      <a:headEnd type="none" w="med" len="med"/>
                      <a:tailEnd type="none" w="med" len="med"/>
                    </a:lnB>
                  </a:tcPr>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lnB w="12700" cap="flat">
                      <a:solidFill>
                        <a:schemeClr val="lt2"/>
                      </a:solidFill>
                      <a:prstDash val="solid"/>
                      <a:round/>
                      <a:headEnd type="none" w="med" len="med"/>
                      <a:tailEnd type="none" w="med" len="med"/>
                    </a:lnB>
                  </a:tcPr>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lnB w="12700" cap="flat">
                      <a:solidFill>
                        <a:schemeClr val="lt2"/>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chemeClr val="lt2"/>
                        </a:buClr>
                        <a:buSzPct val="25000"/>
                        <a:buFont typeface="Arial"/>
                        <a:buNone/>
                      </a:pPr>
                      <a:r>
                        <a:rPr lang="en-US" sz="1400" b="0" i="0" u="none" strike="noStrike" cap="none" baseline="0">
                          <a:solidFill>
                            <a:schemeClr val="lt2"/>
                          </a:solidFill>
                          <a:latin typeface="Arial"/>
                          <a:ea typeface="Arial"/>
                          <a:cs typeface="Arial"/>
                          <a:sym typeface="Arial"/>
                        </a:rPr>
                        <a:t>- 300</a:t>
                      </a:r>
                    </a:p>
                  </a:txBody>
                  <a:tcPr marL="0" marR="0" marT="0" marB="0">
                    <a:lnB w="12700" cap="flat">
                      <a:solidFill>
                        <a:schemeClr val="lt2"/>
                      </a:solidFill>
                      <a:prstDash val="solid"/>
                      <a:round/>
                      <a:headEnd type="none" w="med" len="med"/>
                      <a:tailEnd type="none" w="med" len="med"/>
                    </a:lnB>
                  </a:tcPr>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lnB w="12700" cap="flat">
                      <a:solidFill>
                        <a:schemeClr val="lt2"/>
                      </a:solidFill>
                      <a:prstDash val="solid"/>
                      <a:round/>
                      <a:headEnd type="none" w="med" len="med"/>
                      <a:tailEnd type="none" w="med" len="med"/>
                    </a:lnB>
                  </a:tcPr>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lnB w="12700" cap="flat">
                      <a:solidFill>
                        <a:schemeClr val="lt2"/>
                      </a:solidFill>
                      <a:prstDash val="solid"/>
                      <a:round/>
                      <a:headEnd type="none" w="med" len="med"/>
                      <a:tailEnd type="none" w="med" len="med"/>
                    </a:lnB>
                  </a:tcPr>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lnR w="12700" cap="flat">
                      <a:solidFill>
                        <a:schemeClr val="lt2"/>
                      </a:solidFill>
                      <a:prstDash val="solid"/>
                      <a:round/>
                      <a:headEnd type="none" w="med" len="med"/>
                      <a:tailEnd type="none" w="med" len="med"/>
                    </a:lnR>
                    <a:lnB w="12700" cap="flat">
                      <a:solidFill>
                        <a:schemeClr val="lt2"/>
                      </a:solidFill>
                      <a:prstDash val="solid"/>
                      <a:round/>
                      <a:headEnd type="none" w="med" len="med"/>
                      <a:tailEnd type="none" w="med" len="med"/>
                    </a:lnB>
                  </a:tcPr>
                </a:tc>
              </a:tr>
            </a:tbl>
          </a:graphicData>
        </a:graphic>
      </p:graphicFrame>
      <p:cxnSp>
        <p:nvCxnSpPr>
          <p:cNvPr id="369" name="Shape 369"/>
          <p:cNvCxnSpPr/>
          <p:nvPr/>
        </p:nvCxnSpPr>
        <p:spPr>
          <a:xfrm flipH="1">
            <a:off x="5029200" y="5029200"/>
            <a:ext cx="838199" cy="304799"/>
          </a:xfrm>
          <a:prstGeom prst="straightConnector1">
            <a:avLst/>
          </a:prstGeom>
          <a:noFill/>
          <a:ln w="38100" cap="rnd">
            <a:solidFill>
              <a:srgbClr val="C0C0C0"/>
            </a:solidFill>
            <a:prstDash val="solid"/>
            <a:miter/>
            <a:headEnd type="none" w="med" len="med"/>
            <a:tailEnd type="triangle" w="med" len="med"/>
          </a:ln>
        </p:spPr>
      </p:cxnSp>
      <p:cxnSp>
        <p:nvCxnSpPr>
          <p:cNvPr id="370" name="Shape 370"/>
          <p:cNvCxnSpPr/>
          <p:nvPr/>
        </p:nvCxnSpPr>
        <p:spPr>
          <a:xfrm rot="10800000">
            <a:off x="6324600" y="4952999"/>
            <a:ext cx="990599" cy="457200"/>
          </a:xfrm>
          <a:prstGeom prst="straightConnector1">
            <a:avLst/>
          </a:prstGeom>
          <a:noFill/>
          <a:ln w="38100" cap="rnd">
            <a:solidFill>
              <a:srgbClr val="C0C0C0"/>
            </a:solidFill>
            <a:prstDash val="solid"/>
            <a:miter/>
            <a:headEnd type="none" w="med" len="med"/>
            <a:tailEnd type="triangle" w="med" len="med"/>
          </a:ln>
        </p:spPr>
      </p:cxnSp>
      <p:cxnSp>
        <p:nvCxnSpPr>
          <p:cNvPr id="371" name="Shape 371"/>
          <p:cNvCxnSpPr/>
          <p:nvPr/>
        </p:nvCxnSpPr>
        <p:spPr>
          <a:xfrm flipH="1">
            <a:off x="6400799" y="5715000"/>
            <a:ext cx="914400" cy="381000"/>
          </a:xfrm>
          <a:prstGeom prst="straightConnector1">
            <a:avLst/>
          </a:prstGeom>
          <a:noFill/>
          <a:ln w="38100" cap="rnd">
            <a:solidFill>
              <a:srgbClr val="C0C0C0"/>
            </a:solidFill>
            <a:prstDash val="solid"/>
            <a:miter/>
            <a:headEnd type="none" w="med" len="med"/>
            <a:tailEnd type="triangle" w="med" len="med"/>
          </a:ln>
        </p:spPr>
      </p:cxnSp>
      <p:cxnSp>
        <p:nvCxnSpPr>
          <p:cNvPr id="372" name="Shape 372"/>
          <p:cNvCxnSpPr/>
          <p:nvPr/>
        </p:nvCxnSpPr>
        <p:spPr>
          <a:xfrm rot="10800000">
            <a:off x="4953000" y="5791200"/>
            <a:ext cx="838199" cy="304799"/>
          </a:xfrm>
          <a:prstGeom prst="straightConnector1">
            <a:avLst/>
          </a:prstGeom>
          <a:noFill/>
          <a:ln w="38100" cap="rnd">
            <a:solidFill>
              <a:srgbClr val="C0C0C0"/>
            </a:solidFill>
            <a:prstDash val="solid"/>
            <a:miter/>
            <a:headEnd type="none" w="med" len="med"/>
            <a:tailEnd type="triangle" w="med" len="med"/>
          </a:ln>
        </p:spPr>
      </p:cxnSp>
      <p:cxnSp>
        <p:nvCxnSpPr>
          <p:cNvPr id="373" name="Shape 373"/>
          <p:cNvCxnSpPr/>
          <p:nvPr/>
        </p:nvCxnSpPr>
        <p:spPr>
          <a:xfrm>
            <a:off x="6172200" y="5105400"/>
            <a:ext cx="0" cy="762000"/>
          </a:xfrm>
          <a:prstGeom prst="straightConnector1">
            <a:avLst/>
          </a:prstGeom>
          <a:noFill/>
          <a:ln w="15875" cap="rnd">
            <a:solidFill>
              <a:srgbClr val="C0C0C0"/>
            </a:solidFill>
            <a:prstDash val="solid"/>
            <a:miter/>
            <a:headEnd type="none" w="med" len="med"/>
            <a:tailEnd type="none" w="med" len="med"/>
          </a:ln>
        </p:spPr>
      </p:cxnSp>
      <p:sp>
        <p:nvSpPr>
          <p:cNvPr id="374" name="Shape 374"/>
          <p:cNvSpPr txBox="1"/>
          <p:nvPr/>
        </p:nvSpPr>
        <p:spPr>
          <a:xfrm>
            <a:off x="6553200" y="6245225"/>
            <a:ext cx="2133599" cy="476249"/>
          </a:xfrm>
          <a:prstGeom prst="rect">
            <a:avLst/>
          </a:prstGeom>
          <a:noFill/>
          <a:ln>
            <a:noFill/>
          </a:ln>
        </p:spPr>
        <p:txBody>
          <a:bodyPr lIns="91425" tIns="45700" rIns="91425" bIns="45700" anchor="t" anchorCtr="0">
            <a:normAutofit/>
          </a:bodyPr>
          <a:lstStyle/>
          <a:p>
            <a:pPr marL="0" marR="0" lvl="0" indent="0" algn="r" rtl="0">
              <a:lnSpc>
                <a:spcPct val="100000"/>
              </a:lnSpc>
              <a:spcBef>
                <a:spcPts val="0"/>
              </a:spcBef>
              <a:spcAft>
                <a:spcPts val="0"/>
              </a:spcAft>
              <a:buClr>
                <a:srgbClr val="FF9F11"/>
              </a:buClr>
              <a:buSzPct val="25000"/>
              <a:buFont typeface="Arial"/>
              <a:buNone/>
            </a:pPr>
            <a:r>
              <a:rPr lang="en-US" sz="1400" b="0" i="0" u="none" strike="noStrike" cap="none" baseline="0">
                <a:solidFill>
                  <a:srgbClr val="FF9F11"/>
                </a:solidFill>
                <a:latin typeface="Arial"/>
                <a:ea typeface="Arial"/>
                <a:cs typeface="Arial"/>
                <a:sym typeface="Arial"/>
              </a:rPr>
              <a:t>5-*</a:t>
            </a:r>
          </a:p>
        </p:txBody>
      </p:sp>
      <p:sp>
        <p:nvSpPr>
          <p:cNvPr id="375" name="Shape 375"/>
          <p:cNvSpPr txBox="1"/>
          <p:nvPr/>
        </p:nvSpPr>
        <p:spPr>
          <a:xfrm>
            <a:off x="762000" y="6248400"/>
            <a:ext cx="3352799" cy="476249"/>
          </a:xfrm>
          <a:prstGeom prst="rect">
            <a:avLst/>
          </a:prstGeom>
          <a:noFill/>
          <a:ln>
            <a:noFill/>
          </a:ln>
        </p:spPr>
        <p:txBody>
          <a:bodyPr lIns="91425" tIns="45700" rIns="91425" bIns="45700" anchor="t"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1400" b="0" i="0" u="none" strike="noStrike" cap="none" baseline="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79"/>
        <p:cNvGrpSpPr/>
        <p:nvPr/>
      </p:nvGrpSpPr>
      <p:grpSpPr>
        <a:xfrm>
          <a:off x="0" y="0"/>
          <a:ext cx="0" cy="0"/>
          <a:chOff x="0" y="0"/>
          <a:chExt cx="0" cy="0"/>
        </a:xfrm>
      </p:grpSpPr>
      <p:sp>
        <p:nvSpPr>
          <p:cNvPr id="380" name="Shape 380"/>
          <p:cNvSpPr txBox="1">
            <a:spLocks noGrp="1"/>
          </p:cNvSpPr>
          <p:nvPr>
            <p:ph type="title"/>
          </p:nvPr>
        </p:nvSpPr>
        <p:spPr>
          <a:xfrm>
            <a:off x="762000" y="274637"/>
            <a:ext cx="7924799" cy="1143000"/>
          </a:xfrm>
          <a:prstGeom prst="rect">
            <a:avLst/>
          </a:prstGeom>
          <a:noFill/>
          <a:ln>
            <a:noFill/>
          </a:ln>
        </p:spPr>
        <p:txBody>
          <a:bodyPr lIns="91425" tIns="45700" rIns="91425" bIns="45700" anchor="ctr"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4000" b="1" i="0" u="none" strike="noStrike" cap="none" baseline="0">
                <a:solidFill>
                  <a:srgbClr val="000080"/>
                </a:solidFill>
                <a:latin typeface="Arial"/>
                <a:ea typeface="Arial"/>
                <a:cs typeface="Arial"/>
                <a:sym typeface="Arial"/>
              </a:rPr>
              <a:t>Addition with End-around Carry</a:t>
            </a:r>
          </a:p>
        </p:txBody>
      </p:sp>
      <p:sp>
        <p:nvSpPr>
          <p:cNvPr id="381" name="Shape 381"/>
          <p:cNvSpPr txBox="1">
            <a:spLocks noGrp="1"/>
          </p:cNvSpPr>
          <p:nvPr>
            <p:ph type="body" idx="1"/>
          </p:nvPr>
        </p:nvSpPr>
        <p:spPr>
          <a:xfrm>
            <a:off x="914400" y="1524000"/>
            <a:ext cx="8001000" cy="2286000"/>
          </a:xfrm>
          <a:prstGeom prst="rect">
            <a:avLst/>
          </a:prstGeom>
          <a:noFill/>
          <a:ln>
            <a:noFill/>
          </a:ln>
        </p:spPr>
        <p:txBody>
          <a:bodyPr lIns="91425" tIns="45700" rIns="91425" bIns="45700" anchor="t" anchorCtr="0">
            <a:normAutofit/>
          </a:bodyPr>
          <a:lstStyle/>
          <a:p>
            <a:pPr marL="342900" marR="0" lvl="0" indent="-342900" algn="l" rtl="0">
              <a:lnSpc>
                <a:spcPct val="100000"/>
              </a:lnSpc>
              <a:spcBef>
                <a:spcPts val="0"/>
              </a:spcBef>
              <a:spcAft>
                <a:spcPts val="0"/>
              </a:spcAft>
              <a:buClr>
                <a:srgbClr val="000080"/>
              </a:buClr>
              <a:buSzPct val="100000"/>
              <a:buFont typeface="Arial"/>
              <a:buChar char="▪"/>
            </a:pPr>
            <a:r>
              <a:rPr lang="en-US" sz="2800" b="0" i="0" u="none" strike="noStrike" cap="none" baseline="0">
                <a:solidFill>
                  <a:schemeClr val="dk1"/>
                </a:solidFill>
                <a:latin typeface="Arial"/>
                <a:ea typeface="Arial"/>
                <a:cs typeface="Arial"/>
                <a:sym typeface="Arial"/>
              </a:rPr>
              <a:t>Count to the right crosses the modulus </a:t>
            </a:r>
          </a:p>
          <a:p>
            <a:pPr marL="342900" marR="0" lvl="0" indent="-342900" algn="l" rtl="0">
              <a:lnSpc>
                <a:spcPct val="100000"/>
              </a:lnSpc>
              <a:spcBef>
                <a:spcPts val="560"/>
              </a:spcBef>
              <a:spcAft>
                <a:spcPts val="0"/>
              </a:spcAft>
              <a:buClr>
                <a:srgbClr val="000080"/>
              </a:buClr>
              <a:buSzPct val="100000"/>
              <a:buFont typeface="Arial"/>
              <a:buChar char="▪"/>
            </a:pPr>
            <a:r>
              <a:rPr lang="en-US" sz="2800" b="0" i="0" u="none" strike="noStrike" cap="none" baseline="0">
                <a:solidFill>
                  <a:schemeClr val="dk1"/>
                </a:solidFill>
                <a:latin typeface="Arial"/>
                <a:ea typeface="Arial"/>
                <a:cs typeface="Arial"/>
                <a:sym typeface="Arial"/>
              </a:rPr>
              <a:t>End-around carry</a:t>
            </a:r>
          </a:p>
          <a:p>
            <a:pPr marL="742950" marR="0" lvl="1" indent="-285750" algn="l" rtl="0">
              <a:lnSpc>
                <a:spcPct val="100000"/>
              </a:lnSpc>
              <a:spcBef>
                <a:spcPts val="480"/>
              </a:spcBef>
              <a:spcAft>
                <a:spcPts val="0"/>
              </a:spcAft>
              <a:buClr>
                <a:srgbClr val="FF9F11"/>
              </a:buClr>
              <a:buSzPct val="100000"/>
              <a:buFont typeface="Arial"/>
              <a:buChar char="▪"/>
            </a:pPr>
            <a:r>
              <a:rPr lang="en-US" sz="2400" b="0" i="0" u="none" strike="noStrike" cap="none" baseline="0">
                <a:solidFill>
                  <a:schemeClr val="dk1"/>
                </a:solidFill>
                <a:latin typeface="Arial"/>
                <a:ea typeface="Arial"/>
                <a:cs typeface="Arial"/>
                <a:sym typeface="Arial"/>
              </a:rPr>
              <a:t>Add 2 numbers in 9’s complementary arithmetic</a:t>
            </a:r>
          </a:p>
          <a:p>
            <a:pPr marL="742950" marR="0" lvl="1" indent="-285750" algn="l" rtl="0">
              <a:lnSpc>
                <a:spcPct val="100000"/>
              </a:lnSpc>
              <a:spcBef>
                <a:spcPts val="480"/>
              </a:spcBef>
              <a:spcAft>
                <a:spcPts val="0"/>
              </a:spcAft>
              <a:buClr>
                <a:srgbClr val="FF9F11"/>
              </a:buClr>
              <a:buSzPct val="100000"/>
              <a:buFont typeface="Arial"/>
              <a:buChar char="▪"/>
            </a:pPr>
            <a:r>
              <a:rPr lang="en-US" sz="2400" b="0" i="0" u="none" strike="noStrike" cap="none" baseline="0">
                <a:solidFill>
                  <a:schemeClr val="dk1"/>
                </a:solidFill>
                <a:latin typeface="Arial"/>
                <a:ea typeface="Arial"/>
                <a:cs typeface="Arial"/>
                <a:sym typeface="Arial"/>
              </a:rPr>
              <a:t>If the result has more digits than specified, add carry to the result</a:t>
            </a:r>
          </a:p>
          <a:p>
            <a:pPr marL="742950" marR="0" lvl="1" indent="-133350" algn="l" rtl="0">
              <a:lnSpc>
                <a:spcPct val="100000"/>
              </a:lnSpc>
              <a:spcBef>
                <a:spcPts val="480"/>
              </a:spcBef>
              <a:spcAft>
                <a:spcPts val="0"/>
              </a:spcAft>
              <a:buClr>
                <a:srgbClr val="FF9F11"/>
              </a:buClr>
              <a:buFont typeface="Arial"/>
              <a:buNone/>
            </a:pPr>
            <a:endParaRPr sz="2400" b="0" i="0" u="none" strike="noStrike" cap="none" baseline="0">
              <a:solidFill>
                <a:schemeClr val="dk1"/>
              </a:solidFill>
              <a:latin typeface="Arial"/>
              <a:ea typeface="Arial"/>
              <a:cs typeface="Arial"/>
              <a:sym typeface="Arial"/>
            </a:endParaRPr>
          </a:p>
          <a:p>
            <a:pPr marL="342900" marR="0" lvl="0" indent="-190500" algn="l" rtl="0">
              <a:spcBef>
                <a:spcPts val="480"/>
              </a:spcBef>
              <a:spcAft>
                <a:spcPts val="0"/>
              </a:spcAft>
              <a:buClr>
                <a:srgbClr val="000080"/>
              </a:buClr>
              <a:buFont typeface="Arial"/>
              <a:buNone/>
            </a:pPr>
            <a:endParaRPr sz="2400" b="0" i="0" u="none" strike="noStrike" cap="none" baseline="0">
              <a:solidFill>
                <a:schemeClr val="dk1"/>
              </a:solidFill>
              <a:latin typeface="Arial"/>
              <a:ea typeface="Arial"/>
              <a:cs typeface="Arial"/>
              <a:sym typeface="Arial"/>
            </a:endParaRPr>
          </a:p>
        </p:txBody>
      </p:sp>
      <p:graphicFrame>
        <p:nvGraphicFramePr>
          <p:cNvPr id="382" name="Shape 382"/>
          <p:cNvGraphicFramePr/>
          <p:nvPr/>
        </p:nvGraphicFramePr>
        <p:xfrm>
          <a:off x="990600" y="3962400"/>
          <a:ext cx="3000000" cy="3000000"/>
        </p:xfrm>
        <a:graphic>
          <a:graphicData uri="http://schemas.openxmlformats.org/drawingml/2006/table">
            <a:tbl>
              <a:tblPr>
                <a:noFill/>
                <a:tableStyleId>{19C360E0-AE3F-48B9-9914-5DB6B166305E}</a:tableStyleId>
              </a:tblPr>
              <a:tblGrid>
                <a:gridCol w="1679575"/>
                <a:gridCol w="630225"/>
                <a:gridCol w="596900"/>
                <a:gridCol w="596900"/>
                <a:gridCol w="674675"/>
                <a:gridCol w="469900"/>
                <a:gridCol w="914400"/>
                <a:gridCol w="685800"/>
              </a:tblGrid>
              <a:tr h="384175">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c>
                  <a:txBody>
                    <a:bodyPr/>
                    <a:lstStyle/>
                    <a:p>
                      <a:pPr marL="0" marR="0" lvl="0" indent="0" algn="r" rtl="0">
                        <a:lnSpc>
                          <a:spcPct val="120000"/>
                        </a:lnSpc>
                        <a:spcBef>
                          <a:spcPts val="0"/>
                        </a:spcBef>
                        <a:spcAft>
                          <a:spcPts val="0"/>
                        </a:spcAft>
                        <a:buClr>
                          <a:schemeClr val="dk1"/>
                        </a:buClr>
                        <a:buSzPct val="25000"/>
                        <a:buFont typeface="Arial"/>
                        <a:buNone/>
                      </a:pPr>
                      <a:r>
                        <a:rPr lang="en-US" sz="1600" b="1" i="0" u="none" strike="noStrike" cap="none" baseline="0">
                          <a:solidFill>
                            <a:schemeClr val="dk1"/>
                          </a:solidFill>
                          <a:latin typeface="Arial"/>
                          <a:ea typeface="Arial"/>
                          <a:cs typeface="Arial"/>
                          <a:sym typeface="Arial"/>
                        </a:rPr>
                        <a:t>+</a:t>
                      </a:r>
                      <a:r>
                        <a:rPr lang="en-US" sz="1600" b="0" i="0" u="none" strike="noStrike" cap="none" baseline="0">
                          <a:solidFill>
                            <a:schemeClr val="dk1"/>
                          </a:solidFill>
                          <a:latin typeface="Arial"/>
                          <a:ea typeface="Arial"/>
                          <a:cs typeface="Arial"/>
                          <a:sym typeface="Arial"/>
                        </a:rPr>
                        <a:t>300</a:t>
                      </a:r>
                    </a:p>
                  </a:txBody>
                  <a:tcPr marL="0" marR="0" marT="0" marB="0"/>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r>
              <a:tr h="377825">
                <a:tc>
                  <a:txBody>
                    <a:bodyPr/>
                    <a:lstStyle/>
                    <a:p>
                      <a:pPr marL="0" marR="0" lvl="0" indent="0" algn="l" rtl="0">
                        <a:lnSpc>
                          <a:spcPct val="100000"/>
                        </a:lnSpc>
                        <a:spcBef>
                          <a:spcPts val="0"/>
                        </a:spcBef>
                        <a:spcAft>
                          <a:spcPts val="0"/>
                        </a:spcAft>
                        <a:buClr>
                          <a:schemeClr val="dk1"/>
                        </a:buClr>
                        <a:buSzPct val="25000"/>
                        <a:buFont typeface="Arial"/>
                        <a:buNone/>
                      </a:pPr>
                      <a:r>
                        <a:rPr lang="en-US" sz="1600" b="1" i="0" u="none" strike="noStrike" cap="none" baseline="0">
                          <a:solidFill>
                            <a:schemeClr val="dk1"/>
                          </a:solidFill>
                          <a:latin typeface="Arial"/>
                          <a:ea typeface="Arial"/>
                          <a:cs typeface="Arial"/>
                          <a:sym typeface="Arial"/>
                        </a:rPr>
                        <a:t>Representation</a:t>
                      </a:r>
                    </a:p>
                  </a:txBody>
                  <a:tcPr marL="0" marR="0" marT="0" marB="0">
                    <a:lnB w="38100" cap="flat">
                      <a:solidFill>
                        <a:srgbClr val="FF9F11"/>
                      </a:solidFill>
                      <a:prstDash val="solid"/>
                      <a:round/>
                      <a:headEnd type="none" w="med" len="med"/>
                      <a:tailEnd type="none" w="med" len="med"/>
                    </a:lnB>
                  </a:tcPr>
                </a:tc>
                <a:tc>
                  <a:txBody>
                    <a:bodyPr/>
                    <a:lstStyle/>
                    <a:p>
                      <a:pPr marL="0" marR="0" lvl="0" indent="0" algn="r" rtl="0">
                        <a:lnSpc>
                          <a:spcPct val="100000"/>
                        </a:lnSpc>
                        <a:spcBef>
                          <a:spcPts val="0"/>
                        </a:spcBef>
                        <a:spcAft>
                          <a:spcPts val="0"/>
                        </a:spcAft>
                        <a:buClr>
                          <a:schemeClr val="dk1"/>
                        </a:buClr>
                        <a:buSzPct val="25000"/>
                        <a:buFont typeface="Arial"/>
                        <a:buNone/>
                      </a:pPr>
                      <a:r>
                        <a:rPr lang="en-US" sz="1600" b="0" i="0" u="none" strike="noStrike" cap="none" baseline="0">
                          <a:solidFill>
                            <a:schemeClr val="dk1"/>
                          </a:solidFill>
                          <a:latin typeface="Arial"/>
                          <a:ea typeface="Arial"/>
                          <a:cs typeface="Arial"/>
                          <a:sym typeface="Arial"/>
                        </a:rPr>
                        <a:t>500</a:t>
                      </a:r>
                    </a:p>
                  </a:txBody>
                  <a:tcPr marL="0" marR="0" marT="0" marB="0">
                    <a:lnB w="38100" cap="flat">
                      <a:solidFill>
                        <a:srgbClr val="FF9F11"/>
                      </a:solidFill>
                      <a:prstDash val="solid"/>
                      <a:round/>
                      <a:headEnd type="none" w="med" len="med"/>
                      <a:tailEnd type="none" w="med" len="med"/>
                    </a:lnB>
                  </a:tcPr>
                </a:tc>
                <a:tc>
                  <a:txBody>
                    <a:bodyPr/>
                    <a:lstStyle/>
                    <a:p>
                      <a:pPr marL="0" marR="0" lvl="0" indent="0" algn="r" rtl="0">
                        <a:lnSpc>
                          <a:spcPct val="100000"/>
                        </a:lnSpc>
                        <a:spcBef>
                          <a:spcPts val="0"/>
                        </a:spcBef>
                        <a:spcAft>
                          <a:spcPts val="0"/>
                        </a:spcAft>
                        <a:buClr>
                          <a:srgbClr val="000080"/>
                        </a:buClr>
                        <a:buSzPct val="25000"/>
                        <a:buFont typeface="Arial"/>
                        <a:buNone/>
                      </a:pPr>
                      <a:r>
                        <a:rPr lang="en-US" sz="1600" b="1" i="1" u="none" strike="noStrike" cap="none" baseline="0">
                          <a:solidFill>
                            <a:srgbClr val="000080"/>
                          </a:solidFill>
                          <a:latin typeface="Arial"/>
                          <a:ea typeface="Arial"/>
                          <a:cs typeface="Arial"/>
                          <a:sym typeface="Arial"/>
                        </a:rPr>
                        <a:t>799</a:t>
                      </a:r>
                    </a:p>
                  </a:txBody>
                  <a:tcPr marL="0" marR="0" marT="0" marB="0">
                    <a:lnB w="38100" cap="flat">
                      <a:solidFill>
                        <a:srgbClr val="FF9F11"/>
                      </a:solidFill>
                      <a:prstDash val="solid"/>
                      <a:round/>
                      <a:headEnd type="none" w="med" len="med"/>
                      <a:tailEnd type="none" w="med" len="med"/>
                    </a:lnB>
                  </a:tcPr>
                </a:tc>
                <a:tc>
                  <a:txBody>
                    <a:bodyPr/>
                    <a:lstStyle/>
                    <a:p>
                      <a:pPr marL="0" marR="0" lvl="0" indent="0" algn="r" rtl="0">
                        <a:lnSpc>
                          <a:spcPct val="100000"/>
                        </a:lnSpc>
                        <a:spcBef>
                          <a:spcPts val="0"/>
                        </a:spcBef>
                        <a:spcAft>
                          <a:spcPts val="0"/>
                        </a:spcAft>
                        <a:buClr>
                          <a:schemeClr val="dk1"/>
                        </a:buClr>
                        <a:buSzPct val="25000"/>
                        <a:buFont typeface="Arial"/>
                        <a:buNone/>
                      </a:pPr>
                      <a:r>
                        <a:rPr lang="en-US" sz="1600" b="0" i="0" u="none" strike="noStrike" cap="none" baseline="0">
                          <a:solidFill>
                            <a:schemeClr val="dk1"/>
                          </a:solidFill>
                          <a:latin typeface="Arial"/>
                          <a:ea typeface="Arial"/>
                          <a:cs typeface="Arial"/>
                          <a:sym typeface="Arial"/>
                        </a:rPr>
                        <a:t>999</a:t>
                      </a:r>
                    </a:p>
                  </a:txBody>
                  <a:tcPr marL="0" marR="0" marT="0" marB="0">
                    <a:lnB w="38100" cap="flat">
                      <a:solidFill>
                        <a:srgbClr val="FF9F11"/>
                      </a:solidFill>
                      <a:prstDash val="solid"/>
                      <a:round/>
                      <a:headEnd type="none" w="med" len="med"/>
                      <a:tailEnd type="none" w="med" len="med"/>
                    </a:lnB>
                  </a:tcPr>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lnB w="38100" cap="flat">
                      <a:solidFill>
                        <a:srgbClr val="FF9F11"/>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chemeClr val="dk1"/>
                        </a:buClr>
                        <a:buSzPct val="25000"/>
                        <a:buFont typeface="Arial"/>
                        <a:buNone/>
                      </a:pPr>
                      <a:r>
                        <a:rPr lang="en-US" sz="1600" b="0" i="0" u="none" strike="noStrike" cap="none" baseline="0">
                          <a:solidFill>
                            <a:schemeClr val="dk1"/>
                          </a:solidFill>
                          <a:latin typeface="Arial"/>
                          <a:ea typeface="Arial"/>
                          <a:cs typeface="Arial"/>
                          <a:sym typeface="Arial"/>
                        </a:rPr>
                        <a:t>0</a:t>
                      </a:r>
                    </a:p>
                  </a:txBody>
                  <a:tcPr marL="0" marR="0" marT="0" marB="0">
                    <a:lnB w="38100" cap="flat">
                      <a:solidFill>
                        <a:srgbClr val="FF9F11"/>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rgbClr val="FF9F11"/>
                        </a:buClr>
                        <a:buSzPct val="25000"/>
                        <a:buFont typeface="Arial"/>
                        <a:buNone/>
                      </a:pPr>
                      <a:r>
                        <a:rPr lang="en-US" sz="1600" b="1" i="1" u="none" strike="noStrike" cap="none" baseline="0">
                          <a:solidFill>
                            <a:srgbClr val="FF9F11"/>
                          </a:solidFill>
                          <a:latin typeface="Arial"/>
                          <a:ea typeface="Arial"/>
                          <a:cs typeface="Arial"/>
                          <a:sym typeface="Arial"/>
                        </a:rPr>
                        <a:t>	99</a:t>
                      </a:r>
                    </a:p>
                  </a:txBody>
                  <a:tcPr marL="0" marR="0" marT="0" marB="0">
                    <a:lnB w="38100" cap="flat">
                      <a:solidFill>
                        <a:srgbClr val="FF9F11"/>
                      </a:solidFill>
                      <a:prstDash val="solid"/>
                      <a:round/>
                      <a:headEnd type="none" w="med" len="med"/>
                      <a:tailEnd type="none" w="med" len="med"/>
                    </a:lnB>
                  </a:tcPr>
                </a:tc>
                <a:tc>
                  <a:txBody>
                    <a:bodyPr/>
                    <a:lstStyle/>
                    <a:p>
                      <a:pPr marL="0" marR="0" lvl="0" indent="0" algn="r" rtl="0">
                        <a:lnSpc>
                          <a:spcPct val="100000"/>
                        </a:lnSpc>
                        <a:spcBef>
                          <a:spcPts val="0"/>
                        </a:spcBef>
                        <a:spcAft>
                          <a:spcPts val="0"/>
                        </a:spcAft>
                        <a:buClr>
                          <a:schemeClr val="dk1"/>
                        </a:buClr>
                        <a:buSzPct val="25000"/>
                        <a:buFont typeface="Arial"/>
                        <a:buNone/>
                      </a:pPr>
                      <a:r>
                        <a:rPr lang="en-US" sz="1600" b="0" i="0" u="none" strike="noStrike" cap="none" baseline="0">
                          <a:solidFill>
                            <a:schemeClr val="dk1"/>
                          </a:solidFill>
                          <a:latin typeface="Arial"/>
                          <a:ea typeface="Arial"/>
                          <a:cs typeface="Arial"/>
                          <a:sym typeface="Arial"/>
                        </a:rPr>
                        <a:t>499</a:t>
                      </a:r>
                    </a:p>
                  </a:txBody>
                  <a:tcPr marL="0" marR="0" marT="0" marB="0">
                    <a:lnB w="38100" cap="flat">
                      <a:solidFill>
                        <a:srgbClr val="FF9F11"/>
                      </a:solidFill>
                      <a:prstDash val="solid"/>
                      <a:round/>
                      <a:headEnd type="none" w="med" len="med"/>
                      <a:tailEnd type="none" w="med" len="med"/>
                    </a:lnB>
                  </a:tcPr>
                </a:tc>
              </a:tr>
              <a:tr h="334950">
                <a:tc rowSpan="2">
                  <a:txBody>
                    <a:bodyPr/>
                    <a:lstStyle/>
                    <a:p>
                      <a:pPr marL="0" marR="0" lvl="0" indent="0" algn="l" rtl="0">
                        <a:lnSpc>
                          <a:spcPct val="100000"/>
                        </a:lnSpc>
                        <a:spcBef>
                          <a:spcPts val="0"/>
                        </a:spcBef>
                        <a:spcAft>
                          <a:spcPts val="0"/>
                        </a:spcAft>
                        <a:buClr>
                          <a:schemeClr val="dk1"/>
                        </a:buClr>
                        <a:buSzPct val="25000"/>
                        <a:buFont typeface="Arial"/>
                        <a:buNone/>
                      </a:pPr>
                      <a:r>
                        <a:rPr lang="en-US" sz="1600" b="1" i="0" u="none" strike="noStrike" cap="none" baseline="0">
                          <a:solidFill>
                            <a:schemeClr val="dk1"/>
                          </a:solidFill>
                          <a:latin typeface="Arial"/>
                          <a:ea typeface="Arial"/>
                          <a:cs typeface="Arial"/>
                          <a:sym typeface="Arial"/>
                        </a:rPr>
                        <a:t>Number</a:t>
                      </a:r>
                    </a:p>
                    <a:p>
                      <a:pPr marL="0" marR="0" lvl="0" indent="0" algn="l" rtl="0">
                        <a:lnSpc>
                          <a:spcPct val="100000"/>
                        </a:lnSpc>
                        <a:spcBef>
                          <a:spcPts val="320"/>
                        </a:spcBef>
                        <a:spcAft>
                          <a:spcPts val="0"/>
                        </a:spcAft>
                        <a:buClr>
                          <a:schemeClr val="dk1"/>
                        </a:buClr>
                        <a:buSzPct val="25000"/>
                        <a:buFont typeface="Arial"/>
                        <a:buNone/>
                      </a:pPr>
                      <a:r>
                        <a:rPr lang="en-US" sz="1600" b="1" i="0" u="none" strike="noStrike" cap="none" baseline="0">
                          <a:solidFill>
                            <a:schemeClr val="dk1"/>
                          </a:solidFill>
                          <a:latin typeface="Arial"/>
                          <a:ea typeface="Arial"/>
                          <a:cs typeface="Arial"/>
                          <a:sym typeface="Arial"/>
                        </a:rPr>
                        <a:t>represented</a:t>
                      </a:r>
                    </a:p>
                  </a:txBody>
                  <a:tcPr marL="0" marR="0" marT="0" marB="0">
                    <a:lnT w="38100" cap="flat">
                      <a:solidFill>
                        <a:srgbClr val="FF9F11"/>
                      </a:solidFill>
                      <a:prstDash val="solid"/>
                      <a:round/>
                      <a:headEnd type="none" w="med" len="med"/>
                      <a:tailEnd type="none" w="med" len="med"/>
                    </a:lnT>
                  </a:tcPr>
                </a:tc>
                <a:tc>
                  <a:txBody>
                    <a:bodyPr/>
                    <a:lstStyle/>
                    <a:p>
                      <a:pPr marL="0" marR="0" lvl="0" indent="0" algn="r" rtl="0">
                        <a:lnSpc>
                          <a:spcPct val="100000"/>
                        </a:lnSpc>
                        <a:spcBef>
                          <a:spcPts val="0"/>
                        </a:spcBef>
                        <a:spcAft>
                          <a:spcPts val="0"/>
                        </a:spcAft>
                        <a:buClr>
                          <a:schemeClr val="dk1"/>
                        </a:buClr>
                        <a:buSzPct val="25000"/>
                        <a:buFont typeface="Arial"/>
                        <a:buNone/>
                      </a:pPr>
                      <a:r>
                        <a:rPr lang="en-US" sz="1600" b="0" i="0" u="none" strike="noStrike" cap="none" baseline="0">
                          <a:solidFill>
                            <a:schemeClr val="dk1"/>
                          </a:solidFill>
                          <a:latin typeface="Arial"/>
                          <a:ea typeface="Arial"/>
                          <a:cs typeface="Arial"/>
                          <a:sym typeface="Arial"/>
                        </a:rPr>
                        <a:t>-499</a:t>
                      </a:r>
                    </a:p>
                  </a:txBody>
                  <a:tcPr marL="0" marR="0" marT="0" marB="0">
                    <a:lnT w="38100" cap="flat">
                      <a:solidFill>
                        <a:srgbClr val="FF9F11"/>
                      </a:solidFill>
                      <a:prstDash val="solid"/>
                      <a:round/>
                      <a:headEnd type="none" w="med" len="med"/>
                      <a:tailEnd type="none" w="med" len="med"/>
                    </a:lnT>
                  </a:tcPr>
                </a:tc>
                <a:tc>
                  <a:txBody>
                    <a:bodyPr/>
                    <a:lstStyle/>
                    <a:p>
                      <a:pPr marL="0" marR="0" lvl="0" indent="0" algn="r" rtl="0">
                        <a:lnSpc>
                          <a:spcPct val="100000"/>
                        </a:lnSpc>
                        <a:spcBef>
                          <a:spcPts val="0"/>
                        </a:spcBef>
                        <a:spcAft>
                          <a:spcPts val="0"/>
                        </a:spcAft>
                        <a:buClr>
                          <a:srgbClr val="000080"/>
                        </a:buClr>
                        <a:buSzPct val="25000"/>
                        <a:buFont typeface="Arial"/>
                        <a:buNone/>
                      </a:pPr>
                      <a:r>
                        <a:rPr lang="en-US" sz="1600" b="1" i="1" u="none" strike="noStrike" cap="none" baseline="0">
                          <a:solidFill>
                            <a:srgbClr val="000080"/>
                          </a:solidFill>
                          <a:latin typeface="Arial"/>
                          <a:ea typeface="Arial"/>
                          <a:cs typeface="Arial"/>
                          <a:sym typeface="Arial"/>
                        </a:rPr>
                        <a:t>-200</a:t>
                      </a:r>
                    </a:p>
                  </a:txBody>
                  <a:tcPr marL="0" marR="0" marT="0" marB="0">
                    <a:lnT w="38100" cap="flat">
                      <a:solidFill>
                        <a:srgbClr val="FF9F11"/>
                      </a:solidFill>
                      <a:prstDash val="solid"/>
                      <a:round/>
                      <a:headEnd type="none" w="med" len="med"/>
                      <a:tailEnd type="none" w="med" len="med"/>
                    </a:lnT>
                  </a:tcPr>
                </a:tc>
                <a:tc>
                  <a:txBody>
                    <a:bodyPr/>
                    <a:lstStyle/>
                    <a:p>
                      <a:pPr marL="0" marR="0" lvl="0" indent="0" algn="r" rtl="0">
                        <a:lnSpc>
                          <a:spcPct val="100000"/>
                        </a:lnSpc>
                        <a:spcBef>
                          <a:spcPts val="0"/>
                        </a:spcBef>
                        <a:spcAft>
                          <a:spcPts val="0"/>
                        </a:spcAft>
                        <a:buClr>
                          <a:schemeClr val="dk1"/>
                        </a:buClr>
                        <a:buSzPct val="25000"/>
                        <a:buFont typeface="Arial"/>
                        <a:buNone/>
                      </a:pPr>
                      <a:r>
                        <a:rPr lang="en-US" sz="1600" b="0" i="0" u="none" strike="noStrike" cap="none" baseline="0">
                          <a:solidFill>
                            <a:schemeClr val="dk1"/>
                          </a:solidFill>
                          <a:latin typeface="Arial"/>
                          <a:ea typeface="Arial"/>
                          <a:cs typeface="Arial"/>
                          <a:sym typeface="Arial"/>
                        </a:rPr>
                        <a:t>-000</a:t>
                      </a:r>
                    </a:p>
                  </a:txBody>
                  <a:tcPr marL="0" marR="0" marT="0" marB="0">
                    <a:lnT w="38100" cap="flat">
                      <a:solidFill>
                        <a:srgbClr val="FF9F11"/>
                      </a:solidFill>
                      <a:prstDash val="solid"/>
                      <a:round/>
                      <a:headEnd type="none" w="med" len="med"/>
                      <a:tailEnd type="none" w="med" len="med"/>
                    </a:lnT>
                  </a:tcPr>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lnT w="38100" cap="flat">
                      <a:solidFill>
                        <a:srgbClr val="FF9F11"/>
                      </a:solidFill>
                      <a:prstDash val="solid"/>
                      <a:round/>
                      <a:headEnd type="none" w="med" len="med"/>
                      <a:tailEnd type="none" w="med" len="med"/>
                    </a:lnT>
                  </a:tcPr>
                </a:tc>
                <a:tc>
                  <a:txBody>
                    <a:bodyPr/>
                    <a:lstStyle/>
                    <a:p>
                      <a:pPr marL="0" marR="0" lvl="0" indent="0" algn="ctr" rtl="0">
                        <a:lnSpc>
                          <a:spcPct val="100000"/>
                        </a:lnSpc>
                        <a:spcBef>
                          <a:spcPts val="0"/>
                        </a:spcBef>
                        <a:spcAft>
                          <a:spcPts val="0"/>
                        </a:spcAft>
                        <a:buClr>
                          <a:schemeClr val="dk1"/>
                        </a:buClr>
                        <a:buSzPct val="25000"/>
                        <a:buFont typeface="Arial"/>
                        <a:buNone/>
                      </a:pPr>
                      <a:r>
                        <a:rPr lang="en-US" sz="1600" b="0" i="0" u="none" strike="noStrike" cap="none" baseline="0">
                          <a:solidFill>
                            <a:schemeClr val="dk1"/>
                          </a:solidFill>
                          <a:latin typeface="Arial"/>
                          <a:ea typeface="Arial"/>
                          <a:cs typeface="Arial"/>
                          <a:sym typeface="Arial"/>
                        </a:rPr>
                        <a:t>0</a:t>
                      </a:r>
                    </a:p>
                  </a:txBody>
                  <a:tcPr marL="0" marR="0" marT="0" marB="0">
                    <a:lnT w="38100" cap="flat">
                      <a:solidFill>
                        <a:srgbClr val="FF9F11"/>
                      </a:solidFill>
                      <a:prstDash val="solid"/>
                      <a:round/>
                      <a:headEnd type="none" w="med" len="med"/>
                      <a:tailEnd type="none" w="med" len="med"/>
                    </a:lnT>
                  </a:tcPr>
                </a:tc>
                <a:tc>
                  <a:txBody>
                    <a:bodyPr/>
                    <a:lstStyle/>
                    <a:p>
                      <a:pPr marL="0" marR="0" lvl="0" indent="0" algn="l" rtl="0">
                        <a:lnSpc>
                          <a:spcPct val="100000"/>
                        </a:lnSpc>
                        <a:spcBef>
                          <a:spcPts val="0"/>
                        </a:spcBef>
                        <a:spcAft>
                          <a:spcPts val="0"/>
                        </a:spcAft>
                        <a:buClr>
                          <a:srgbClr val="FF9F11"/>
                        </a:buClr>
                        <a:buSzPct val="25000"/>
                        <a:buFont typeface="Arial"/>
                        <a:buNone/>
                      </a:pPr>
                      <a:r>
                        <a:rPr lang="en-US" sz="1600" b="1" i="1" u="none" strike="noStrike" cap="none" baseline="0">
                          <a:solidFill>
                            <a:srgbClr val="FF9F11"/>
                          </a:solidFill>
                          <a:latin typeface="Arial"/>
                          <a:ea typeface="Arial"/>
                          <a:cs typeface="Arial"/>
                          <a:sym typeface="Arial"/>
                        </a:rPr>
                        <a:t>	100</a:t>
                      </a:r>
                    </a:p>
                  </a:txBody>
                  <a:tcPr marL="0" marR="0" marT="0" marB="0">
                    <a:lnT w="38100" cap="flat">
                      <a:solidFill>
                        <a:srgbClr val="FF9F11"/>
                      </a:solidFill>
                      <a:prstDash val="solid"/>
                      <a:round/>
                      <a:headEnd type="none" w="med" len="med"/>
                      <a:tailEnd type="none" w="med" len="med"/>
                    </a:lnT>
                  </a:tcPr>
                </a:tc>
                <a:tc>
                  <a:txBody>
                    <a:bodyPr/>
                    <a:lstStyle/>
                    <a:p>
                      <a:pPr marL="0" marR="0" lvl="0" indent="0" algn="r" rtl="0">
                        <a:lnSpc>
                          <a:spcPct val="100000"/>
                        </a:lnSpc>
                        <a:spcBef>
                          <a:spcPts val="0"/>
                        </a:spcBef>
                        <a:spcAft>
                          <a:spcPts val="0"/>
                        </a:spcAft>
                        <a:buClr>
                          <a:schemeClr val="dk1"/>
                        </a:buClr>
                        <a:buSzPct val="25000"/>
                        <a:buFont typeface="Arial"/>
                        <a:buNone/>
                      </a:pPr>
                      <a:r>
                        <a:rPr lang="en-US" sz="1600" b="0" i="0" u="none" strike="noStrike" cap="none" baseline="0">
                          <a:solidFill>
                            <a:schemeClr val="dk1"/>
                          </a:solidFill>
                          <a:latin typeface="Arial"/>
                          <a:ea typeface="Arial"/>
                          <a:cs typeface="Arial"/>
                          <a:sym typeface="Arial"/>
                        </a:rPr>
                        <a:t>499</a:t>
                      </a:r>
                    </a:p>
                  </a:txBody>
                  <a:tcPr marL="0" marR="0" marT="0" marB="0">
                    <a:lnT w="38100" cap="flat">
                      <a:solidFill>
                        <a:srgbClr val="FF9F11"/>
                      </a:solidFill>
                      <a:prstDash val="solid"/>
                      <a:round/>
                      <a:headEnd type="none" w="med" len="med"/>
                      <a:tailEnd type="none" w="med" len="med"/>
                    </a:lnT>
                  </a:tcPr>
                </a:tc>
              </a:tr>
              <a:tr h="350825">
                <a:tc vMerge="1">
                  <a:txBody>
                    <a:bodyPr/>
                    <a:lstStyle/>
                    <a:p>
                      <a:endParaRPr lang="en-US"/>
                    </a:p>
                  </a:txBody>
                  <a:tcPr/>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c>
                  <a:txBody>
                    <a:bodyPr/>
                    <a:lstStyle/>
                    <a:p>
                      <a:pPr marL="0" marR="0" lvl="0" indent="0" algn="r" rtl="0">
                        <a:lnSpc>
                          <a:spcPct val="100000"/>
                        </a:lnSpc>
                        <a:spcBef>
                          <a:spcPts val="0"/>
                        </a:spcBef>
                        <a:spcAft>
                          <a:spcPts val="0"/>
                        </a:spcAft>
                        <a:buClr>
                          <a:schemeClr val="dk1"/>
                        </a:buClr>
                        <a:buSzPct val="25000"/>
                        <a:buFont typeface="Arial"/>
                        <a:buNone/>
                      </a:pPr>
                      <a:r>
                        <a:rPr lang="en-US" sz="1600" b="1" i="0" u="none" strike="noStrike" cap="none" baseline="0">
                          <a:solidFill>
                            <a:schemeClr val="dk1"/>
                          </a:solidFill>
                          <a:latin typeface="Arial"/>
                          <a:ea typeface="Arial"/>
                          <a:cs typeface="Arial"/>
                          <a:sym typeface="Arial"/>
                        </a:rPr>
                        <a:t>+</a:t>
                      </a:r>
                      <a:r>
                        <a:rPr lang="en-US" sz="1600" b="0" i="0" u="none" strike="noStrike" cap="none" baseline="0">
                          <a:solidFill>
                            <a:schemeClr val="dk1"/>
                          </a:solidFill>
                          <a:latin typeface="Arial"/>
                          <a:ea typeface="Arial"/>
                          <a:cs typeface="Arial"/>
                          <a:sym typeface="Arial"/>
                        </a:rPr>
                        <a:t>300</a:t>
                      </a:r>
                    </a:p>
                  </a:txBody>
                  <a:tcPr marL="0" marR="0" marT="0" marB="0"/>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r>
            </a:tbl>
          </a:graphicData>
        </a:graphic>
      </p:graphicFrame>
      <p:grpSp>
        <p:nvGrpSpPr>
          <p:cNvPr id="383" name="Shape 383"/>
          <p:cNvGrpSpPr/>
          <p:nvPr/>
        </p:nvGrpSpPr>
        <p:grpSpPr>
          <a:xfrm>
            <a:off x="3657600" y="4190999"/>
            <a:ext cx="2285999" cy="1082675"/>
            <a:chOff x="4191000" y="3352799"/>
            <a:chExt cx="2285999" cy="1082675"/>
          </a:xfrm>
        </p:grpSpPr>
        <p:cxnSp>
          <p:nvCxnSpPr>
            <p:cNvPr id="384" name="Shape 384"/>
            <p:cNvCxnSpPr/>
            <p:nvPr/>
          </p:nvCxnSpPr>
          <p:spPr>
            <a:xfrm rot="10800000" flipH="1">
              <a:off x="4191000" y="3352799"/>
              <a:ext cx="866774" cy="161925"/>
            </a:xfrm>
            <a:prstGeom prst="straightConnector1">
              <a:avLst/>
            </a:prstGeom>
            <a:noFill/>
            <a:ln w="38100" cap="rnd">
              <a:solidFill>
                <a:srgbClr val="000080"/>
              </a:solidFill>
              <a:prstDash val="solid"/>
              <a:miter/>
              <a:headEnd type="none" w="med" len="med"/>
              <a:tailEnd type="triangle" w="med" len="med"/>
            </a:ln>
          </p:spPr>
        </p:cxnSp>
        <p:cxnSp>
          <p:nvCxnSpPr>
            <p:cNvPr id="385" name="Shape 385"/>
            <p:cNvCxnSpPr/>
            <p:nvPr/>
          </p:nvCxnSpPr>
          <p:spPr>
            <a:xfrm>
              <a:off x="5676900" y="3352800"/>
              <a:ext cx="800099" cy="244474"/>
            </a:xfrm>
            <a:prstGeom prst="straightConnector1">
              <a:avLst/>
            </a:prstGeom>
            <a:noFill/>
            <a:ln w="38100" cap="rnd">
              <a:solidFill>
                <a:srgbClr val="FF9F11"/>
              </a:solidFill>
              <a:prstDash val="solid"/>
              <a:miter/>
              <a:headEnd type="none" w="med" len="med"/>
              <a:tailEnd type="triangle" w="med" len="med"/>
            </a:ln>
          </p:spPr>
        </p:cxnSp>
        <p:cxnSp>
          <p:nvCxnSpPr>
            <p:cNvPr id="386" name="Shape 386"/>
            <p:cNvCxnSpPr/>
            <p:nvPr/>
          </p:nvCxnSpPr>
          <p:spPr>
            <a:xfrm>
              <a:off x="4191000" y="4191000"/>
              <a:ext cx="866774" cy="244474"/>
            </a:xfrm>
            <a:prstGeom prst="straightConnector1">
              <a:avLst/>
            </a:prstGeom>
            <a:noFill/>
            <a:ln w="38100" cap="rnd">
              <a:solidFill>
                <a:srgbClr val="000080"/>
              </a:solidFill>
              <a:prstDash val="solid"/>
              <a:miter/>
              <a:headEnd type="none" w="med" len="med"/>
              <a:tailEnd type="triangle" w="med" len="med"/>
            </a:ln>
          </p:spPr>
        </p:cxnSp>
        <p:cxnSp>
          <p:nvCxnSpPr>
            <p:cNvPr id="387" name="Shape 387"/>
            <p:cNvCxnSpPr/>
            <p:nvPr/>
          </p:nvCxnSpPr>
          <p:spPr>
            <a:xfrm rot="10800000" flipH="1">
              <a:off x="5715000" y="4191000"/>
              <a:ext cx="666749" cy="244474"/>
            </a:xfrm>
            <a:prstGeom prst="straightConnector1">
              <a:avLst/>
            </a:prstGeom>
            <a:noFill/>
            <a:ln w="38100" cap="rnd">
              <a:solidFill>
                <a:srgbClr val="FF9F11"/>
              </a:solidFill>
              <a:prstDash val="solid"/>
              <a:miter/>
              <a:headEnd type="none" w="med" len="med"/>
              <a:tailEnd type="triangle" w="med" len="med"/>
            </a:ln>
          </p:spPr>
        </p:cxnSp>
        <p:cxnSp>
          <p:nvCxnSpPr>
            <p:cNvPr id="388" name="Shape 388"/>
            <p:cNvCxnSpPr/>
            <p:nvPr/>
          </p:nvCxnSpPr>
          <p:spPr>
            <a:xfrm>
              <a:off x="5410200" y="3505200"/>
              <a:ext cx="0" cy="730250"/>
            </a:xfrm>
            <a:prstGeom prst="straightConnector1">
              <a:avLst/>
            </a:prstGeom>
            <a:noFill/>
            <a:ln w="15875" cap="rnd">
              <a:solidFill>
                <a:srgbClr val="FF9F11"/>
              </a:solidFill>
              <a:prstDash val="solid"/>
              <a:miter/>
              <a:headEnd type="none" w="med" len="med"/>
              <a:tailEnd type="none" w="med" len="med"/>
            </a:ln>
          </p:spPr>
        </p:cxnSp>
      </p:grpSp>
      <p:sp>
        <p:nvSpPr>
          <p:cNvPr id="389" name="Shape 389"/>
          <p:cNvSpPr txBox="1"/>
          <p:nvPr/>
        </p:nvSpPr>
        <p:spPr>
          <a:xfrm>
            <a:off x="6172200" y="4114800"/>
            <a:ext cx="914400" cy="336549"/>
          </a:xfrm>
          <a:prstGeom prst="rect">
            <a:avLst/>
          </a:prstGeom>
          <a:noFill/>
          <a:ln>
            <a:noFill/>
          </a:ln>
        </p:spPr>
        <p:txBody>
          <a:bodyPr lIns="91425" tIns="45700" rIns="91425" bIns="45700" anchor="t" anchorCtr="0">
            <a:normAutofit/>
          </a:bodyPr>
          <a:lstStyle/>
          <a:p>
            <a:pPr marL="0" marR="0" lvl="0" indent="0" algn="l" rtl="0">
              <a:lnSpc>
                <a:spcPct val="100000"/>
              </a:lnSpc>
              <a:spcBef>
                <a:spcPts val="0"/>
              </a:spcBef>
              <a:spcAft>
                <a:spcPts val="0"/>
              </a:spcAft>
              <a:buClr>
                <a:srgbClr val="FF9F11"/>
              </a:buClr>
              <a:buSzPct val="25000"/>
              <a:buFont typeface="Arial"/>
              <a:buNone/>
            </a:pPr>
            <a:r>
              <a:rPr lang="en-US" sz="1600" b="0" i="0" u="none" strike="noStrike" cap="none" baseline="0">
                <a:solidFill>
                  <a:srgbClr val="FF9F11"/>
                </a:solidFill>
                <a:latin typeface="Arial"/>
                <a:ea typeface="Arial"/>
                <a:cs typeface="Arial"/>
                <a:sym typeface="Arial"/>
              </a:rPr>
              <a:t>(1099)</a:t>
            </a:r>
          </a:p>
        </p:txBody>
      </p:sp>
      <p:graphicFrame>
        <p:nvGraphicFramePr>
          <p:cNvPr id="390" name="Shape 390"/>
          <p:cNvGraphicFramePr/>
          <p:nvPr/>
        </p:nvGraphicFramePr>
        <p:xfrm>
          <a:off x="7848600" y="4191000"/>
          <a:ext cx="3000000" cy="3000000"/>
        </p:xfrm>
        <a:graphic>
          <a:graphicData uri="http://schemas.openxmlformats.org/drawingml/2006/table">
            <a:tbl>
              <a:tblPr>
                <a:noFill/>
                <a:tableStyleId>{735F70B2-40B4-4266-88B5-B95B69E4522C}</a:tableStyleId>
              </a:tblPr>
              <a:tblGrid>
                <a:gridCol w="685800"/>
              </a:tblGrid>
              <a:tr h="644525">
                <a:tc>
                  <a:txBody>
                    <a:bodyPr/>
                    <a:lstStyle/>
                    <a:p>
                      <a:pPr marL="0" marR="0" lvl="0" indent="0" algn="l" rtl="0">
                        <a:lnSpc>
                          <a:spcPct val="100000"/>
                        </a:lnSpc>
                        <a:spcBef>
                          <a:spcPts val="0"/>
                        </a:spcBef>
                        <a:spcAft>
                          <a:spcPts val="0"/>
                        </a:spcAft>
                        <a:buClr>
                          <a:schemeClr val="dk1"/>
                        </a:buClr>
                        <a:buSzPct val="25000"/>
                        <a:buFont typeface="Arial"/>
                        <a:buNone/>
                      </a:pPr>
                      <a:r>
                        <a:rPr lang="en-US" sz="1600" b="0" i="0" u="none" strike="noStrike" cap="none" baseline="0">
                          <a:solidFill>
                            <a:schemeClr val="dk1"/>
                          </a:solidFill>
                          <a:latin typeface="Arial"/>
                          <a:ea typeface="Arial"/>
                          <a:cs typeface="Arial"/>
                          <a:sym typeface="Arial"/>
                        </a:rPr>
                        <a:t>	799</a:t>
                      </a:r>
                    </a:p>
                    <a:p>
                      <a:pPr marL="0" marR="0" lvl="0" indent="0" algn="l" rtl="0">
                        <a:lnSpc>
                          <a:spcPct val="100000"/>
                        </a:lnSpc>
                        <a:spcBef>
                          <a:spcPts val="0"/>
                        </a:spcBef>
                        <a:spcAft>
                          <a:spcPts val="0"/>
                        </a:spcAft>
                        <a:buClr>
                          <a:schemeClr val="dk1"/>
                        </a:buClr>
                        <a:buSzPct val="25000"/>
                        <a:buFont typeface="Arial"/>
                        <a:buNone/>
                      </a:pPr>
                      <a:r>
                        <a:rPr lang="en-US" sz="1600" b="0" i="0" u="none" strike="noStrike" cap="none" baseline="0">
                          <a:solidFill>
                            <a:schemeClr val="dk1"/>
                          </a:solidFill>
                          <a:latin typeface="Arial"/>
                          <a:ea typeface="Arial"/>
                          <a:cs typeface="Arial"/>
                          <a:sym typeface="Arial"/>
                        </a:rPr>
                        <a:t>	300</a:t>
                      </a:r>
                    </a:p>
                  </a:txBody>
                  <a:tcPr marL="0" marR="0" marT="0" marB="0">
                    <a:lnB w="12700" cap="flat">
                      <a:solidFill>
                        <a:schemeClr val="dk1"/>
                      </a:solidFill>
                      <a:prstDash val="solid"/>
                      <a:round/>
                      <a:headEnd type="none" w="med" len="med"/>
                      <a:tailEnd type="none" w="med" len="med"/>
                    </a:lnB>
                  </a:tcPr>
                </a:tc>
              </a:tr>
              <a:tr h="298450">
                <a:tc>
                  <a:txBody>
                    <a:bodyPr/>
                    <a:lstStyle/>
                    <a:p>
                      <a:pPr marL="0" marR="0" lvl="0" indent="0" algn="l" rtl="0">
                        <a:lnSpc>
                          <a:spcPct val="85000"/>
                        </a:lnSpc>
                        <a:spcBef>
                          <a:spcPts val="0"/>
                        </a:spcBef>
                        <a:spcAft>
                          <a:spcPts val="0"/>
                        </a:spcAft>
                        <a:buClr>
                          <a:schemeClr val="dk1"/>
                        </a:buClr>
                        <a:buSzPct val="25000"/>
                        <a:buFont typeface="Arial"/>
                        <a:buNone/>
                      </a:pPr>
                      <a:r>
                        <a:rPr lang="en-US" sz="1600" b="0" i="0" u="none" strike="noStrike" cap="none" baseline="0">
                          <a:solidFill>
                            <a:schemeClr val="dk1"/>
                          </a:solidFill>
                          <a:latin typeface="Arial"/>
                          <a:ea typeface="Arial"/>
                          <a:cs typeface="Arial"/>
                          <a:sym typeface="Arial"/>
                        </a:rPr>
                        <a:t>	1099</a:t>
                      </a:r>
                    </a:p>
                  </a:txBody>
                  <a:tcPr marL="0" marR="0" marT="0" marB="0">
                    <a:lnT w="12700" cap="flat">
                      <a:solidFill>
                        <a:schemeClr val="dk1"/>
                      </a:solidFill>
                      <a:prstDash val="solid"/>
                      <a:round/>
                      <a:headEnd type="none" w="med" len="med"/>
                      <a:tailEnd type="none" w="med" len="med"/>
                    </a:lnT>
                  </a:tcPr>
                </a:tc>
              </a:tr>
              <a:tr h="261925">
                <a:tc>
                  <a:txBody>
                    <a:bodyPr/>
                    <a:lstStyle/>
                    <a:p>
                      <a:pPr marL="0" marR="0" lvl="0" indent="0" algn="l" rtl="0">
                        <a:lnSpc>
                          <a:spcPct val="75000"/>
                        </a:lnSpc>
                        <a:spcBef>
                          <a:spcPts val="0"/>
                        </a:spcBef>
                        <a:spcAft>
                          <a:spcPts val="0"/>
                        </a:spcAft>
                        <a:buClr>
                          <a:schemeClr val="dk1"/>
                        </a:buClr>
                        <a:buSzPct val="25000"/>
                        <a:buFont typeface="Arial"/>
                        <a:buNone/>
                      </a:pPr>
                      <a:r>
                        <a:rPr lang="en-US" sz="1600" b="0" i="0" u="none" strike="noStrike" cap="none" baseline="0">
                          <a:solidFill>
                            <a:schemeClr val="dk1"/>
                          </a:solidFill>
                          <a:latin typeface="Arial"/>
                          <a:ea typeface="Arial"/>
                          <a:cs typeface="Arial"/>
                          <a:sym typeface="Arial"/>
                        </a:rPr>
                        <a:t>	1</a:t>
                      </a:r>
                    </a:p>
                  </a:txBody>
                  <a:tcPr marL="0" marR="0" marT="0" marB="0">
                    <a:lnB w="12700" cap="flat">
                      <a:solidFill>
                        <a:schemeClr val="dk1"/>
                      </a:solidFill>
                      <a:prstDash val="solid"/>
                      <a:round/>
                      <a:headEnd type="none" w="med" len="med"/>
                      <a:tailEnd type="none" w="med" len="med"/>
                    </a:lnB>
                  </a:tcPr>
                </a:tc>
              </a:tr>
              <a:tr h="334950">
                <a:tc>
                  <a:txBody>
                    <a:bodyPr/>
                    <a:lstStyle/>
                    <a:p>
                      <a:pPr marL="0" marR="0" lvl="0" indent="0" algn="r" rtl="0">
                        <a:lnSpc>
                          <a:spcPct val="100000"/>
                        </a:lnSpc>
                        <a:spcBef>
                          <a:spcPts val="0"/>
                        </a:spcBef>
                        <a:spcAft>
                          <a:spcPts val="0"/>
                        </a:spcAft>
                        <a:buClr>
                          <a:schemeClr val="dk1"/>
                        </a:buClr>
                        <a:buSzPct val="25000"/>
                        <a:buFont typeface="Arial"/>
                        <a:buNone/>
                      </a:pPr>
                      <a:r>
                        <a:rPr lang="en-US" sz="1600" b="0" i="0" u="none" strike="noStrike" cap="none" baseline="0">
                          <a:solidFill>
                            <a:schemeClr val="dk1"/>
                          </a:solidFill>
                          <a:latin typeface="Arial"/>
                          <a:ea typeface="Arial"/>
                          <a:cs typeface="Arial"/>
                          <a:sym typeface="Arial"/>
                        </a:rPr>
                        <a:t>100</a:t>
                      </a:r>
                    </a:p>
                  </a:txBody>
                  <a:tcPr marL="0" marR="0" marT="0" marB="0">
                    <a:lnT w="12700" cap="flat">
                      <a:solidFill>
                        <a:schemeClr val="dk1"/>
                      </a:solidFill>
                      <a:prstDash val="solid"/>
                      <a:round/>
                      <a:headEnd type="none" w="med" len="med"/>
                      <a:tailEnd type="none" w="med" len="med"/>
                    </a:lnT>
                  </a:tcPr>
                </a:tc>
              </a:tr>
            </a:tbl>
          </a:graphicData>
        </a:graphic>
      </p:graphicFrame>
      <p:grpSp>
        <p:nvGrpSpPr>
          <p:cNvPr id="391" name="Shape 391"/>
          <p:cNvGrpSpPr/>
          <p:nvPr/>
        </p:nvGrpSpPr>
        <p:grpSpPr>
          <a:xfrm>
            <a:off x="8077200" y="5105399"/>
            <a:ext cx="228600" cy="152400"/>
            <a:chOff x="5943600" y="5791200"/>
            <a:chExt cx="457200" cy="381000"/>
          </a:xfrm>
        </p:grpSpPr>
        <p:cxnSp>
          <p:nvCxnSpPr>
            <p:cNvPr id="392" name="Shape 392"/>
            <p:cNvCxnSpPr/>
            <p:nvPr/>
          </p:nvCxnSpPr>
          <p:spPr>
            <a:xfrm>
              <a:off x="5943600" y="5791200"/>
              <a:ext cx="0" cy="381000"/>
            </a:xfrm>
            <a:prstGeom prst="straightConnector1">
              <a:avLst/>
            </a:prstGeom>
            <a:noFill/>
            <a:ln w="28575" cap="rnd">
              <a:solidFill>
                <a:srgbClr val="000080"/>
              </a:solidFill>
              <a:prstDash val="solid"/>
              <a:miter/>
              <a:headEnd type="none" w="med" len="med"/>
              <a:tailEnd type="none" w="med" len="med"/>
            </a:ln>
          </p:spPr>
        </p:cxnSp>
        <p:cxnSp>
          <p:nvCxnSpPr>
            <p:cNvPr id="393" name="Shape 393"/>
            <p:cNvCxnSpPr/>
            <p:nvPr/>
          </p:nvCxnSpPr>
          <p:spPr>
            <a:xfrm>
              <a:off x="5943600" y="6172200"/>
              <a:ext cx="457200" cy="0"/>
            </a:xfrm>
            <a:prstGeom prst="straightConnector1">
              <a:avLst/>
            </a:prstGeom>
            <a:noFill/>
            <a:ln w="28575" cap="rnd">
              <a:solidFill>
                <a:srgbClr val="000080"/>
              </a:solidFill>
              <a:prstDash val="solid"/>
              <a:miter/>
              <a:headEnd type="none" w="med" len="med"/>
              <a:tailEnd type="triangle" w="med" len="med"/>
            </a:ln>
          </p:spPr>
        </p:cxnSp>
      </p:grpSp>
      <p:sp>
        <p:nvSpPr>
          <p:cNvPr id="394" name="Shape 394"/>
          <p:cNvSpPr txBox="1"/>
          <p:nvPr/>
        </p:nvSpPr>
        <p:spPr>
          <a:xfrm>
            <a:off x="6553200" y="6245225"/>
            <a:ext cx="2133599" cy="476249"/>
          </a:xfrm>
          <a:prstGeom prst="rect">
            <a:avLst/>
          </a:prstGeom>
          <a:noFill/>
          <a:ln>
            <a:noFill/>
          </a:ln>
        </p:spPr>
        <p:txBody>
          <a:bodyPr lIns="91425" tIns="45700" rIns="91425" bIns="45700" anchor="t" anchorCtr="0">
            <a:normAutofit/>
          </a:bodyPr>
          <a:lstStyle/>
          <a:p>
            <a:pPr marL="0" marR="0" lvl="0" indent="0" algn="r" rtl="0">
              <a:lnSpc>
                <a:spcPct val="100000"/>
              </a:lnSpc>
              <a:spcBef>
                <a:spcPts val="0"/>
              </a:spcBef>
              <a:spcAft>
                <a:spcPts val="0"/>
              </a:spcAft>
              <a:buClr>
                <a:srgbClr val="FF9F11"/>
              </a:buClr>
              <a:buSzPct val="25000"/>
              <a:buFont typeface="Arial"/>
              <a:buNone/>
            </a:pPr>
            <a:r>
              <a:rPr lang="en-US" sz="1400" b="0" i="0" u="none" strike="noStrike" cap="none" baseline="0">
                <a:solidFill>
                  <a:srgbClr val="FF9F11"/>
                </a:solidFill>
                <a:latin typeface="Arial"/>
                <a:ea typeface="Arial"/>
                <a:cs typeface="Arial"/>
                <a:sym typeface="Arial"/>
              </a:rPr>
              <a:t>5-*</a:t>
            </a:r>
          </a:p>
        </p:txBody>
      </p:sp>
      <p:sp>
        <p:nvSpPr>
          <p:cNvPr id="395" name="Shape 395"/>
          <p:cNvSpPr txBox="1"/>
          <p:nvPr/>
        </p:nvSpPr>
        <p:spPr>
          <a:xfrm>
            <a:off x="762000" y="6248400"/>
            <a:ext cx="3352799" cy="476249"/>
          </a:xfrm>
          <a:prstGeom prst="rect">
            <a:avLst/>
          </a:prstGeom>
          <a:noFill/>
          <a:ln>
            <a:noFill/>
          </a:ln>
        </p:spPr>
        <p:txBody>
          <a:bodyPr lIns="91425" tIns="45700" rIns="91425" bIns="45700" anchor="t"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1400" b="0" i="0" u="none" strike="noStrike" cap="none" baseline="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99"/>
        <p:cNvGrpSpPr/>
        <p:nvPr/>
      </p:nvGrpSpPr>
      <p:grpSpPr>
        <a:xfrm>
          <a:off x="0" y="0"/>
          <a:ext cx="0" cy="0"/>
          <a:chOff x="0" y="0"/>
          <a:chExt cx="0" cy="0"/>
        </a:xfrm>
      </p:grpSpPr>
      <p:sp>
        <p:nvSpPr>
          <p:cNvPr id="400" name="Shape 400"/>
          <p:cNvSpPr txBox="1">
            <a:spLocks noGrp="1"/>
          </p:cNvSpPr>
          <p:nvPr>
            <p:ph type="title"/>
          </p:nvPr>
        </p:nvSpPr>
        <p:spPr>
          <a:xfrm>
            <a:off x="762000" y="274637"/>
            <a:ext cx="7924799" cy="1143000"/>
          </a:xfrm>
          <a:prstGeom prst="rect">
            <a:avLst/>
          </a:prstGeom>
          <a:noFill/>
          <a:ln>
            <a:noFill/>
          </a:ln>
        </p:spPr>
        <p:txBody>
          <a:bodyPr lIns="91425" tIns="45700" rIns="91425" bIns="45700" anchor="ctr"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4400" b="1" i="0" u="none" strike="noStrike" cap="none" baseline="0">
                <a:solidFill>
                  <a:srgbClr val="000080"/>
                </a:solidFill>
                <a:latin typeface="Arial"/>
                <a:ea typeface="Arial"/>
                <a:cs typeface="Arial"/>
                <a:sym typeface="Arial"/>
              </a:rPr>
              <a:t>Overflow</a:t>
            </a:r>
          </a:p>
        </p:txBody>
      </p:sp>
      <p:sp>
        <p:nvSpPr>
          <p:cNvPr id="401" name="Shape 401"/>
          <p:cNvSpPr txBox="1">
            <a:spLocks noGrp="1"/>
          </p:cNvSpPr>
          <p:nvPr>
            <p:ph type="body" idx="1"/>
          </p:nvPr>
        </p:nvSpPr>
        <p:spPr>
          <a:xfrm>
            <a:off x="914400" y="1524000"/>
            <a:ext cx="7772400" cy="4525961"/>
          </a:xfrm>
          <a:prstGeom prst="rect">
            <a:avLst/>
          </a:prstGeom>
          <a:noFill/>
          <a:ln>
            <a:noFill/>
          </a:ln>
        </p:spPr>
        <p:txBody>
          <a:bodyPr lIns="91425" tIns="45700" rIns="91425" bIns="45700" anchor="t" anchorCtr="0">
            <a:normAutofit/>
          </a:bodyPr>
          <a:lstStyle/>
          <a:p>
            <a:pPr marL="342900" marR="0" lvl="0" indent="-342900" algn="l" rtl="0">
              <a:lnSpc>
                <a:spcPct val="100000"/>
              </a:lnSpc>
              <a:spcBef>
                <a:spcPts val="0"/>
              </a:spcBef>
              <a:spcAft>
                <a:spcPts val="0"/>
              </a:spcAft>
              <a:buClr>
                <a:srgbClr val="000080"/>
              </a:buClr>
              <a:buSzPct val="100000"/>
              <a:buFont typeface="Arial"/>
              <a:buChar char="▪"/>
            </a:pPr>
            <a:r>
              <a:rPr lang="en-US" sz="2800" b="0" i="0" u="none" strike="noStrike" cap="none" baseline="0">
                <a:solidFill>
                  <a:schemeClr val="dk1"/>
                </a:solidFill>
                <a:latin typeface="Arial"/>
                <a:ea typeface="Arial"/>
                <a:cs typeface="Arial"/>
                <a:sym typeface="Arial"/>
              </a:rPr>
              <a:t>Fixed word size has a fixed range size</a:t>
            </a:r>
          </a:p>
          <a:p>
            <a:pPr marL="342900" marR="0" lvl="0" indent="-342900" algn="l" rtl="0">
              <a:lnSpc>
                <a:spcPct val="100000"/>
              </a:lnSpc>
              <a:spcBef>
                <a:spcPts val="560"/>
              </a:spcBef>
              <a:spcAft>
                <a:spcPts val="0"/>
              </a:spcAft>
              <a:buClr>
                <a:srgbClr val="000080"/>
              </a:buClr>
              <a:buSzPct val="100000"/>
              <a:buFont typeface="Arial"/>
              <a:buChar char="▪"/>
            </a:pPr>
            <a:r>
              <a:rPr lang="en-US" sz="2800" b="0" i="0" u="none" strike="noStrike" cap="none" baseline="0">
                <a:solidFill>
                  <a:schemeClr val="dk1"/>
                </a:solidFill>
                <a:latin typeface="Arial"/>
                <a:ea typeface="Arial"/>
                <a:cs typeface="Arial"/>
                <a:sym typeface="Arial"/>
              </a:rPr>
              <a:t>Overflow: combination of numbers that adds to result outside the range </a:t>
            </a:r>
          </a:p>
          <a:p>
            <a:pPr marL="342900" marR="0" lvl="0" indent="-342900" algn="l" rtl="0">
              <a:lnSpc>
                <a:spcPct val="100000"/>
              </a:lnSpc>
              <a:spcBef>
                <a:spcPts val="560"/>
              </a:spcBef>
              <a:spcAft>
                <a:spcPts val="0"/>
              </a:spcAft>
              <a:buClr>
                <a:srgbClr val="000080"/>
              </a:buClr>
              <a:buSzPct val="100000"/>
              <a:buFont typeface="Arial"/>
              <a:buChar char="▪"/>
            </a:pPr>
            <a:r>
              <a:rPr lang="en-US" sz="2800" b="0" i="0" u="none" strike="noStrike" cap="none" baseline="0">
                <a:solidFill>
                  <a:schemeClr val="dk1"/>
                </a:solidFill>
                <a:latin typeface="Arial"/>
                <a:ea typeface="Arial"/>
                <a:cs typeface="Arial"/>
                <a:sym typeface="Arial"/>
              </a:rPr>
              <a:t>End-around carry in modular arithmetic avoids problem</a:t>
            </a:r>
          </a:p>
          <a:p>
            <a:pPr marL="342900" marR="0" lvl="0" indent="-342900" algn="l" rtl="0">
              <a:lnSpc>
                <a:spcPct val="100000"/>
              </a:lnSpc>
              <a:spcBef>
                <a:spcPts val="560"/>
              </a:spcBef>
              <a:spcAft>
                <a:spcPts val="0"/>
              </a:spcAft>
              <a:buClr>
                <a:srgbClr val="000080"/>
              </a:buClr>
              <a:buSzPct val="100000"/>
              <a:buFont typeface="Arial"/>
              <a:buChar char="▪"/>
            </a:pPr>
            <a:r>
              <a:rPr lang="en-US" sz="2800" b="0" i="0" u="none" strike="noStrike" cap="none" baseline="0">
                <a:solidFill>
                  <a:schemeClr val="dk1"/>
                </a:solidFill>
                <a:latin typeface="Arial"/>
                <a:ea typeface="Arial"/>
                <a:cs typeface="Arial"/>
                <a:sym typeface="Arial"/>
              </a:rPr>
              <a:t>Complementary arithmetic: numbers </a:t>
            </a:r>
            <a:r>
              <a:rPr lang="en-US" sz="2800" b="0" i="1" u="none" strike="noStrike" cap="none" baseline="0">
                <a:solidFill>
                  <a:srgbClr val="000080"/>
                </a:solidFill>
                <a:latin typeface="Arial"/>
                <a:ea typeface="Arial"/>
                <a:cs typeface="Arial"/>
                <a:sym typeface="Arial"/>
              </a:rPr>
              <a:t>out of range</a:t>
            </a:r>
            <a:r>
              <a:rPr lang="en-US" sz="2800" b="0" i="0" u="none" strike="noStrike" cap="none" baseline="0">
                <a:solidFill>
                  <a:schemeClr val="dk1"/>
                </a:solidFill>
                <a:latin typeface="Arial"/>
                <a:ea typeface="Arial"/>
                <a:cs typeface="Arial"/>
                <a:sym typeface="Arial"/>
              </a:rPr>
              <a:t> have the opposite sign</a:t>
            </a:r>
          </a:p>
          <a:p>
            <a:pPr marL="742950" marR="0" lvl="1" indent="-285750" algn="l" rtl="0">
              <a:lnSpc>
                <a:spcPct val="100000"/>
              </a:lnSpc>
              <a:spcBef>
                <a:spcPts val="480"/>
              </a:spcBef>
              <a:spcAft>
                <a:spcPts val="0"/>
              </a:spcAft>
              <a:buClr>
                <a:srgbClr val="FF9F11"/>
              </a:buClr>
              <a:buSzPct val="100000"/>
              <a:buFont typeface="Arial"/>
              <a:buChar char="▪"/>
            </a:pPr>
            <a:r>
              <a:rPr lang="en-US" sz="2400" b="0" i="0" u="none" strike="noStrike" cap="none" baseline="0">
                <a:solidFill>
                  <a:schemeClr val="dk1"/>
                </a:solidFill>
                <a:latin typeface="Arial"/>
                <a:ea typeface="Arial"/>
                <a:cs typeface="Arial"/>
                <a:sym typeface="Arial"/>
              </a:rPr>
              <a:t>Test: If both inputs to an addition have the same sign and the output sign is different, an overflow occurred</a:t>
            </a:r>
          </a:p>
        </p:txBody>
      </p:sp>
      <p:sp>
        <p:nvSpPr>
          <p:cNvPr id="402" name="Shape 402"/>
          <p:cNvSpPr txBox="1"/>
          <p:nvPr/>
        </p:nvSpPr>
        <p:spPr>
          <a:xfrm>
            <a:off x="6553200" y="6245225"/>
            <a:ext cx="2133599" cy="476249"/>
          </a:xfrm>
          <a:prstGeom prst="rect">
            <a:avLst/>
          </a:prstGeom>
          <a:noFill/>
          <a:ln>
            <a:noFill/>
          </a:ln>
        </p:spPr>
        <p:txBody>
          <a:bodyPr lIns="91425" tIns="45700" rIns="91425" bIns="45700" anchor="t" anchorCtr="0">
            <a:normAutofit/>
          </a:bodyPr>
          <a:lstStyle/>
          <a:p>
            <a:pPr marL="0" marR="0" lvl="0" indent="0" algn="r" rtl="0">
              <a:lnSpc>
                <a:spcPct val="100000"/>
              </a:lnSpc>
              <a:spcBef>
                <a:spcPts val="0"/>
              </a:spcBef>
              <a:spcAft>
                <a:spcPts val="0"/>
              </a:spcAft>
              <a:buClr>
                <a:srgbClr val="FF9F11"/>
              </a:buClr>
              <a:buSzPct val="25000"/>
              <a:buFont typeface="Arial"/>
              <a:buNone/>
            </a:pPr>
            <a:r>
              <a:rPr lang="en-US" sz="1400" b="0" i="0" u="none" strike="noStrike" cap="none" baseline="0">
                <a:solidFill>
                  <a:srgbClr val="FF9F11"/>
                </a:solidFill>
                <a:latin typeface="Arial"/>
                <a:ea typeface="Arial"/>
                <a:cs typeface="Arial"/>
                <a:sym typeface="Arial"/>
              </a:rPr>
              <a:t>5-*</a:t>
            </a:r>
          </a:p>
        </p:txBody>
      </p:sp>
      <p:sp>
        <p:nvSpPr>
          <p:cNvPr id="403" name="Shape 403"/>
          <p:cNvSpPr txBox="1"/>
          <p:nvPr/>
        </p:nvSpPr>
        <p:spPr>
          <a:xfrm>
            <a:off x="762000" y="6248400"/>
            <a:ext cx="3657600" cy="476249"/>
          </a:xfrm>
          <a:prstGeom prst="rect">
            <a:avLst/>
          </a:prstGeom>
          <a:noFill/>
          <a:ln>
            <a:noFill/>
          </a:ln>
        </p:spPr>
        <p:txBody>
          <a:bodyPr lIns="91425" tIns="45700" rIns="91425" bIns="45700" anchor="t"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1400" b="0" i="0" u="none" strike="noStrike" cap="none" baseline="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407"/>
        <p:cNvGrpSpPr/>
        <p:nvPr/>
      </p:nvGrpSpPr>
      <p:grpSpPr>
        <a:xfrm>
          <a:off x="0" y="0"/>
          <a:ext cx="0" cy="0"/>
          <a:chOff x="0" y="0"/>
          <a:chExt cx="0" cy="0"/>
        </a:xfrm>
      </p:grpSpPr>
      <p:sp>
        <p:nvSpPr>
          <p:cNvPr id="408" name="Shape 408"/>
          <p:cNvSpPr txBox="1">
            <a:spLocks noGrp="1"/>
          </p:cNvSpPr>
          <p:nvPr>
            <p:ph type="title"/>
          </p:nvPr>
        </p:nvSpPr>
        <p:spPr>
          <a:xfrm>
            <a:off x="762000" y="274637"/>
            <a:ext cx="7924799" cy="1143000"/>
          </a:xfrm>
          <a:prstGeom prst="rect">
            <a:avLst/>
          </a:prstGeom>
          <a:noFill/>
          <a:ln>
            <a:noFill/>
          </a:ln>
        </p:spPr>
        <p:txBody>
          <a:bodyPr lIns="91425" tIns="45700" rIns="91425" bIns="45700" anchor="ctr"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4400" b="1" i="0" u="none" strike="noStrike" cap="none" baseline="0">
                <a:solidFill>
                  <a:srgbClr val="000080"/>
                </a:solidFill>
                <a:latin typeface="Arial"/>
                <a:ea typeface="Arial"/>
                <a:cs typeface="Arial"/>
                <a:sym typeface="Arial"/>
              </a:rPr>
              <a:t>1’s Binary Complement</a:t>
            </a:r>
          </a:p>
        </p:txBody>
      </p:sp>
      <p:sp>
        <p:nvSpPr>
          <p:cNvPr id="409" name="Shape 409"/>
          <p:cNvSpPr txBox="1">
            <a:spLocks noGrp="1"/>
          </p:cNvSpPr>
          <p:nvPr>
            <p:ph type="body" idx="1"/>
          </p:nvPr>
        </p:nvSpPr>
        <p:spPr>
          <a:xfrm>
            <a:off x="914400" y="1524000"/>
            <a:ext cx="7772400" cy="2362200"/>
          </a:xfrm>
          <a:prstGeom prst="rect">
            <a:avLst/>
          </a:prstGeom>
          <a:noFill/>
          <a:ln>
            <a:noFill/>
          </a:ln>
        </p:spPr>
        <p:txBody>
          <a:bodyPr lIns="91425" tIns="45700" rIns="91425" bIns="45700" anchor="t" anchorCtr="0">
            <a:normAutofit/>
          </a:bodyPr>
          <a:lstStyle/>
          <a:p>
            <a:pPr marL="342900" marR="0" lvl="0" indent="-342900" algn="l" rtl="0">
              <a:lnSpc>
                <a:spcPct val="80000"/>
              </a:lnSpc>
              <a:spcBef>
                <a:spcPts val="0"/>
              </a:spcBef>
              <a:spcAft>
                <a:spcPts val="0"/>
              </a:spcAft>
              <a:buClr>
                <a:srgbClr val="000080"/>
              </a:buClr>
              <a:buSzPct val="100000"/>
              <a:buFont typeface="Arial"/>
              <a:buChar char="▪"/>
            </a:pPr>
            <a:r>
              <a:rPr lang="en-US" sz="1800" b="0" i="1" u="none" strike="noStrike" cap="none" baseline="0">
                <a:solidFill>
                  <a:srgbClr val="000080"/>
                </a:solidFill>
                <a:latin typeface="Arial"/>
                <a:ea typeface="Arial"/>
                <a:cs typeface="Arial"/>
                <a:sym typeface="Arial"/>
              </a:rPr>
              <a:t>Taking the complement</a:t>
            </a:r>
            <a:r>
              <a:rPr lang="en-US" sz="1800" b="0" i="0" u="none" strike="noStrike" cap="none" baseline="0">
                <a:solidFill>
                  <a:schemeClr val="dk1"/>
                </a:solidFill>
                <a:latin typeface="Arial"/>
                <a:ea typeface="Arial"/>
                <a:cs typeface="Arial"/>
                <a:sym typeface="Arial"/>
              </a:rPr>
              <a:t>:  subtracting a value from a standard basis value</a:t>
            </a:r>
          </a:p>
          <a:p>
            <a:pPr marL="742950" marR="0" lvl="1" indent="-285750" algn="l" rtl="0">
              <a:lnSpc>
                <a:spcPct val="80000"/>
              </a:lnSpc>
              <a:spcBef>
                <a:spcPts val="320"/>
              </a:spcBef>
              <a:spcAft>
                <a:spcPts val="0"/>
              </a:spcAft>
              <a:buClr>
                <a:srgbClr val="FF9F11"/>
              </a:buClr>
              <a:buSzPct val="100000"/>
              <a:buFont typeface="Arial"/>
              <a:buChar char="▪"/>
            </a:pPr>
            <a:r>
              <a:rPr lang="en-US" sz="1600" b="0" i="0" u="none" strike="noStrike" cap="none" baseline="0">
                <a:solidFill>
                  <a:schemeClr val="dk1"/>
                </a:solidFill>
                <a:latin typeface="Arial"/>
                <a:ea typeface="Arial"/>
                <a:cs typeface="Arial"/>
                <a:sym typeface="Arial"/>
              </a:rPr>
              <a:t>Binary (base 2) system diminished radix complement </a:t>
            </a:r>
          </a:p>
          <a:p>
            <a:pPr marL="742950" marR="0" lvl="1" indent="-285750" algn="l" rtl="0">
              <a:lnSpc>
                <a:spcPct val="80000"/>
              </a:lnSpc>
              <a:spcBef>
                <a:spcPts val="320"/>
              </a:spcBef>
              <a:spcAft>
                <a:spcPts val="0"/>
              </a:spcAft>
              <a:buClr>
                <a:srgbClr val="FF9F11"/>
              </a:buClr>
              <a:buSzPct val="100000"/>
              <a:buFont typeface="Arial"/>
              <a:buChar char="▪"/>
            </a:pPr>
            <a:r>
              <a:rPr lang="en-US" sz="1600" b="0" i="0" u="none" strike="noStrike" cap="none" baseline="0">
                <a:solidFill>
                  <a:schemeClr val="dk1"/>
                </a:solidFill>
                <a:latin typeface="Arial"/>
                <a:ea typeface="Arial"/>
                <a:cs typeface="Arial"/>
                <a:sym typeface="Arial"/>
              </a:rPr>
              <a:t>Radix minus 1 = 2 – 1         1 as the basis </a:t>
            </a:r>
          </a:p>
          <a:p>
            <a:pPr marL="342900" marR="0" lvl="0" indent="-342900" algn="l" rtl="0">
              <a:lnSpc>
                <a:spcPct val="80000"/>
              </a:lnSpc>
              <a:spcBef>
                <a:spcPts val="360"/>
              </a:spcBef>
              <a:spcAft>
                <a:spcPts val="0"/>
              </a:spcAft>
              <a:buClr>
                <a:srgbClr val="000080"/>
              </a:buClr>
              <a:buSzPct val="100000"/>
              <a:buFont typeface="Arial"/>
              <a:buChar char="▪"/>
            </a:pPr>
            <a:r>
              <a:rPr lang="en-US" sz="1800" b="0" i="1" u="none" strike="noStrike" cap="none" baseline="0">
                <a:solidFill>
                  <a:srgbClr val="000080"/>
                </a:solidFill>
                <a:latin typeface="Arial"/>
                <a:ea typeface="Arial"/>
                <a:cs typeface="Arial"/>
                <a:sym typeface="Arial"/>
              </a:rPr>
              <a:t>Inversion: change 1’s to 0’s and 0’s to 1s</a:t>
            </a:r>
            <a:r>
              <a:rPr lang="en-US" sz="1800" b="0" i="0" u="none" strike="noStrike" cap="none" baseline="0">
                <a:solidFill>
                  <a:schemeClr val="dk1"/>
                </a:solidFill>
                <a:latin typeface="Arial"/>
                <a:ea typeface="Arial"/>
                <a:cs typeface="Arial"/>
                <a:sym typeface="Arial"/>
              </a:rPr>
              <a:t> </a:t>
            </a:r>
          </a:p>
          <a:p>
            <a:pPr marL="742950" marR="0" lvl="1" indent="-285750" algn="l" rtl="0">
              <a:lnSpc>
                <a:spcPct val="80000"/>
              </a:lnSpc>
              <a:spcBef>
                <a:spcPts val="320"/>
              </a:spcBef>
              <a:spcAft>
                <a:spcPts val="0"/>
              </a:spcAft>
              <a:buClr>
                <a:srgbClr val="FF9F11"/>
              </a:buClr>
              <a:buSzPct val="100000"/>
              <a:buFont typeface="Arial"/>
              <a:buChar char="▪"/>
            </a:pPr>
            <a:r>
              <a:rPr lang="en-US" sz="1600" b="0" i="0" u="none" strike="noStrike" cap="none" baseline="0">
                <a:solidFill>
                  <a:schemeClr val="dk1"/>
                </a:solidFill>
                <a:latin typeface="Arial"/>
                <a:ea typeface="Arial"/>
                <a:cs typeface="Arial"/>
                <a:sym typeface="Arial"/>
              </a:rPr>
              <a:t>Numbers beginning with 0 are positive</a:t>
            </a:r>
          </a:p>
          <a:p>
            <a:pPr marL="742950" marR="0" lvl="1" indent="-285750" algn="l" rtl="0">
              <a:lnSpc>
                <a:spcPct val="80000"/>
              </a:lnSpc>
              <a:spcBef>
                <a:spcPts val="320"/>
              </a:spcBef>
              <a:spcAft>
                <a:spcPts val="0"/>
              </a:spcAft>
              <a:buClr>
                <a:srgbClr val="FF9F11"/>
              </a:buClr>
              <a:buSzPct val="100000"/>
              <a:buFont typeface="Arial"/>
              <a:buChar char="▪"/>
            </a:pPr>
            <a:r>
              <a:rPr lang="en-US" sz="1600" b="0" i="0" u="none" strike="noStrike" cap="none" baseline="0">
                <a:solidFill>
                  <a:schemeClr val="dk1"/>
                </a:solidFill>
                <a:latin typeface="Arial"/>
                <a:ea typeface="Arial"/>
                <a:cs typeface="Arial"/>
                <a:sym typeface="Arial"/>
              </a:rPr>
              <a:t>Numbers beginning with 1 are negative</a:t>
            </a:r>
          </a:p>
          <a:p>
            <a:pPr marL="742950" marR="0" lvl="1" indent="-285750" algn="l" rtl="0">
              <a:lnSpc>
                <a:spcPct val="80000"/>
              </a:lnSpc>
              <a:spcBef>
                <a:spcPts val="320"/>
              </a:spcBef>
              <a:spcAft>
                <a:spcPts val="0"/>
              </a:spcAft>
              <a:buClr>
                <a:srgbClr val="FF9F11"/>
              </a:buClr>
              <a:buSzPct val="100000"/>
              <a:buFont typeface="Arial"/>
              <a:buChar char="▪"/>
            </a:pPr>
            <a:r>
              <a:rPr lang="en-US" sz="1600" b="0" i="0" u="none" strike="noStrike" cap="none" baseline="0">
                <a:solidFill>
                  <a:schemeClr val="dk1"/>
                </a:solidFill>
                <a:latin typeface="Arial"/>
                <a:ea typeface="Arial"/>
                <a:cs typeface="Arial"/>
                <a:sym typeface="Arial"/>
              </a:rPr>
              <a:t>2 values for zero</a:t>
            </a:r>
          </a:p>
          <a:p>
            <a:pPr marL="342900" marR="0" lvl="0" indent="-342900" algn="l" rtl="0">
              <a:lnSpc>
                <a:spcPct val="80000"/>
              </a:lnSpc>
              <a:spcBef>
                <a:spcPts val="360"/>
              </a:spcBef>
              <a:spcAft>
                <a:spcPts val="0"/>
              </a:spcAft>
              <a:buClr>
                <a:srgbClr val="000080"/>
              </a:buClr>
              <a:buSzPct val="100000"/>
              <a:buFont typeface="Arial"/>
              <a:buChar char="▪"/>
            </a:pPr>
            <a:r>
              <a:rPr lang="en-US" sz="1800" b="0" i="0" u="none" strike="noStrike" cap="none" baseline="0">
                <a:solidFill>
                  <a:schemeClr val="dk1"/>
                </a:solidFill>
                <a:latin typeface="Arial"/>
                <a:ea typeface="Arial"/>
                <a:cs typeface="Arial"/>
                <a:sym typeface="Arial"/>
              </a:rPr>
              <a:t>Example with 8-bit binary numbers</a:t>
            </a:r>
          </a:p>
        </p:txBody>
      </p:sp>
      <p:graphicFrame>
        <p:nvGraphicFramePr>
          <p:cNvPr id="410" name="Shape 410"/>
          <p:cNvGraphicFramePr/>
          <p:nvPr/>
        </p:nvGraphicFramePr>
        <p:xfrm>
          <a:off x="914400" y="4038600"/>
          <a:ext cx="3000000" cy="3000000"/>
        </p:xfrm>
        <a:graphic>
          <a:graphicData uri="http://schemas.openxmlformats.org/drawingml/2006/table">
            <a:tbl>
              <a:tblPr>
                <a:noFill/>
                <a:tableStyleId>{6E2670BD-7312-4DDD-9364-6D48F67DD828}</a:tableStyleId>
              </a:tblPr>
              <a:tblGrid>
                <a:gridCol w="2914650"/>
                <a:gridCol w="1219200"/>
                <a:gridCol w="1200150"/>
                <a:gridCol w="1390650"/>
                <a:gridCol w="1276350"/>
              </a:tblGrid>
              <a:tr h="365125">
                <a:tc>
                  <a:txBody>
                    <a:bodyPr/>
                    <a:lstStyle/>
                    <a:p>
                      <a:pPr marL="0" marR="0" lvl="0" indent="0" algn="l" rtl="0">
                        <a:lnSpc>
                          <a:spcPct val="100000"/>
                        </a:lnSpc>
                        <a:spcBef>
                          <a:spcPts val="0"/>
                        </a:spcBef>
                        <a:spcAft>
                          <a:spcPts val="0"/>
                        </a:spcAft>
                        <a:buClr>
                          <a:schemeClr val="lt1"/>
                        </a:buClr>
                        <a:buSzPct val="25000"/>
                        <a:buFont typeface="Arial"/>
                        <a:buNone/>
                      </a:pPr>
                      <a:r>
                        <a:rPr lang="en-US" sz="1800" b="0" i="0" u="none" strike="noStrike" cap="none" baseline="0">
                          <a:solidFill>
                            <a:schemeClr val="lt1"/>
                          </a:solidFill>
                          <a:latin typeface="Arial"/>
                          <a:ea typeface="Arial"/>
                          <a:cs typeface="Arial"/>
                          <a:sym typeface="Arial"/>
                        </a:rPr>
                        <a:t>Numbers</a:t>
                      </a:r>
                    </a:p>
                  </a:txBody>
                  <a:tcPr marL="0" marR="0" marT="0" marB="0">
                    <a:lnL w="19050" cap="flat">
                      <a:solidFill>
                        <a:srgbClr val="FF9F11"/>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FF9F11"/>
                      </a:solidFill>
                      <a:prstDash val="solid"/>
                      <a:round/>
                      <a:headEnd type="none" w="med" len="med"/>
                      <a:tailEnd type="none" w="med" len="med"/>
                    </a:lnT>
                    <a:lnB w="19050" cap="flat">
                      <a:solidFill>
                        <a:schemeClr val="lt1"/>
                      </a:solidFill>
                      <a:prstDash val="solid"/>
                      <a:round/>
                      <a:headEnd type="none" w="med" len="med"/>
                      <a:tailEnd type="none" w="med" len="med"/>
                    </a:lnB>
                    <a:solidFill>
                      <a:srgbClr val="FF9F11"/>
                    </a:solidFill>
                  </a:tcPr>
                </a:tc>
                <a:tc gridSpan="2">
                  <a:txBody>
                    <a:bodyPr/>
                    <a:lstStyle/>
                    <a:p>
                      <a:pPr marL="0" marR="0" lvl="0" indent="0" algn="ctr" rtl="0">
                        <a:lnSpc>
                          <a:spcPct val="100000"/>
                        </a:lnSpc>
                        <a:spcBef>
                          <a:spcPts val="0"/>
                        </a:spcBef>
                        <a:spcAft>
                          <a:spcPts val="0"/>
                        </a:spcAft>
                        <a:buClr>
                          <a:schemeClr val="dk1"/>
                        </a:buClr>
                        <a:buSzPct val="25000"/>
                        <a:buFont typeface="Arial"/>
                        <a:buNone/>
                      </a:pPr>
                      <a:r>
                        <a:rPr lang="en-US" sz="1800" b="0" i="0" u="none" strike="noStrike" cap="none" baseline="0">
                          <a:solidFill>
                            <a:schemeClr val="dk1"/>
                          </a:solidFill>
                          <a:latin typeface="Arial"/>
                          <a:ea typeface="Arial"/>
                          <a:cs typeface="Arial"/>
                          <a:sym typeface="Arial"/>
                        </a:rPr>
                        <a:t>Negative</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c hMerge="1">
                  <a:txBody>
                    <a:bodyPr/>
                    <a:lstStyle/>
                    <a:p>
                      <a:endParaRPr lang="en-US"/>
                    </a:p>
                  </a:txBody>
                  <a:tcPr/>
                </a:tc>
                <a:tc gridSpan="2">
                  <a:txBody>
                    <a:bodyPr/>
                    <a:lstStyle/>
                    <a:p>
                      <a:pPr marL="0" marR="0" lvl="0" indent="0" algn="ctr" rtl="0">
                        <a:lnSpc>
                          <a:spcPct val="100000"/>
                        </a:lnSpc>
                        <a:spcBef>
                          <a:spcPts val="0"/>
                        </a:spcBef>
                        <a:spcAft>
                          <a:spcPts val="0"/>
                        </a:spcAft>
                        <a:buClr>
                          <a:schemeClr val="dk1"/>
                        </a:buClr>
                        <a:buSzPct val="25000"/>
                        <a:buFont typeface="Arial"/>
                        <a:buNone/>
                      </a:pPr>
                      <a:r>
                        <a:rPr lang="en-US" sz="1800" b="0" i="0" u="none" strike="noStrike" cap="none" baseline="0">
                          <a:solidFill>
                            <a:schemeClr val="dk1"/>
                          </a:solidFill>
                          <a:latin typeface="Arial"/>
                          <a:ea typeface="Arial"/>
                          <a:cs typeface="Arial"/>
                          <a:sym typeface="Arial"/>
                        </a:rPr>
                        <a:t>Positive</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c hMerge="1">
                  <a:txBody>
                    <a:bodyPr/>
                    <a:lstStyle/>
                    <a:p>
                      <a:endParaRPr lang="en-US"/>
                    </a:p>
                  </a:txBody>
                  <a:tcPr/>
                </a:tc>
              </a:tr>
              <a:tr h="366700">
                <a:tc>
                  <a:txBody>
                    <a:bodyPr/>
                    <a:lstStyle/>
                    <a:p>
                      <a:pPr marL="0" marR="0" lvl="0" indent="0" algn="l" rtl="0">
                        <a:lnSpc>
                          <a:spcPct val="100000"/>
                        </a:lnSpc>
                        <a:spcBef>
                          <a:spcPts val="0"/>
                        </a:spcBef>
                        <a:spcAft>
                          <a:spcPts val="0"/>
                        </a:spcAft>
                        <a:buClr>
                          <a:schemeClr val="lt1"/>
                        </a:buClr>
                        <a:buSzPct val="25000"/>
                        <a:buFont typeface="Arial"/>
                        <a:buNone/>
                      </a:pPr>
                      <a:r>
                        <a:rPr lang="en-US" sz="1800" b="0" i="0" u="none" strike="noStrike" cap="none" baseline="0">
                          <a:solidFill>
                            <a:schemeClr val="lt1"/>
                          </a:solidFill>
                          <a:latin typeface="Arial"/>
                          <a:ea typeface="Arial"/>
                          <a:cs typeface="Arial"/>
                          <a:sym typeface="Arial"/>
                        </a:rPr>
                        <a:t>Representation method</a:t>
                      </a:r>
                    </a:p>
                  </a:txBody>
                  <a:tcPr marL="0" marR="0" marT="0" marB="0">
                    <a:lnL w="19050" cap="flat">
                      <a:solidFill>
                        <a:srgbClr val="FF9F11"/>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chemeClr val="lt1"/>
                      </a:solidFill>
                      <a:prstDash val="solid"/>
                      <a:round/>
                      <a:headEnd type="none" w="med" len="med"/>
                      <a:tailEnd type="none" w="med" len="med"/>
                    </a:lnT>
                    <a:lnB w="19050" cap="flat">
                      <a:solidFill>
                        <a:schemeClr val="lt1"/>
                      </a:solidFill>
                      <a:prstDash val="solid"/>
                      <a:round/>
                      <a:headEnd type="none" w="med" len="med"/>
                      <a:tailEnd type="none" w="med" len="med"/>
                    </a:lnB>
                    <a:solidFill>
                      <a:srgbClr val="FF9F11"/>
                    </a:solidFill>
                  </a:tcPr>
                </a:tc>
                <a:tc gridSpan="2">
                  <a:txBody>
                    <a:bodyPr/>
                    <a:lstStyle/>
                    <a:p>
                      <a:pPr marL="0" marR="0" lvl="0" indent="0" algn="ctr" rtl="0">
                        <a:lnSpc>
                          <a:spcPct val="100000"/>
                        </a:lnSpc>
                        <a:spcBef>
                          <a:spcPts val="0"/>
                        </a:spcBef>
                        <a:spcAft>
                          <a:spcPts val="0"/>
                        </a:spcAft>
                        <a:buClr>
                          <a:schemeClr val="dk1"/>
                        </a:buClr>
                        <a:buSzPct val="25000"/>
                        <a:buFont typeface="Arial"/>
                        <a:buNone/>
                      </a:pPr>
                      <a:r>
                        <a:rPr lang="en-US" sz="1800" b="0" i="0" u="none" strike="noStrike" cap="none" baseline="0">
                          <a:solidFill>
                            <a:schemeClr val="dk1"/>
                          </a:solidFill>
                          <a:latin typeface="Arial"/>
                          <a:ea typeface="Arial"/>
                          <a:cs typeface="Arial"/>
                          <a:sym typeface="Arial"/>
                        </a:rPr>
                        <a:t>Complement </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c hMerge="1">
                  <a:txBody>
                    <a:bodyPr/>
                    <a:lstStyle/>
                    <a:p>
                      <a:endParaRPr lang="en-US"/>
                    </a:p>
                  </a:txBody>
                  <a:tcPr/>
                </a:tc>
                <a:tc gridSpan="2">
                  <a:txBody>
                    <a:bodyPr/>
                    <a:lstStyle/>
                    <a:p>
                      <a:pPr marL="0" marR="0" lvl="0" indent="0" algn="ctr" rtl="0">
                        <a:lnSpc>
                          <a:spcPct val="100000"/>
                        </a:lnSpc>
                        <a:spcBef>
                          <a:spcPts val="0"/>
                        </a:spcBef>
                        <a:spcAft>
                          <a:spcPts val="0"/>
                        </a:spcAft>
                        <a:buClr>
                          <a:schemeClr val="dk1"/>
                        </a:buClr>
                        <a:buSzPct val="25000"/>
                        <a:buFont typeface="Arial"/>
                        <a:buNone/>
                      </a:pPr>
                      <a:r>
                        <a:rPr lang="en-US" sz="1800" b="0" i="0" u="none" strike="noStrike" cap="none" baseline="0">
                          <a:solidFill>
                            <a:schemeClr val="dk1"/>
                          </a:solidFill>
                          <a:latin typeface="Arial"/>
                          <a:ea typeface="Arial"/>
                          <a:cs typeface="Arial"/>
                          <a:sym typeface="Arial"/>
                        </a:rPr>
                        <a:t>Number itself</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c hMerge="1">
                  <a:txBody>
                    <a:bodyPr/>
                    <a:lstStyle/>
                    <a:p>
                      <a:endParaRPr lang="en-US"/>
                    </a:p>
                  </a:txBody>
                  <a:tcPr/>
                </a:tc>
              </a:tr>
              <a:tr h="365125">
                <a:tc>
                  <a:txBody>
                    <a:bodyPr/>
                    <a:lstStyle/>
                    <a:p>
                      <a:pPr marL="0" marR="0" lvl="0" indent="0" algn="l" rtl="0">
                        <a:lnSpc>
                          <a:spcPct val="100000"/>
                        </a:lnSpc>
                        <a:spcBef>
                          <a:spcPts val="0"/>
                        </a:spcBef>
                        <a:spcAft>
                          <a:spcPts val="0"/>
                        </a:spcAft>
                        <a:buClr>
                          <a:schemeClr val="lt1"/>
                        </a:buClr>
                        <a:buSzPct val="25000"/>
                        <a:buFont typeface="Arial"/>
                        <a:buNone/>
                      </a:pPr>
                      <a:r>
                        <a:rPr lang="en-US" sz="1800" b="0" i="0" u="none" strike="noStrike" cap="none" baseline="0">
                          <a:solidFill>
                            <a:schemeClr val="lt1"/>
                          </a:solidFill>
                          <a:latin typeface="Arial"/>
                          <a:ea typeface="Arial"/>
                          <a:cs typeface="Arial"/>
                          <a:sym typeface="Arial"/>
                        </a:rPr>
                        <a:t>Range of decimal numbers</a:t>
                      </a:r>
                    </a:p>
                  </a:txBody>
                  <a:tcPr marL="0" marR="0" marT="0" marB="0">
                    <a:lnL w="19050" cap="flat">
                      <a:solidFill>
                        <a:srgbClr val="FF9F11"/>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chemeClr val="lt1"/>
                      </a:solidFill>
                      <a:prstDash val="solid"/>
                      <a:round/>
                      <a:headEnd type="none" w="med" len="med"/>
                      <a:tailEnd type="none" w="med" len="med"/>
                    </a:lnT>
                    <a:lnB w="19050" cap="flat">
                      <a:solidFill>
                        <a:schemeClr val="lt1"/>
                      </a:solidFill>
                      <a:prstDash val="solid"/>
                      <a:round/>
                      <a:headEnd type="none" w="med" len="med"/>
                      <a:tailEnd type="none" w="med" len="med"/>
                    </a:lnB>
                    <a:solidFill>
                      <a:srgbClr val="FF9F11"/>
                    </a:solidFill>
                  </a:tcPr>
                </a:tc>
                <a:tc>
                  <a:txBody>
                    <a:bodyPr/>
                    <a:lstStyle/>
                    <a:p>
                      <a:pPr marL="0" marR="0" lvl="0" indent="0" algn="ctr" rtl="0">
                        <a:lnSpc>
                          <a:spcPct val="100000"/>
                        </a:lnSpc>
                        <a:spcBef>
                          <a:spcPts val="0"/>
                        </a:spcBef>
                        <a:spcAft>
                          <a:spcPts val="0"/>
                        </a:spcAft>
                        <a:buClr>
                          <a:srgbClr val="000080"/>
                        </a:buClr>
                        <a:buSzPct val="25000"/>
                        <a:buFont typeface="Arial"/>
                        <a:buNone/>
                      </a:pPr>
                      <a:r>
                        <a:rPr lang="en-US" sz="1800" b="1" i="1" u="none" strike="noStrike" cap="none" baseline="0">
                          <a:solidFill>
                            <a:srgbClr val="000080"/>
                          </a:solidFill>
                          <a:latin typeface="Arial"/>
                          <a:ea typeface="Arial"/>
                          <a:cs typeface="Arial"/>
                          <a:sym typeface="Arial"/>
                        </a:rPr>
                        <a:t>-127</a:t>
                      </a:r>
                      <a:r>
                        <a:rPr lang="en-US" sz="1800" b="1" i="1" u="none" strike="noStrike" cap="none" baseline="-25000">
                          <a:solidFill>
                            <a:srgbClr val="000080"/>
                          </a:solidFill>
                          <a:latin typeface="Arial"/>
                          <a:ea typeface="Arial"/>
                          <a:cs typeface="Arial"/>
                          <a:sym typeface="Arial"/>
                        </a:rPr>
                        <a:t>10</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rgbClr val="000080"/>
                        </a:buClr>
                        <a:buSzPct val="25000"/>
                        <a:buFont typeface="Arial"/>
                        <a:buNone/>
                      </a:pPr>
                      <a:r>
                        <a:rPr lang="en-US" sz="1800" b="1" i="1" u="none" strike="noStrike" cap="none" baseline="0">
                          <a:solidFill>
                            <a:srgbClr val="000080"/>
                          </a:solidFill>
                          <a:latin typeface="Arial"/>
                          <a:ea typeface="Arial"/>
                          <a:cs typeface="Arial"/>
                          <a:sym typeface="Arial"/>
                        </a:rPr>
                        <a:t>-0</a:t>
                      </a:r>
                      <a:r>
                        <a:rPr lang="en-US" sz="1800" b="1" i="1" u="none" strike="noStrike" cap="none" baseline="-25000">
                          <a:solidFill>
                            <a:srgbClr val="000080"/>
                          </a:solidFill>
                          <a:latin typeface="Arial"/>
                          <a:ea typeface="Arial"/>
                          <a:cs typeface="Arial"/>
                          <a:sym typeface="Arial"/>
                        </a:rPr>
                        <a:t>10</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rgbClr val="000080"/>
                        </a:buClr>
                        <a:buSzPct val="25000"/>
                        <a:buFont typeface="Arial"/>
                        <a:buNone/>
                      </a:pPr>
                      <a:r>
                        <a:rPr lang="en-US" sz="1800" b="1" i="1" u="none" strike="noStrike" cap="none" baseline="0">
                          <a:solidFill>
                            <a:srgbClr val="000080"/>
                          </a:solidFill>
                          <a:latin typeface="Arial"/>
                          <a:ea typeface="Arial"/>
                          <a:cs typeface="Arial"/>
                          <a:sym typeface="Arial"/>
                        </a:rPr>
                        <a:t>+0</a:t>
                      </a:r>
                      <a:r>
                        <a:rPr lang="en-US" sz="1800" b="1" i="1" u="none" strike="noStrike" cap="none" baseline="-25000">
                          <a:solidFill>
                            <a:srgbClr val="000080"/>
                          </a:solidFill>
                          <a:latin typeface="Arial"/>
                          <a:ea typeface="Arial"/>
                          <a:cs typeface="Arial"/>
                          <a:sym typeface="Arial"/>
                        </a:rPr>
                        <a:t>10</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rgbClr val="000080"/>
                        </a:buClr>
                        <a:buSzPct val="25000"/>
                        <a:buFont typeface="Arial"/>
                        <a:buNone/>
                      </a:pPr>
                      <a:r>
                        <a:rPr lang="en-US" sz="1800" b="1" i="1" u="none" strike="noStrike" cap="none" baseline="0">
                          <a:solidFill>
                            <a:srgbClr val="000080"/>
                          </a:solidFill>
                          <a:latin typeface="Arial"/>
                          <a:ea typeface="Arial"/>
                          <a:cs typeface="Arial"/>
                          <a:sym typeface="Arial"/>
                        </a:rPr>
                        <a:t>127</a:t>
                      </a:r>
                      <a:r>
                        <a:rPr lang="en-US" sz="1800" b="1" i="1" u="none" strike="noStrike" cap="none" baseline="-25000">
                          <a:solidFill>
                            <a:srgbClr val="000080"/>
                          </a:solidFill>
                          <a:latin typeface="Arial"/>
                          <a:ea typeface="Arial"/>
                          <a:cs typeface="Arial"/>
                          <a:sym typeface="Arial"/>
                        </a:rPr>
                        <a:t>10</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r>
              <a:tr h="366700">
                <a:tc>
                  <a:txBody>
                    <a:bodyPr/>
                    <a:lstStyle/>
                    <a:p>
                      <a:pPr marL="0" marR="0" lvl="0" indent="0" algn="l" rtl="0">
                        <a:lnSpc>
                          <a:spcPct val="100000"/>
                        </a:lnSpc>
                        <a:spcBef>
                          <a:spcPts val="0"/>
                        </a:spcBef>
                        <a:spcAft>
                          <a:spcPts val="0"/>
                        </a:spcAft>
                        <a:buClr>
                          <a:schemeClr val="lt1"/>
                        </a:buClr>
                        <a:buSzPct val="25000"/>
                        <a:buFont typeface="Arial"/>
                        <a:buNone/>
                      </a:pPr>
                      <a:r>
                        <a:rPr lang="en-US" sz="1800" b="0" i="0" u="none" strike="noStrike" cap="none" baseline="0">
                          <a:solidFill>
                            <a:schemeClr val="lt1"/>
                          </a:solidFill>
                          <a:latin typeface="Arial"/>
                          <a:ea typeface="Arial"/>
                          <a:cs typeface="Arial"/>
                          <a:sym typeface="Arial"/>
                        </a:rPr>
                        <a:t>Calculation</a:t>
                      </a:r>
                    </a:p>
                  </a:txBody>
                  <a:tcPr marL="0" marR="0" marT="0" marB="0">
                    <a:lnL w="19050" cap="flat">
                      <a:solidFill>
                        <a:srgbClr val="FF9F11"/>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chemeClr val="lt1"/>
                      </a:solidFill>
                      <a:prstDash val="solid"/>
                      <a:round/>
                      <a:headEnd type="none" w="med" len="med"/>
                      <a:tailEnd type="none" w="med" len="med"/>
                    </a:lnT>
                    <a:lnB w="19050" cap="flat">
                      <a:solidFill>
                        <a:schemeClr val="lt1"/>
                      </a:solidFill>
                      <a:prstDash val="solid"/>
                      <a:round/>
                      <a:headEnd type="none" w="med" len="med"/>
                      <a:tailEnd type="none" w="med" len="med"/>
                    </a:lnB>
                    <a:solidFill>
                      <a:srgbClr val="FF9F11"/>
                    </a:solidFill>
                  </a:tcPr>
                </a:tc>
                <a:tc gridSpan="2">
                  <a:txBody>
                    <a:bodyPr/>
                    <a:lstStyle/>
                    <a:p>
                      <a:pPr marL="0" marR="0" lvl="0" indent="0" algn="ctr" rtl="0">
                        <a:lnSpc>
                          <a:spcPct val="100000"/>
                        </a:lnSpc>
                        <a:spcBef>
                          <a:spcPts val="0"/>
                        </a:spcBef>
                        <a:spcAft>
                          <a:spcPts val="0"/>
                        </a:spcAft>
                        <a:buClr>
                          <a:schemeClr val="dk1"/>
                        </a:buClr>
                        <a:buSzPct val="25000"/>
                        <a:buFont typeface="Arial"/>
                        <a:buNone/>
                      </a:pPr>
                      <a:r>
                        <a:rPr lang="en-US" sz="1800" b="0" i="0" u="none" strike="noStrike" cap="none" baseline="0">
                          <a:solidFill>
                            <a:schemeClr val="dk1"/>
                          </a:solidFill>
                          <a:latin typeface="Arial"/>
                          <a:ea typeface="Arial"/>
                          <a:cs typeface="Arial"/>
                          <a:sym typeface="Arial"/>
                        </a:rPr>
                        <a:t>Inversion</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c hMerge="1">
                  <a:txBody>
                    <a:bodyPr/>
                    <a:lstStyle/>
                    <a:p>
                      <a:endParaRPr lang="en-US"/>
                    </a:p>
                  </a:txBody>
                  <a:tcPr/>
                </a:tc>
                <a:tc gridSpan="2">
                  <a:txBody>
                    <a:bodyPr/>
                    <a:lstStyle/>
                    <a:p>
                      <a:pPr marL="0" marR="0" lvl="0" indent="0" algn="ctr" rtl="0">
                        <a:lnSpc>
                          <a:spcPct val="100000"/>
                        </a:lnSpc>
                        <a:spcBef>
                          <a:spcPts val="0"/>
                        </a:spcBef>
                        <a:spcAft>
                          <a:spcPts val="0"/>
                        </a:spcAft>
                        <a:buClr>
                          <a:schemeClr val="dk1"/>
                        </a:buClr>
                        <a:buSzPct val="25000"/>
                        <a:buFont typeface="Arial"/>
                        <a:buNone/>
                      </a:pPr>
                      <a:r>
                        <a:rPr lang="en-US" sz="1800" b="0" i="0" u="none" strike="noStrike" cap="none" baseline="0">
                          <a:solidFill>
                            <a:schemeClr val="dk1"/>
                          </a:solidFill>
                          <a:latin typeface="Arial"/>
                          <a:ea typeface="Arial"/>
                          <a:cs typeface="Arial"/>
                          <a:sym typeface="Arial"/>
                        </a:rPr>
                        <a:t>None</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c hMerge="1">
                  <a:txBody>
                    <a:bodyPr/>
                    <a:lstStyle/>
                    <a:p>
                      <a:endParaRPr lang="en-US"/>
                    </a:p>
                  </a:txBody>
                  <a:tcPr/>
                </a:tc>
              </a:tr>
              <a:tr h="365125">
                <a:tc>
                  <a:txBody>
                    <a:bodyPr/>
                    <a:lstStyle/>
                    <a:p>
                      <a:pPr marL="0" marR="0" lvl="0" indent="0" algn="l" rtl="0">
                        <a:lnSpc>
                          <a:spcPct val="100000"/>
                        </a:lnSpc>
                        <a:spcBef>
                          <a:spcPts val="0"/>
                        </a:spcBef>
                        <a:spcAft>
                          <a:spcPts val="0"/>
                        </a:spcAft>
                        <a:buClr>
                          <a:schemeClr val="lt1"/>
                        </a:buClr>
                        <a:buSzPct val="25000"/>
                        <a:buFont typeface="Arial"/>
                        <a:buNone/>
                      </a:pPr>
                      <a:r>
                        <a:rPr lang="en-US" sz="1800" b="0" i="0" u="none" strike="noStrike" cap="none" baseline="0">
                          <a:solidFill>
                            <a:schemeClr val="lt1"/>
                          </a:solidFill>
                          <a:latin typeface="Arial"/>
                          <a:ea typeface="Arial"/>
                          <a:cs typeface="Arial"/>
                          <a:sym typeface="Arial"/>
                        </a:rPr>
                        <a:t>Representation example</a:t>
                      </a:r>
                    </a:p>
                  </a:txBody>
                  <a:tcPr marL="0" marR="0" marT="0" marB="0">
                    <a:lnL w="19050" cap="flat">
                      <a:solidFill>
                        <a:srgbClr val="FF9F11"/>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chemeClr val="lt1"/>
                      </a:solidFill>
                      <a:prstDash val="solid"/>
                      <a:round/>
                      <a:headEnd type="none" w="med" len="med"/>
                      <a:tailEnd type="none" w="med" len="med"/>
                    </a:lnT>
                    <a:lnB w="19050" cap="flat">
                      <a:solidFill>
                        <a:srgbClr val="FF9F11"/>
                      </a:solidFill>
                      <a:prstDash val="solid"/>
                      <a:round/>
                      <a:headEnd type="none" w="med" len="med"/>
                      <a:tailEnd type="none" w="med" len="med"/>
                    </a:lnB>
                    <a:solidFill>
                      <a:srgbClr val="FF9F11"/>
                    </a:solidFill>
                  </a:tcPr>
                </a:tc>
                <a:tc>
                  <a:txBody>
                    <a:bodyPr/>
                    <a:lstStyle/>
                    <a:p>
                      <a:pPr marL="0" marR="0" lvl="0" indent="0" algn="ctr" rtl="0">
                        <a:lnSpc>
                          <a:spcPct val="100000"/>
                        </a:lnSpc>
                        <a:spcBef>
                          <a:spcPts val="0"/>
                        </a:spcBef>
                        <a:spcAft>
                          <a:spcPts val="0"/>
                        </a:spcAft>
                        <a:buClr>
                          <a:srgbClr val="FF9F11"/>
                        </a:buClr>
                        <a:buSzPct val="25000"/>
                        <a:buFont typeface="Arial"/>
                        <a:buNone/>
                      </a:pPr>
                      <a:r>
                        <a:rPr lang="en-US" sz="1800" b="1" i="1" u="none" strike="noStrike" cap="none" baseline="0">
                          <a:solidFill>
                            <a:srgbClr val="FF9F11"/>
                          </a:solidFill>
                          <a:latin typeface="Arial"/>
                          <a:ea typeface="Arial"/>
                          <a:cs typeface="Arial"/>
                          <a:sym typeface="Arial"/>
                        </a:rPr>
                        <a:t>10000000</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rgbClr val="FF9F11"/>
                        </a:buClr>
                        <a:buSzPct val="25000"/>
                        <a:buFont typeface="Arial"/>
                        <a:buNone/>
                      </a:pPr>
                      <a:r>
                        <a:rPr lang="en-US" sz="1800" b="1" i="1" u="none" strike="noStrike" cap="none" baseline="0">
                          <a:solidFill>
                            <a:srgbClr val="FF9F11"/>
                          </a:solidFill>
                          <a:latin typeface="Arial"/>
                          <a:ea typeface="Arial"/>
                          <a:cs typeface="Arial"/>
                          <a:sym typeface="Arial"/>
                        </a:rPr>
                        <a:t>11111111</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rgbClr val="FF9F11"/>
                        </a:buClr>
                        <a:buSzPct val="25000"/>
                        <a:buFont typeface="Arial"/>
                        <a:buNone/>
                      </a:pPr>
                      <a:r>
                        <a:rPr lang="en-US" sz="1800" b="1" i="1" u="none" strike="noStrike" cap="none" baseline="0">
                          <a:solidFill>
                            <a:srgbClr val="FF9F11"/>
                          </a:solidFill>
                          <a:latin typeface="Arial"/>
                          <a:ea typeface="Arial"/>
                          <a:cs typeface="Arial"/>
                          <a:sym typeface="Arial"/>
                        </a:rPr>
                        <a:t>00000000</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rgbClr val="FF9F11"/>
                        </a:buClr>
                        <a:buSzPct val="25000"/>
                        <a:buFont typeface="Arial"/>
                        <a:buNone/>
                      </a:pPr>
                      <a:r>
                        <a:rPr lang="en-US" sz="1800" b="1" i="1" u="none" strike="noStrike" cap="none" baseline="0">
                          <a:solidFill>
                            <a:srgbClr val="FF9F11"/>
                          </a:solidFill>
                          <a:latin typeface="Arial"/>
                          <a:ea typeface="Arial"/>
                          <a:cs typeface="Arial"/>
                          <a:sym typeface="Arial"/>
                        </a:rPr>
                        <a:t>01111111</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r>
            </a:tbl>
          </a:graphicData>
        </a:graphic>
      </p:graphicFrame>
      <p:sp>
        <p:nvSpPr>
          <p:cNvPr id="411" name="Shape 411"/>
          <p:cNvSpPr/>
          <p:nvPr/>
        </p:nvSpPr>
        <p:spPr>
          <a:xfrm>
            <a:off x="3733800" y="2286000"/>
            <a:ext cx="457200" cy="152399"/>
          </a:xfrm>
          <a:prstGeom prst="rightArrow">
            <a:avLst>
              <a:gd name="adj1" fmla="val 50000"/>
              <a:gd name="adj2" fmla="val 50000"/>
            </a:avLst>
          </a:prstGeom>
          <a:solidFill>
            <a:srgbClr val="000080"/>
          </a:solidFill>
          <a:ln>
            <a:noFill/>
          </a:ln>
        </p:spPr>
        <p:txBody>
          <a:bodyPr lIns="91425" tIns="45700" rIns="91425" bIns="45700" anchor="ctr" anchorCtr="0">
            <a:normAutofit/>
          </a:bodyPr>
          <a:lstStyle/>
          <a:p>
            <a:pPr marL="0" marR="0" lvl="0" indent="0" algn="l" rtl="0">
              <a:lnSpc>
                <a:spcPct val="100000"/>
              </a:lnSpc>
              <a:spcBef>
                <a:spcPts val="0"/>
              </a:spcBef>
              <a:spcAft>
                <a:spcPts val="0"/>
              </a:spcAft>
              <a:buNone/>
            </a:pPr>
            <a:endParaRPr sz="1800" b="0" i="0" u="none" strike="noStrike" cap="none" baseline="0">
              <a:solidFill>
                <a:schemeClr val="dk1"/>
              </a:solidFill>
              <a:latin typeface="Arial"/>
              <a:ea typeface="Arial"/>
              <a:cs typeface="Arial"/>
              <a:sym typeface="Arial"/>
            </a:endParaRPr>
          </a:p>
        </p:txBody>
      </p:sp>
      <p:sp>
        <p:nvSpPr>
          <p:cNvPr id="412" name="Shape 412"/>
          <p:cNvSpPr txBox="1"/>
          <p:nvPr/>
        </p:nvSpPr>
        <p:spPr>
          <a:xfrm>
            <a:off x="6553200" y="6245225"/>
            <a:ext cx="2133599" cy="476249"/>
          </a:xfrm>
          <a:prstGeom prst="rect">
            <a:avLst/>
          </a:prstGeom>
          <a:noFill/>
          <a:ln>
            <a:noFill/>
          </a:ln>
        </p:spPr>
        <p:txBody>
          <a:bodyPr lIns="91425" tIns="45700" rIns="91425" bIns="45700" anchor="t" anchorCtr="0">
            <a:normAutofit/>
          </a:bodyPr>
          <a:lstStyle/>
          <a:p>
            <a:pPr marL="0" marR="0" lvl="0" indent="0" algn="r" rtl="0">
              <a:lnSpc>
                <a:spcPct val="100000"/>
              </a:lnSpc>
              <a:spcBef>
                <a:spcPts val="0"/>
              </a:spcBef>
              <a:spcAft>
                <a:spcPts val="0"/>
              </a:spcAft>
              <a:buClr>
                <a:srgbClr val="FF9F11"/>
              </a:buClr>
              <a:buSzPct val="25000"/>
              <a:buFont typeface="Arial"/>
              <a:buNone/>
            </a:pPr>
            <a:r>
              <a:rPr lang="en-US" sz="1400" b="0" i="0" u="none" strike="noStrike" cap="none" baseline="0">
                <a:solidFill>
                  <a:srgbClr val="FF9F11"/>
                </a:solidFill>
                <a:latin typeface="Arial"/>
                <a:ea typeface="Arial"/>
                <a:cs typeface="Arial"/>
                <a:sym typeface="Arial"/>
              </a:rPr>
              <a:t>5-*</a:t>
            </a:r>
          </a:p>
        </p:txBody>
      </p:sp>
      <p:sp>
        <p:nvSpPr>
          <p:cNvPr id="413" name="Shape 413"/>
          <p:cNvSpPr txBox="1"/>
          <p:nvPr/>
        </p:nvSpPr>
        <p:spPr>
          <a:xfrm>
            <a:off x="762000" y="6248400"/>
            <a:ext cx="3352799" cy="476249"/>
          </a:xfrm>
          <a:prstGeom prst="rect">
            <a:avLst/>
          </a:prstGeom>
          <a:noFill/>
          <a:ln>
            <a:noFill/>
          </a:ln>
        </p:spPr>
        <p:txBody>
          <a:bodyPr lIns="91425" tIns="45700" rIns="91425" bIns="45700" anchor="t"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1400" b="0" i="0" u="none" strike="noStrike" cap="none" baseline="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22"/>
        <p:cNvGrpSpPr/>
        <p:nvPr/>
      </p:nvGrpSpPr>
      <p:grpSpPr>
        <a:xfrm>
          <a:off x="0" y="0"/>
          <a:ext cx="0" cy="0"/>
          <a:chOff x="0" y="0"/>
          <a:chExt cx="0" cy="0"/>
        </a:xfrm>
      </p:grpSpPr>
      <p:sp>
        <p:nvSpPr>
          <p:cNvPr id="223" name="Shape 223"/>
          <p:cNvSpPr txBox="1">
            <a:spLocks noGrp="1"/>
          </p:cNvSpPr>
          <p:nvPr>
            <p:ph type="title"/>
          </p:nvPr>
        </p:nvSpPr>
        <p:spPr>
          <a:xfrm>
            <a:off x="762000" y="274637"/>
            <a:ext cx="7924799" cy="1143000"/>
          </a:xfrm>
          <a:prstGeom prst="rect">
            <a:avLst/>
          </a:prstGeom>
          <a:noFill/>
          <a:ln>
            <a:noFill/>
          </a:ln>
        </p:spPr>
        <p:txBody>
          <a:bodyPr lIns="91425" tIns="45700" rIns="91425" bIns="45700" anchor="ctr"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4400" b="1" i="0" u="none" strike="noStrike" cap="none" baseline="0">
                <a:solidFill>
                  <a:srgbClr val="000080"/>
                </a:solidFill>
                <a:latin typeface="Arial"/>
                <a:ea typeface="Arial"/>
                <a:cs typeface="Arial"/>
                <a:sym typeface="Arial"/>
              </a:rPr>
              <a:t>Number Representation</a:t>
            </a:r>
          </a:p>
        </p:txBody>
      </p:sp>
      <p:sp>
        <p:nvSpPr>
          <p:cNvPr id="224" name="Shape 224"/>
          <p:cNvSpPr txBox="1">
            <a:spLocks noGrp="1"/>
          </p:cNvSpPr>
          <p:nvPr>
            <p:ph type="body" idx="1"/>
          </p:nvPr>
        </p:nvSpPr>
        <p:spPr>
          <a:xfrm>
            <a:off x="914400" y="1524000"/>
            <a:ext cx="7772400" cy="4525961"/>
          </a:xfrm>
          <a:prstGeom prst="rect">
            <a:avLst/>
          </a:prstGeom>
          <a:noFill/>
          <a:ln>
            <a:noFill/>
          </a:ln>
        </p:spPr>
        <p:txBody>
          <a:bodyPr lIns="91425" tIns="45700" rIns="91425" bIns="45700" anchor="t" anchorCtr="0">
            <a:normAutofit/>
          </a:bodyPr>
          <a:lstStyle/>
          <a:p>
            <a:pPr marL="342900" marR="0" lvl="0" indent="-342900" algn="l" rtl="0">
              <a:lnSpc>
                <a:spcPct val="100000"/>
              </a:lnSpc>
              <a:spcBef>
                <a:spcPts val="0"/>
              </a:spcBef>
              <a:spcAft>
                <a:spcPts val="0"/>
              </a:spcAft>
              <a:buClr>
                <a:srgbClr val="000080"/>
              </a:buClr>
              <a:buSzPct val="100000"/>
              <a:buFont typeface="Arial"/>
              <a:buChar char="▪"/>
            </a:pPr>
            <a:r>
              <a:rPr lang="en-US" sz="3200" b="0" i="0" u="none" strike="noStrike" cap="none" baseline="0">
                <a:solidFill>
                  <a:schemeClr val="dk1"/>
                </a:solidFill>
                <a:latin typeface="Arial"/>
                <a:ea typeface="Arial"/>
                <a:cs typeface="Arial"/>
                <a:sym typeface="Arial"/>
              </a:rPr>
              <a:t>Numbers can be represented as a combination of</a:t>
            </a:r>
          </a:p>
          <a:p>
            <a:pPr marL="742950" marR="0" lvl="1" indent="-285750" algn="l" rtl="0">
              <a:lnSpc>
                <a:spcPct val="100000"/>
              </a:lnSpc>
              <a:spcBef>
                <a:spcPts val="560"/>
              </a:spcBef>
              <a:spcAft>
                <a:spcPts val="0"/>
              </a:spcAft>
              <a:buClr>
                <a:srgbClr val="FF9F11"/>
              </a:buClr>
              <a:buSzPct val="100000"/>
              <a:buFont typeface="Arial"/>
              <a:buChar char="▪"/>
            </a:pPr>
            <a:r>
              <a:rPr lang="en-US" sz="2800" b="0" i="0" u="none" strike="noStrike" cap="none" baseline="0">
                <a:solidFill>
                  <a:schemeClr val="dk1"/>
                </a:solidFill>
                <a:latin typeface="Arial"/>
                <a:ea typeface="Arial"/>
                <a:cs typeface="Arial"/>
                <a:sym typeface="Arial"/>
              </a:rPr>
              <a:t>Value or magnitude</a:t>
            </a:r>
          </a:p>
          <a:p>
            <a:pPr marL="742950" marR="0" lvl="1" indent="-285750" algn="l" rtl="0">
              <a:lnSpc>
                <a:spcPct val="100000"/>
              </a:lnSpc>
              <a:spcBef>
                <a:spcPts val="560"/>
              </a:spcBef>
              <a:spcAft>
                <a:spcPts val="0"/>
              </a:spcAft>
              <a:buClr>
                <a:srgbClr val="FF9F11"/>
              </a:buClr>
              <a:buSzPct val="100000"/>
              <a:buFont typeface="Arial"/>
              <a:buChar char="▪"/>
            </a:pPr>
            <a:r>
              <a:rPr lang="en-US" sz="2800" b="0" i="0" u="none" strike="noStrike" cap="none" baseline="0">
                <a:solidFill>
                  <a:schemeClr val="dk1"/>
                </a:solidFill>
                <a:latin typeface="Arial"/>
                <a:ea typeface="Arial"/>
                <a:cs typeface="Arial"/>
                <a:sym typeface="Arial"/>
              </a:rPr>
              <a:t>Sign (plus or minus)</a:t>
            </a:r>
          </a:p>
          <a:p>
            <a:pPr marL="742950" marR="0" lvl="1" indent="-285750" algn="l" rtl="0">
              <a:lnSpc>
                <a:spcPct val="100000"/>
              </a:lnSpc>
              <a:spcBef>
                <a:spcPts val="560"/>
              </a:spcBef>
              <a:spcAft>
                <a:spcPts val="0"/>
              </a:spcAft>
              <a:buClr>
                <a:srgbClr val="FF9F11"/>
              </a:buClr>
              <a:buSzPct val="100000"/>
              <a:buFont typeface="Arial"/>
              <a:buChar char="▪"/>
            </a:pPr>
            <a:r>
              <a:rPr lang="en-US" sz="2800" b="0" i="0" u="none" strike="noStrike" cap="none" baseline="0">
                <a:solidFill>
                  <a:schemeClr val="dk1"/>
                </a:solidFill>
                <a:latin typeface="Arial"/>
                <a:ea typeface="Arial"/>
                <a:cs typeface="Arial"/>
                <a:sym typeface="Arial"/>
              </a:rPr>
              <a:t>Decimal (if necessary)</a:t>
            </a:r>
          </a:p>
        </p:txBody>
      </p:sp>
      <p:sp>
        <p:nvSpPr>
          <p:cNvPr id="225" name="Shape 225"/>
          <p:cNvSpPr txBox="1"/>
          <p:nvPr/>
        </p:nvSpPr>
        <p:spPr>
          <a:xfrm>
            <a:off x="6553200" y="6245225"/>
            <a:ext cx="2133599" cy="476249"/>
          </a:xfrm>
          <a:prstGeom prst="rect">
            <a:avLst/>
          </a:prstGeom>
          <a:noFill/>
          <a:ln>
            <a:noFill/>
          </a:ln>
        </p:spPr>
        <p:txBody>
          <a:bodyPr lIns="91425" tIns="45700" rIns="91425" bIns="45700" anchor="t" anchorCtr="0">
            <a:normAutofit/>
          </a:bodyPr>
          <a:lstStyle/>
          <a:p>
            <a:pPr marL="0" marR="0" lvl="0" indent="0" algn="r" rtl="0">
              <a:lnSpc>
                <a:spcPct val="100000"/>
              </a:lnSpc>
              <a:spcBef>
                <a:spcPts val="0"/>
              </a:spcBef>
              <a:spcAft>
                <a:spcPts val="0"/>
              </a:spcAft>
              <a:buClr>
                <a:srgbClr val="FF9F11"/>
              </a:buClr>
              <a:buSzPct val="25000"/>
              <a:buFont typeface="Arial"/>
              <a:buNone/>
            </a:pPr>
            <a:r>
              <a:rPr lang="en-US" sz="1400" b="0" i="0" u="none" strike="noStrike" cap="none" baseline="0">
                <a:solidFill>
                  <a:srgbClr val="FF9F11"/>
                </a:solidFill>
                <a:latin typeface="Arial"/>
                <a:ea typeface="Arial"/>
                <a:cs typeface="Arial"/>
                <a:sym typeface="Arial"/>
              </a:rPr>
              <a:t>5-*</a:t>
            </a:r>
          </a:p>
        </p:txBody>
      </p:sp>
      <p:sp>
        <p:nvSpPr>
          <p:cNvPr id="226" name="Shape 226"/>
          <p:cNvSpPr txBox="1"/>
          <p:nvPr/>
        </p:nvSpPr>
        <p:spPr>
          <a:xfrm>
            <a:off x="762000" y="6248400"/>
            <a:ext cx="3657600" cy="476249"/>
          </a:xfrm>
          <a:prstGeom prst="rect">
            <a:avLst/>
          </a:prstGeom>
          <a:noFill/>
          <a:ln>
            <a:noFill/>
          </a:ln>
        </p:spPr>
        <p:txBody>
          <a:bodyPr lIns="91425" tIns="45700" rIns="91425" bIns="45700" anchor="t"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1400" b="0" i="0" u="none" strike="noStrike" cap="none" baseline="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417"/>
        <p:cNvGrpSpPr/>
        <p:nvPr/>
      </p:nvGrpSpPr>
      <p:grpSpPr>
        <a:xfrm>
          <a:off x="0" y="0"/>
          <a:ext cx="0" cy="0"/>
          <a:chOff x="0" y="0"/>
          <a:chExt cx="0" cy="0"/>
        </a:xfrm>
      </p:grpSpPr>
      <p:sp>
        <p:nvSpPr>
          <p:cNvPr id="418" name="Shape 418"/>
          <p:cNvSpPr txBox="1">
            <a:spLocks noGrp="1"/>
          </p:cNvSpPr>
          <p:nvPr>
            <p:ph type="title"/>
          </p:nvPr>
        </p:nvSpPr>
        <p:spPr>
          <a:xfrm>
            <a:off x="762000" y="274637"/>
            <a:ext cx="7924799" cy="1143000"/>
          </a:xfrm>
          <a:prstGeom prst="rect">
            <a:avLst/>
          </a:prstGeom>
          <a:noFill/>
          <a:ln>
            <a:noFill/>
          </a:ln>
        </p:spPr>
        <p:txBody>
          <a:bodyPr lIns="91425" tIns="45700" rIns="91425" bIns="45700" anchor="ctr"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3600" b="1" i="0" u="none" strike="noStrike" cap="none" baseline="0">
                <a:solidFill>
                  <a:srgbClr val="000080"/>
                </a:solidFill>
                <a:latin typeface="Arial"/>
                <a:ea typeface="Arial"/>
                <a:cs typeface="Arial"/>
                <a:sym typeface="Arial"/>
              </a:rPr>
              <a:t>Conversion between Complementary Forms</a:t>
            </a:r>
          </a:p>
        </p:txBody>
      </p:sp>
      <p:sp>
        <p:nvSpPr>
          <p:cNvPr id="419" name="Shape 419"/>
          <p:cNvSpPr txBox="1">
            <a:spLocks noGrp="1"/>
          </p:cNvSpPr>
          <p:nvPr>
            <p:ph type="body" idx="1"/>
          </p:nvPr>
        </p:nvSpPr>
        <p:spPr>
          <a:xfrm>
            <a:off x="914400" y="1524000"/>
            <a:ext cx="7772400" cy="4525961"/>
          </a:xfrm>
          <a:prstGeom prst="rect">
            <a:avLst/>
          </a:prstGeom>
          <a:noFill/>
          <a:ln>
            <a:noFill/>
          </a:ln>
        </p:spPr>
        <p:txBody>
          <a:bodyPr lIns="91425" tIns="45700" rIns="91425" bIns="45700" anchor="t" anchorCtr="0">
            <a:normAutofit/>
          </a:bodyPr>
          <a:lstStyle/>
          <a:p>
            <a:pPr marL="342900" marR="0" lvl="0" indent="-342900" algn="l" rtl="0">
              <a:lnSpc>
                <a:spcPct val="100000"/>
              </a:lnSpc>
              <a:spcBef>
                <a:spcPts val="0"/>
              </a:spcBef>
              <a:spcAft>
                <a:spcPts val="0"/>
              </a:spcAft>
              <a:buClr>
                <a:srgbClr val="000080"/>
              </a:buClr>
              <a:buSzPct val="100000"/>
              <a:buFont typeface="Arial"/>
              <a:buChar char="▪"/>
            </a:pPr>
            <a:r>
              <a:rPr lang="en-US" sz="3200" b="0" i="0" u="none" strike="noStrike" cap="none" baseline="0">
                <a:solidFill>
                  <a:schemeClr val="dk1"/>
                </a:solidFill>
                <a:latin typeface="Arial"/>
                <a:ea typeface="Arial"/>
                <a:cs typeface="Arial"/>
                <a:sym typeface="Arial"/>
              </a:rPr>
              <a:t>Cannot convert directly between 9’s complement and 1’s complement</a:t>
            </a:r>
          </a:p>
          <a:p>
            <a:pPr marL="742950" marR="0" lvl="1" indent="-285750" algn="l" rtl="0">
              <a:lnSpc>
                <a:spcPct val="100000"/>
              </a:lnSpc>
              <a:spcBef>
                <a:spcPts val="560"/>
              </a:spcBef>
              <a:spcAft>
                <a:spcPts val="0"/>
              </a:spcAft>
              <a:buClr>
                <a:srgbClr val="FF9F11"/>
              </a:buClr>
              <a:buSzPct val="100000"/>
              <a:buFont typeface="Arial"/>
              <a:buChar char="▪"/>
            </a:pPr>
            <a:r>
              <a:rPr lang="en-US" sz="2800" b="0" i="0" u="none" strike="noStrike" cap="none" baseline="0">
                <a:solidFill>
                  <a:schemeClr val="dk1"/>
                </a:solidFill>
                <a:latin typeface="Arial"/>
                <a:ea typeface="Arial"/>
                <a:cs typeface="Arial"/>
                <a:sym typeface="Arial"/>
              </a:rPr>
              <a:t>Modulus in 3-digit decimal: 999</a:t>
            </a:r>
          </a:p>
          <a:p>
            <a:pPr marL="1143000" marR="0" lvl="2" indent="-228600" algn="l" rtl="0">
              <a:lnSpc>
                <a:spcPct val="100000"/>
              </a:lnSpc>
              <a:spcBef>
                <a:spcPts val="480"/>
              </a:spcBef>
              <a:spcAft>
                <a:spcPts val="0"/>
              </a:spcAft>
              <a:buClr>
                <a:srgbClr val="000080"/>
              </a:buClr>
              <a:buSzPct val="50000"/>
              <a:buFont typeface="Arial"/>
              <a:buChar char="•"/>
            </a:pPr>
            <a:r>
              <a:rPr lang="en-US" sz="2400" b="0" i="0" u="none" strike="noStrike" cap="none" baseline="0">
                <a:solidFill>
                  <a:schemeClr val="dk1"/>
                </a:solidFill>
                <a:latin typeface="Arial"/>
                <a:ea typeface="Arial"/>
                <a:cs typeface="Arial"/>
                <a:sym typeface="Arial"/>
              </a:rPr>
              <a:t>Positive range 499</a:t>
            </a:r>
          </a:p>
          <a:p>
            <a:pPr marL="742950" marR="0" lvl="1" indent="-285750" algn="l" rtl="0">
              <a:lnSpc>
                <a:spcPct val="100000"/>
              </a:lnSpc>
              <a:spcBef>
                <a:spcPts val="560"/>
              </a:spcBef>
              <a:spcAft>
                <a:spcPts val="0"/>
              </a:spcAft>
              <a:buClr>
                <a:srgbClr val="FF9F11"/>
              </a:buClr>
              <a:buSzPct val="100000"/>
              <a:buFont typeface="Arial"/>
              <a:buChar char="▪"/>
            </a:pPr>
            <a:r>
              <a:rPr lang="en-US" sz="2800" b="0" i="0" u="none" strike="noStrike" cap="none" baseline="0">
                <a:solidFill>
                  <a:schemeClr val="dk1"/>
                </a:solidFill>
                <a:latin typeface="Arial"/>
                <a:ea typeface="Arial"/>
                <a:cs typeface="Arial"/>
                <a:sym typeface="Arial"/>
              </a:rPr>
              <a:t>Modulus in 8-bit binary: </a:t>
            </a:r>
            <a:br>
              <a:rPr lang="en-US" sz="2800" b="0" i="0" u="none" strike="noStrike" cap="none" baseline="0">
                <a:solidFill>
                  <a:schemeClr val="dk1"/>
                </a:solidFill>
                <a:latin typeface="Arial"/>
                <a:ea typeface="Arial"/>
                <a:cs typeface="Arial"/>
                <a:sym typeface="Arial"/>
              </a:rPr>
            </a:br>
            <a:r>
              <a:rPr lang="en-US" sz="2800" b="0" i="0" u="none" strike="noStrike" cap="none" baseline="0">
                <a:solidFill>
                  <a:schemeClr val="dk1"/>
                </a:solidFill>
                <a:latin typeface="Arial"/>
                <a:ea typeface="Arial"/>
                <a:cs typeface="Arial"/>
                <a:sym typeface="Arial"/>
              </a:rPr>
              <a:t>	11111111  or 255</a:t>
            </a:r>
            <a:r>
              <a:rPr lang="en-US" sz="2800" b="0" i="0" u="none" strike="noStrike" cap="none" baseline="-25000">
                <a:solidFill>
                  <a:schemeClr val="dk1"/>
                </a:solidFill>
                <a:latin typeface="Arial"/>
                <a:ea typeface="Arial"/>
                <a:cs typeface="Arial"/>
                <a:sym typeface="Arial"/>
              </a:rPr>
              <a:t>10</a:t>
            </a:r>
          </a:p>
          <a:p>
            <a:pPr marL="1143000" marR="0" lvl="2" indent="-228600" algn="l" rtl="0">
              <a:lnSpc>
                <a:spcPct val="100000"/>
              </a:lnSpc>
              <a:spcBef>
                <a:spcPts val="480"/>
              </a:spcBef>
              <a:spcAft>
                <a:spcPts val="0"/>
              </a:spcAft>
              <a:buClr>
                <a:srgbClr val="000080"/>
              </a:buClr>
              <a:buSzPct val="50000"/>
              <a:buFont typeface="Arial"/>
              <a:buChar char="•"/>
            </a:pPr>
            <a:r>
              <a:rPr lang="en-US" sz="2400" b="0" i="0" u="none" strike="noStrike" cap="none" baseline="0">
                <a:solidFill>
                  <a:schemeClr val="dk1"/>
                </a:solidFill>
                <a:latin typeface="Arial"/>
                <a:ea typeface="Arial"/>
                <a:cs typeface="Arial"/>
                <a:sym typeface="Arial"/>
              </a:rPr>
              <a:t>Positive range 01111111 or 127</a:t>
            </a:r>
            <a:r>
              <a:rPr lang="en-US" sz="2400" b="0" i="0" u="none" strike="noStrike" cap="none" baseline="-25000">
                <a:solidFill>
                  <a:schemeClr val="dk1"/>
                </a:solidFill>
                <a:latin typeface="Arial"/>
                <a:ea typeface="Arial"/>
                <a:cs typeface="Arial"/>
                <a:sym typeface="Arial"/>
              </a:rPr>
              <a:t>10</a:t>
            </a:r>
          </a:p>
          <a:p>
            <a:pPr marL="342900" marR="0" lvl="0" indent="-342900" algn="l" rtl="0">
              <a:lnSpc>
                <a:spcPct val="100000"/>
              </a:lnSpc>
              <a:spcBef>
                <a:spcPts val="640"/>
              </a:spcBef>
              <a:spcAft>
                <a:spcPts val="0"/>
              </a:spcAft>
              <a:buClr>
                <a:srgbClr val="000080"/>
              </a:buClr>
              <a:buSzPct val="100000"/>
              <a:buFont typeface="Arial"/>
              <a:buChar char="▪"/>
            </a:pPr>
            <a:r>
              <a:rPr lang="en-US" sz="3200" b="0" i="0" u="none" strike="noStrike" cap="none" baseline="0">
                <a:solidFill>
                  <a:schemeClr val="dk1"/>
                </a:solidFill>
                <a:latin typeface="Arial"/>
                <a:ea typeface="Arial"/>
                <a:cs typeface="Arial"/>
                <a:sym typeface="Arial"/>
              </a:rPr>
              <a:t>Intermediate step: sign-and-magnitude representation</a:t>
            </a:r>
          </a:p>
        </p:txBody>
      </p:sp>
      <p:sp>
        <p:nvSpPr>
          <p:cNvPr id="420" name="Shape 420"/>
          <p:cNvSpPr txBox="1"/>
          <p:nvPr/>
        </p:nvSpPr>
        <p:spPr>
          <a:xfrm>
            <a:off x="6553200" y="6245225"/>
            <a:ext cx="2133599" cy="476249"/>
          </a:xfrm>
          <a:prstGeom prst="rect">
            <a:avLst/>
          </a:prstGeom>
          <a:noFill/>
          <a:ln>
            <a:noFill/>
          </a:ln>
        </p:spPr>
        <p:txBody>
          <a:bodyPr lIns="91425" tIns="45700" rIns="91425" bIns="45700" anchor="t" anchorCtr="0">
            <a:normAutofit/>
          </a:bodyPr>
          <a:lstStyle/>
          <a:p>
            <a:pPr marL="0" marR="0" lvl="0" indent="0" algn="r" rtl="0">
              <a:lnSpc>
                <a:spcPct val="100000"/>
              </a:lnSpc>
              <a:spcBef>
                <a:spcPts val="0"/>
              </a:spcBef>
              <a:spcAft>
                <a:spcPts val="0"/>
              </a:spcAft>
              <a:buClr>
                <a:srgbClr val="FF9F11"/>
              </a:buClr>
              <a:buSzPct val="25000"/>
              <a:buFont typeface="Arial"/>
              <a:buNone/>
            </a:pPr>
            <a:r>
              <a:rPr lang="en-US" sz="1400" b="0" i="0" u="none" strike="noStrike" cap="none" baseline="0">
                <a:solidFill>
                  <a:srgbClr val="FF9F11"/>
                </a:solidFill>
                <a:latin typeface="Arial"/>
                <a:ea typeface="Arial"/>
                <a:cs typeface="Arial"/>
                <a:sym typeface="Arial"/>
              </a:rPr>
              <a:t>5-*</a:t>
            </a:r>
          </a:p>
        </p:txBody>
      </p:sp>
      <p:sp>
        <p:nvSpPr>
          <p:cNvPr id="421" name="Shape 421"/>
          <p:cNvSpPr txBox="1"/>
          <p:nvPr/>
        </p:nvSpPr>
        <p:spPr>
          <a:xfrm>
            <a:off x="762000" y="6248400"/>
            <a:ext cx="3657600" cy="476249"/>
          </a:xfrm>
          <a:prstGeom prst="rect">
            <a:avLst/>
          </a:prstGeom>
          <a:noFill/>
          <a:ln>
            <a:noFill/>
          </a:ln>
        </p:spPr>
        <p:txBody>
          <a:bodyPr lIns="91425" tIns="45700" rIns="91425" bIns="45700" anchor="t"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1400" b="0" i="0" u="none" strike="noStrike" cap="none" baseline="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425"/>
        <p:cNvGrpSpPr/>
        <p:nvPr/>
      </p:nvGrpSpPr>
      <p:grpSpPr>
        <a:xfrm>
          <a:off x="0" y="0"/>
          <a:ext cx="0" cy="0"/>
          <a:chOff x="0" y="0"/>
          <a:chExt cx="0" cy="0"/>
        </a:xfrm>
      </p:grpSpPr>
      <p:cxnSp>
        <p:nvCxnSpPr>
          <p:cNvPr id="426" name="Shape 426"/>
          <p:cNvCxnSpPr/>
          <p:nvPr/>
        </p:nvCxnSpPr>
        <p:spPr>
          <a:xfrm flipH="1">
            <a:off x="3276600" y="2514600"/>
            <a:ext cx="1981199" cy="2743199"/>
          </a:xfrm>
          <a:prstGeom prst="straightConnector1">
            <a:avLst/>
          </a:prstGeom>
          <a:noFill/>
          <a:ln w="63500" cap="rnd">
            <a:solidFill>
              <a:srgbClr val="000080"/>
            </a:solidFill>
            <a:prstDash val="solid"/>
            <a:miter/>
            <a:headEnd type="none" w="med" len="med"/>
            <a:tailEnd type="triangle" w="med" len="med"/>
          </a:ln>
        </p:spPr>
      </p:cxnSp>
      <p:sp>
        <p:nvSpPr>
          <p:cNvPr id="427" name="Shape 427"/>
          <p:cNvSpPr txBox="1">
            <a:spLocks noGrp="1"/>
          </p:cNvSpPr>
          <p:nvPr>
            <p:ph type="title"/>
          </p:nvPr>
        </p:nvSpPr>
        <p:spPr>
          <a:xfrm>
            <a:off x="762000" y="274637"/>
            <a:ext cx="7924799" cy="1143000"/>
          </a:xfrm>
          <a:prstGeom prst="rect">
            <a:avLst/>
          </a:prstGeom>
          <a:noFill/>
          <a:ln>
            <a:noFill/>
          </a:ln>
        </p:spPr>
        <p:txBody>
          <a:bodyPr lIns="91425" tIns="45700" rIns="91425" bIns="45700" anchor="ctr"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4400" b="1" i="0" u="none" strike="noStrike" cap="none" baseline="0">
                <a:solidFill>
                  <a:srgbClr val="000080"/>
                </a:solidFill>
                <a:latin typeface="Arial"/>
                <a:ea typeface="Arial"/>
                <a:cs typeface="Arial"/>
                <a:sym typeface="Arial"/>
              </a:rPr>
              <a:t>Addition </a:t>
            </a:r>
          </a:p>
        </p:txBody>
      </p:sp>
      <p:sp>
        <p:nvSpPr>
          <p:cNvPr id="428" name="Shape 428"/>
          <p:cNvSpPr txBox="1">
            <a:spLocks noGrp="1"/>
          </p:cNvSpPr>
          <p:nvPr>
            <p:ph type="body" idx="1"/>
          </p:nvPr>
        </p:nvSpPr>
        <p:spPr>
          <a:xfrm>
            <a:off x="914400" y="1524000"/>
            <a:ext cx="3809999" cy="4525961"/>
          </a:xfrm>
          <a:prstGeom prst="rect">
            <a:avLst/>
          </a:prstGeom>
          <a:noFill/>
          <a:ln>
            <a:noFill/>
          </a:ln>
        </p:spPr>
        <p:txBody>
          <a:bodyPr lIns="91425" tIns="45700" rIns="91425" bIns="45700" anchor="t" anchorCtr="0">
            <a:normAutofit/>
          </a:bodyPr>
          <a:lstStyle/>
          <a:p>
            <a:pPr marL="342900" marR="0" lvl="0" indent="-342900" algn="l" rtl="0">
              <a:lnSpc>
                <a:spcPct val="100000"/>
              </a:lnSpc>
              <a:spcBef>
                <a:spcPts val="0"/>
              </a:spcBef>
              <a:spcAft>
                <a:spcPts val="0"/>
              </a:spcAft>
              <a:buClr>
                <a:srgbClr val="000080"/>
              </a:buClr>
              <a:buSzPct val="100000"/>
              <a:buFont typeface="Arial"/>
              <a:buChar char="▪"/>
            </a:pPr>
            <a:r>
              <a:rPr lang="en-US" sz="2800" b="0" i="0" u="none" strike="noStrike" cap="none" baseline="0">
                <a:solidFill>
                  <a:schemeClr val="dk1"/>
                </a:solidFill>
                <a:latin typeface="Arial"/>
                <a:ea typeface="Arial"/>
                <a:cs typeface="Arial"/>
                <a:sym typeface="Arial"/>
              </a:rPr>
              <a:t>Add 2 positive 8-bit numbers</a:t>
            </a:r>
          </a:p>
          <a:p>
            <a:pPr marL="342900" marR="0" lvl="0" indent="-165100" algn="l" rtl="0">
              <a:lnSpc>
                <a:spcPct val="100000"/>
              </a:lnSpc>
              <a:spcBef>
                <a:spcPts val="560"/>
              </a:spcBef>
              <a:spcAft>
                <a:spcPts val="0"/>
              </a:spcAft>
              <a:buClr>
                <a:srgbClr val="000080"/>
              </a:buClr>
              <a:buFont typeface="Arial"/>
              <a:buNone/>
            </a:pPr>
            <a:endParaRPr sz="2800" b="0" i="0" u="none" strike="noStrike" cap="none" baseline="0">
              <a:solidFill>
                <a:schemeClr val="dk1"/>
              </a:solidFill>
              <a:latin typeface="Arial"/>
              <a:ea typeface="Arial"/>
              <a:cs typeface="Arial"/>
              <a:sym typeface="Arial"/>
            </a:endParaRPr>
          </a:p>
          <a:p>
            <a:pPr marL="342900" marR="0" lvl="0" indent="-342900" algn="l" rtl="0">
              <a:lnSpc>
                <a:spcPct val="100000"/>
              </a:lnSpc>
              <a:spcBef>
                <a:spcPts val="560"/>
              </a:spcBef>
              <a:spcAft>
                <a:spcPts val="0"/>
              </a:spcAft>
              <a:buClr>
                <a:srgbClr val="000080"/>
              </a:buClr>
              <a:buSzPct val="100000"/>
              <a:buFont typeface="Arial"/>
              <a:buChar char="▪"/>
            </a:pPr>
            <a:r>
              <a:rPr lang="en-US" sz="2800" b="0" i="0" u="none" strike="noStrike" cap="none" baseline="0">
                <a:solidFill>
                  <a:schemeClr val="dk1"/>
                </a:solidFill>
                <a:latin typeface="Arial"/>
                <a:ea typeface="Arial"/>
                <a:cs typeface="Arial"/>
                <a:sym typeface="Arial"/>
              </a:rPr>
              <a:t>Add 2 8-bit numbers with different signs</a:t>
            </a:r>
          </a:p>
          <a:p>
            <a:pPr marL="742950" marR="0" lvl="1" indent="-285750" algn="l" rtl="0">
              <a:lnSpc>
                <a:spcPct val="100000"/>
              </a:lnSpc>
              <a:spcBef>
                <a:spcPts val="480"/>
              </a:spcBef>
              <a:spcAft>
                <a:spcPts val="0"/>
              </a:spcAft>
              <a:buClr>
                <a:srgbClr val="FF9F11"/>
              </a:buClr>
              <a:buSzPct val="100000"/>
              <a:buFont typeface="Arial"/>
              <a:buChar char="▪"/>
            </a:pPr>
            <a:r>
              <a:rPr lang="en-US" sz="2400" b="0" i="0" u="none" strike="noStrike" cap="none" baseline="0">
                <a:solidFill>
                  <a:schemeClr val="dk1"/>
                </a:solidFill>
                <a:latin typeface="Arial"/>
                <a:ea typeface="Arial"/>
                <a:cs typeface="Arial"/>
                <a:sym typeface="Arial"/>
              </a:rPr>
              <a:t>Take the 1’s complement of   58 (i.e., invert)</a:t>
            </a:r>
            <a:r>
              <a:rPr lang="en-US" sz="2400" b="0" i="0" u="none" strike="noStrike" cap="none" baseline="0">
                <a:solidFill>
                  <a:srgbClr val="000080"/>
                </a:solidFill>
                <a:latin typeface="Arial"/>
                <a:ea typeface="Arial"/>
                <a:cs typeface="Arial"/>
                <a:sym typeface="Arial"/>
              </a:rPr>
              <a:t>0011 1010</a:t>
            </a:r>
            <a:r>
              <a:rPr lang="en-US" sz="2400" b="1" i="0" u="none" strike="noStrike" cap="none" baseline="0">
                <a:solidFill>
                  <a:srgbClr val="FF9F11"/>
                </a:solidFill>
                <a:latin typeface="Arial"/>
                <a:ea typeface="Arial"/>
                <a:cs typeface="Arial"/>
                <a:sym typeface="Arial"/>
              </a:rPr>
              <a:t>1100 0101</a:t>
            </a:r>
          </a:p>
        </p:txBody>
      </p:sp>
      <p:graphicFrame>
        <p:nvGraphicFramePr>
          <p:cNvPr id="429" name="Shape 429"/>
          <p:cNvGraphicFramePr/>
          <p:nvPr/>
        </p:nvGraphicFramePr>
        <p:xfrm>
          <a:off x="5181600" y="3352800"/>
          <a:ext cx="3000000" cy="3000000"/>
        </p:xfrm>
        <a:graphic>
          <a:graphicData uri="http://schemas.openxmlformats.org/drawingml/2006/table">
            <a:tbl>
              <a:tblPr>
                <a:noFill/>
                <a:tableStyleId>{173DA591-625E-4779-A719-64A900C5904A}</a:tableStyleId>
              </a:tblPr>
              <a:tblGrid>
                <a:gridCol w="1870075"/>
                <a:gridCol w="568325"/>
                <a:gridCol w="838200"/>
              </a:tblGrid>
              <a:tr h="517525">
                <a:tc>
                  <a:txBody>
                    <a:bodyPr/>
                    <a:lstStyle/>
                    <a:p>
                      <a:pPr marL="0" marR="0" lvl="0" indent="0" algn="l" rtl="0">
                        <a:lnSpc>
                          <a:spcPct val="100000"/>
                        </a:lnSpc>
                        <a:spcBef>
                          <a:spcPts val="0"/>
                        </a:spcBef>
                        <a:spcAft>
                          <a:spcPts val="0"/>
                        </a:spcAft>
                        <a:buClr>
                          <a:srgbClr val="000080"/>
                        </a:buClr>
                        <a:buSzPct val="25000"/>
                        <a:buFont typeface="Arial"/>
                        <a:buNone/>
                      </a:pPr>
                      <a:r>
                        <a:rPr lang="en-US" sz="2800" b="0" i="0" u="none" strike="noStrike" cap="none" baseline="0">
                          <a:solidFill>
                            <a:srgbClr val="000080"/>
                          </a:solidFill>
                          <a:latin typeface="Arial"/>
                          <a:ea typeface="Arial"/>
                          <a:cs typeface="Arial"/>
                          <a:sym typeface="Arial"/>
                        </a:rPr>
                        <a:t>0010 1101</a:t>
                      </a:r>
                    </a:p>
                  </a:txBody>
                  <a:tcPr marL="0" marR="0" marT="0" marB="0"/>
                </a:tc>
                <a:tc>
                  <a:txBody>
                    <a:bodyPr/>
                    <a:lstStyle/>
                    <a:p>
                      <a:pPr marL="0" marR="0" lvl="0" indent="0" algn="l" rtl="0">
                        <a:lnSpc>
                          <a:spcPct val="100000"/>
                        </a:lnSpc>
                        <a:spcBef>
                          <a:spcPts val="0"/>
                        </a:spcBef>
                        <a:spcAft>
                          <a:spcPts val="0"/>
                        </a:spcAft>
                        <a:buClr>
                          <a:schemeClr val="dk1"/>
                        </a:buClr>
                        <a:buSzPct val="25000"/>
                        <a:buFont typeface="Arial"/>
                        <a:buNone/>
                      </a:pPr>
                      <a:r>
                        <a:rPr lang="en-US" sz="2800" b="0" i="0" u="none" strike="noStrike" cap="none" baseline="0">
                          <a:solidFill>
                            <a:schemeClr val="dk1"/>
                          </a:solidFill>
                          <a:latin typeface="Arial"/>
                          <a:ea typeface="Arial"/>
                          <a:cs typeface="Arial"/>
                          <a:sym typeface="Arial"/>
                        </a:rPr>
                        <a:t>=</a:t>
                      </a:r>
                    </a:p>
                  </a:txBody>
                  <a:tcPr marL="0" marR="0" marT="0" marB="0"/>
                </a:tc>
                <a:tc>
                  <a:txBody>
                    <a:bodyPr/>
                    <a:lstStyle/>
                    <a:p>
                      <a:pPr marL="0" marR="0" lvl="0" indent="0" algn="r" rtl="0">
                        <a:lnSpc>
                          <a:spcPct val="100000"/>
                        </a:lnSpc>
                        <a:spcBef>
                          <a:spcPts val="0"/>
                        </a:spcBef>
                        <a:spcAft>
                          <a:spcPts val="0"/>
                        </a:spcAft>
                        <a:buClr>
                          <a:srgbClr val="000080"/>
                        </a:buClr>
                        <a:buSzPct val="25000"/>
                        <a:buFont typeface="Arial"/>
                        <a:buNone/>
                      </a:pPr>
                      <a:r>
                        <a:rPr lang="en-US" sz="2800" b="0" i="0" u="none" strike="noStrike" cap="none" baseline="0">
                          <a:solidFill>
                            <a:srgbClr val="000080"/>
                          </a:solidFill>
                          <a:latin typeface="Arial"/>
                          <a:ea typeface="Arial"/>
                          <a:cs typeface="Arial"/>
                          <a:sym typeface="Arial"/>
                        </a:rPr>
                        <a:t>45</a:t>
                      </a:r>
                    </a:p>
                  </a:txBody>
                  <a:tcPr marL="0" marR="0" marT="0" marB="0"/>
                </a:tc>
              </a:tr>
              <a:tr h="519100">
                <a:tc>
                  <a:txBody>
                    <a:bodyPr/>
                    <a:lstStyle/>
                    <a:p>
                      <a:pPr marL="0" marR="0" lvl="0" indent="0" algn="l" rtl="0">
                        <a:lnSpc>
                          <a:spcPct val="100000"/>
                        </a:lnSpc>
                        <a:spcBef>
                          <a:spcPts val="0"/>
                        </a:spcBef>
                        <a:spcAft>
                          <a:spcPts val="0"/>
                        </a:spcAft>
                        <a:buClr>
                          <a:srgbClr val="FF9F11"/>
                        </a:buClr>
                        <a:buSzPct val="25000"/>
                        <a:buFont typeface="Arial"/>
                        <a:buNone/>
                      </a:pPr>
                      <a:r>
                        <a:rPr lang="en-US" sz="2800" b="1" i="0" u="none" strike="noStrike" cap="none" baseline="0">
                          <a:solidFill>
                            <a:srgbClr val="FF9F11"/>
                          </a:solidFill>
                          <a:latin typeface="Arial"/>
                          <a:ea typeface="Arial"/>
                          <a:cs typeface="Arial"/>
                          <a:sym typeface="Arial"/>
                        </a:rPr>
                        <a:t>1</a:t>
                      </a:r>
                      <a:r>
                        <a:rPr lang="en-US" sz="2800" b="0" i="0" u="none" strike="noStrike" cap="none" baseline="0">
                          <a:solidFill>
                            <a:srgbClr val="FF9F11"/>
                          </a:solidFill>
                          <a:latin typeface="Arial"/>
                          <a:ea typeface="Arial"/>
                          <a:cs typeface="Arial"/>
                          <a:sym typeface="Arial"/>
                        </a:rPr>
                        <a:t>100 0101</a:t>
                      </a:r>
                    </a:p>
                  </a:txBody>
                  <a:tcPr marL="0" marR="0" marT="0" marB="0">
                    <a:lnB w="19050" cap="flat">
                      <a:solidFill>
                        <a:srgbClr val="000099"/>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ct val="25000"/>
                        <a:buFont typeface="Arial"/>
                        <a:buNone/>
                      </a:pPr>
                      <a:r>
                        <a:rPr lang="en-US" sz="2800" b="0" i="0" u="none" strike="noStrike" cap="none" baseline="0">
                          <a:solidFill>
                            <a:schemeClr val="dk1"/>
                          </a:solidFill>
                          <a:latin typeface="Arial"/>
                          <a:ea typeface="Arial"/>
                          <a:cs typeface="Arial"/>
                          <a:sym typeface="Arial"/>
                        </a:rPr>
                        <a:t>=</a:t>
                      </a:r>
                    </a:p>
                  </a:txBody>
                  <a:tcPr marL="0" marR="0" marT="0" marB="0"/>
                </a:tc>
                <a:tc>
                  <a:txBody>
                    <a:bodyPr/>
                    <a:lstStyle/>
                    <a:p>
                      <a:pPr marL="0" marR="0" lvl="0" indent="0" algn="r" rtl="0">
                        <a:lnSpc>
                          <a:spcPct val="100000"/>
                        </a:lnSpc>
                        <a:spcBef>
                          <a:spcPts val="0"/>
                        </a:spcBef>
                        <a:spcAft>
                          <a:spcPts val="0"/>
                        </a:spcAft>
                        <a:buClr>
                          <a:srgbClr val="FF9F11"/>
                        </a:buClr>
                        <a:buSzPct val="25000"/>
                        <a:buFont typeface="Arial"/>
                        <a:buNone/>
                      </a:pPr>
                      <a:r>
                        <a:rPr lang="en-US" sz="2800" b="1" i="0" u="none" strike="noStrike" cap="none" baseline="0">
                          <a:solidFill>
                            <a:srgbClr val="FF9F11"/>
                          </a:solidFill>
                          <a:latin typeface="Arial"/>
                          <a:ea typeface="Arial"/>
                          <a:cs typeface="Arial"/>
                          <a:sym typeface="Arial"/>
                        </a:rPr>
                        <a:t>–</a:t>
                      </a:r>
                      <a:r>
                        <a:rPr lang="en-US" sz="2800" b="0" i="0" u="none" strike="noStrike" cap="none" baseline="0">
                          <a:solidFill>
                            <a:srgbClr val="FF9F11"/>
                          </a:solidFill>
                          <a:latin typeface="Arial"/>
                          <a:ea typeface="Arial"/>
                          <a:cs typeface="Arial"/>
                          <a:sym typeface="Arial"/>
                        </a:rPr>
                        <a:t>58</a:t>
                      </a:r>
                    </a:p>
                  </a:txBody>
                  <a:tcPr marL="0" marR="0" marT="0" marB="0">
                    <a:lnB w="19050" cap="flat">
                      <a:solidFill>
                        <a:srgbClr val="000080"/>
                      </a:solidFill>
                      <a:prstDash val="solid"/>
                      <a:round/>
                      <a:headEnd type="none" w="med" len="med"/>
                      <a:tailEnd type="none" w="med" len="med"/>
                    </a:lnB>
                  </a:tcPr>
                </a:tc>
              </a:tr>
              <a:tr h="517525">
                <a:tc>
                  <a:txBody>
                    <a:bodyPr/>
                    <a:lstStyle/>
                    <a:p>
                      <a:pPr marL="0" marR="0" lvl="0" indent="0" algn="l" rtl="0">
                        <a:lnSpc>
                          <a:spcPct val="100000"/>
                        </a:lnSpc>
                        <a:spcBef>
                          <a:spcPts val="0"/>
                        </a:spcBef>
                        <a:spcAft>
                          <a:spcPts val="0"/>
                        </a:spcAft>
                        <a:buClr>
                          <a:srgbClr val="FF9F11"/>
                        </a:buClr>
                        <a:buSzPct val="25000"/>
                        <a:buFont typeface="Arial"/>
                        <a:buNone/>
                      </a:pPr>
                      <a:r>
                        <a:rPr lang="en-US" sz="2800" b="1" i="0" u="none" strike="noStrike" cap="none" baseline="0">
                          <a:solidFill>
                            <a:srgbClr val="FF9F11"/>
                          </a:solidFill>
                          <a:latin typeface="Arial"/>
                          <a:ea typeface="Arial"/>
                          <a:cs typeface="Arial"/>
                          <a:sym typeface="Arial"/>
                        </a:rPr>
                        <a:t>1</a:t>
                      </a:r>
                      <a:r>
                        <a:rPr lang="en-US" sz="2800" b="0" i="0" u="none" strike="noStrike" cap="none" baseline="0">
                          <a:solidFill>
                            <a:schemeClr val="dk1"/>
                          </a:solidFill>
                          <a:latin typeface="Arial"/>
                          <a:ea typeface="Arial"/>
                          <a:cs typeface="Arial"/>
                          <a:sym typeface="Arial"/>
                        </a:rPr>
                        <a:t>111 0010</a:t>
                      </a:r>
                    </a:p>
                  </a:txBody>
                  <a:tcPr marL="0" marR="0" marT="0" marB="0">
                    <a:lnT w="19050" cap="flat">
                      <a:solidFill>
                        <a:srgbClr val="000099"/>
                      </a:solidFill>
                      <a:prstDash val="solid"/>
                      <a:round/>
                      <a:headEnd type="none" w="med" len="med"/>
                      <a:tailEnd type="none" w="med" len="med"/>
                    </a:lnT>
                  </a:tcPr>
                </a:tc>
                <a:tc>
                  <a:txBody>
                    <a:bodyPr/>
                    <a:lstStyle/>
                    <a:p>
                      <a:pPr marL="0" marR="0" lvl="0" indent="0" algn="l" rtl="0">
                        <a:lnSpc>
                          <a:spcPct val="100000"/>
                        </a:lnSpc>
                        <a:spcBef>
                          <a:spcPts val="0"/>
                        </a:spcBef>
                        <a:spcAft>
                          <a:spcPts val="0"/>
                        </a:spcAft>
                        <a:buClr>
                          <a:schemeClr val="dk1"/>
                        </a:buClr>
                        <a:buSzPct val="25000"/>
                        <a:buFont typeface="Arial"/>
                        <a:buNone/>
                      </a:pPr>
                      <a:r>
                        <a:rPr lang="en-US" sz="2800" b="0" i="0" u="none" strike="noStrike" cap="none" baseline="0">
                          <a:solidFill>
                            <a:schemeClr val="dk1"/>
                          </a:solidFill>
                          <a:latin typeface="Arial"/>
                          <a:ea typeface="Arial"/>
                          <a:cs typeface="Arial"/>
                          <a:sym typeface="Arial"/>
                        </a:rPr>
                        <a:t>=</a:t>
                      </a:r>
                    </a:p>
                  </a:txBody>
                  <a:tcPr marL="0" marR="0" marT="0" marB="0"/>
                </a:tc>
                <a:tc>
                  <a:txBody>
                    <a:bodyPr/>
                    <a:lstStyle/>
                    <a:p>
                      <a:pPr marL="0" marR="0" lvl="0" indent="0" algn="ctr" rtl="0">
                        <a:lnSpc>
                          <a:spcPct val="100000"/>
                        </a:lnSpc>
                        <a:spcBef>
                          <a:spcPts val="0"/>
                        </a:spcBef>
                        <a:spcAft>
                          <a:spcPts val="0"/>
                        </a:spcAft>
                        <a:buClr>
                          <a:srgbClr val="FF9F11"/>
                        </a:buClr>
                        <a:buSzPct val="25000"/>
                        <a:buFont typeface="Arial"/>
                        <a:buNone/>
                      </a:pPr>
                      <a:r>
                        <a:rPr lang="en-US" sz="2800" b="1" i="0" u="none" strike="noStrike" cap="none" baseline="0">
                          <a:solidFill>
                            <a:srgbClr val="FF9F11"/>
                          </a:solidFill>
                          <a:latin typeface="Arial"/>
                          <a:ea typeface="Arial"/>
                          <a:cs typeface="Arial"/>
                          <a:sym typeface="Arial"/>
                        </a:rPr>
                        <a:t>–13</a:t>
                      </a:r>
                    </a:p>
                  </a:txBody>
                  <a:tcPr marL="0" marR="0" marT="0" marB="0">
                    <a:lnT w="19050" cap="flat">
                      <a:solidFill>
                        <a:srgbClr val="000080"/>
                      </a:solidFill>
                      <a:prstDash val="solid"/>
                      <a:round/>
                      <a:headEnd type="none" w="med" len="med"/>
                      <a:tailEnd type="none" w="med" len="med"/>
                    </a:lnT>
                  </a:tcPr>
                </a:tc>
              </a:tr>
            </a:tbl>
          </a:graphicData>
        </a:graphic>
      </p:graphicFrame>
      <p:graphicFrame>
        <p:nvGraphicFramePr>
          <p:cNvPr id="430" name="Shape 430"/>
          <p:cNvGraphicFramePr/>
          <p:nvPr/>
        </p:nvGraphicFramePr>
        <p:xfrm>
          <a:off x="5181600" y="1524000"/>
          <a:ext cx="3000000" cy="3000000"/>
        </p:xfrm>
        <a:graphic>
          <a:graphicData uri="http://schemas.openxmlformats.org/drawingml/2006/table">
            <a:tbl>
              <a:tblPr>
                <a:noFill/>
                <a:tableStyleId>{2C18256E-DB18-4C88-A827-68A934C41727}</a:tableStyleId>
              </a:tblPr>
              <a:tblGrid>
                <a:gridCol w="1870075"/>
                <a:gridCol w="568325"/>
                <a:gridCol w="838200"/>
              </a:tblGrid>
              <a:tr h="561975">
                <a:tc>
                  <a:txBody>
                    <a:bodyPr/>
                    <a:lstStyle/>
                    <a:p>
                      <a:pPr marL="0" marR="0" lvl="0" indent="0" algn="l" rtl="0">
                        <a:lnSpc>
                          <a:spcPct val="100000"/>
                        </a:lnSpc>
                        <a:spcBef>
                          <a:spcPts val="0"/>
                        </a:spcBef>
                        <a:spcAft>
                          <a:spcPts val="0"/>
                        </a:spcAft>
                        <a:buClr>
                          <a:srgbClr val="000080"/>
                        </a:buClr>
                        <a:buSzPct val="25000"/>
                        <a:buFont typeface="Arial"/>
                        <a:buNone/>
                      </a:pPr>
                      <a:r>
                        <a:rPr lang="en-US" sz="2800" b="0" i="0" u="none" strike="noStrike" cap="none" baseline="0">
                          <a:solidFill>
                            <a:srgbClr val="000080"/>
                          </a:solidFill>
                          <a:latin typeface="Arial"/>
                          <a:ea typeface="Arial"/>
                          <a:cs typeface="Arial"/>
                          <a:sym typeface="Arial"/>
                        </a:rPr>
                        <a:t>0010 1101</a:t>
                      </a:r>
                    </a:p>
                  </a:txBody>
                  <a:tcPr marL="0" marR="0" marT="0" marB="0"/>
                </a:tc>
                <a:tc>
                  <a:txBody>
                    <a:bodyPr/>
                    <a:lstStyle/>
                    <a:p>
                      <a:pPr marL="0" marR="0" lvl="0" indent="0" algn="l" rtl="0">
                        <a:lnSpc>
                          <a:spcPct val="100000"/>
                        </a:lnSpc>
                        <a:spcBef>
                          <a:spcPts val="0"/>
                        </a:spcBef>
                        <a:spcAft>
                          <a:spcPts val="0"/>
                        </a:spcAft>
                        <a:buClr>
                          <a:schemeClr val="dk1"/>
                        </a:buClr>
                        <a:buSzPct val="25000"/>
                        <a:buFont typeface="Arial"/>
                        <a:buNone/>
                      </a:pPr>
                      <a:r>
                        <a:rPr lang="en-US" sz="2800" b="0" i="0" u="none" strike="noStrike" cap="none" baseline="0">
                          <a:solidFill>
                            <a:schemeClr val="dk1"/>
                          </a:solidFill>
                          <a:latin typeface="Arial"/>
                          <a:ea typeface="Arial"/>
                          <a:cs typeface="Arial"/>
                          <a:sym typeface="Arial"/>
                        </a:rPr>
                        <a:t>=</a:t>
                      </a:r>
                    </a:p>
                  </a:txBody>
                  <a:tcPr marL="0" marR="0" marT="0" marB="0"/>
                </a:tc>
                <a:tc>
                  <a:txBody>
                    <a:bodyPr/>
                    <a:lstStyle/>
                    <a:p>
                      <a:pPr marL="0" marR="0" lvl="0" indent="0" algn="r" rtl="0">
                        <a:lnSpc>
                          <a:spcPct val="100000"/>
                        </a:lnSpc>
                        <a:spcBef>
                          <a:spcPts val="0"/>
                        </a:spcBef>
                        <a:spcAft>
                          <a:spcPts val="0"/>
                        </a:spcAft>
                        <a:buClr>
                          <a:srgbClr val="000080"/>
                        </a:buClr>
                        <a:buSzPct val="25000"/>
                        <a:buFont typeface="Arial"/>
                        <a:buNone/>
                      </a:pPr>
                      <a:r>
                        <a:rPr lang="en-US" sz="2800" b="0" i="0" u="none" strike="noStrike" cap="none" baseline="0">
                          <a:solidFill>
                            <a:srgbClr val="000080"/>
                          </a:solidFill>
                          <a:latin typeface="Arial"/>
                          <a:ea typeface="Arial"/>
                          <a:cs typeface="Arial"/>
                          <a:sym typeface="Arial"/>
                        </a:rPr>
                        <a:t>45</a:t>
                      </a:r>
                    </a:p>
                  </a:txBody>
                  <a:tcPr marL="0" marR="0" marT="0" marB="0"/>
                </a:tc>
              </a:tr>
              <a:tr h="517525">
                <a:tc>
                  <a:txBody>
                    <a:bodyPr/>
                    <a:lstStyle/>
                    <a:p>
                      <a:pPr marL="0" marR="0" lvl="0" indent="0" algn="l" rtl="0">
                        <a:lnSpc>
                          <a:spcPct val="100000"/>
                        </a:lnSpc>
                        <a:spcBef>
                          <a:spcPts val="0"/>
                        </a:spcBef>
                        <a:spcAft>
                          <a:spcPts val="0"/>
                        </a:spcAft>
                        <a:buClr>
                          <a:srgbClr val="000080"/>
                        </a:buClr>
                        <a:buSzPct val="25000"/>
                        <a:buFont typeface="Arial"/>
                        <a:buNone/>
                      </a:pPr>
                      <a:r>
                        <a:rPr lang="en-US" sz="2800" b="0" i="0" u="none" strike="noStrike" cap="none" baseline="0">
                          <a:solidFill>
                            <a:srgbClr val="000080"/>
                          </a:solidFill>
                          <a:latin typeface="Arial"/>
                          <a:ea typeface="Arial"/>
                          <a:cs typeface="Arial"/>
                          <a:sym typeface="Arial"/>
                        </a:rPr>
                        <a:t>0011 1010</a:t>
                      </a:r>
                    </a:p>
                  </a:txBody>
                  <a:tcPr marL="0" marR="0" marT="0" marB="0">
                    <a:lnB w="19050" cap="flat">
                      <a:solidFill>
                        <a:srgbClr val="000080"/>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ct val="25000"/>
                        <a:buFont typeface="Arial"/>
                        <a:buNone/>
                      </a:pPr>
                      <a:r>
                        <a:rPr lang="en-US" sz="2800" b="0" i="0" u="none" strike="noStrike" cap="none" baseline="0">
                          <a:solidFill>
                            <a:schemeClr val="dk1"/>
                          </a:solidFill>
                          <a:latin typeface="Arial"/>
                          <a:ea typeface="Arial"/>
                          <a:cs typeface="Arial"/>
                          <a:sym typeface="Arial"/>
                        </a:rPr>
                        <a:t>=</a:t>
                      </a:r>
                    </a:p>
                  </a:txBody>
                  <a:tcPr marL="0" marR="0" marT="0" marB="0"/>
                </a:tc>
                <a:tc>
                  <a:txBody>
                    <a:bodyPr/>
                    <a:lstStyle/>
                    <a:p>
                      <a:pPr marL="0" marR="0" lvl="0" indent="0" algn="r" rtl="0">
                        <a:lnSpc>
                          <a:spcPct val="100000"/>
                        </a:lnSpc>
                        <a:spcBef>
                          <a:spcPts val="0"/>
                        </a:spcBef>
                        <a:spcAft>
                          <a:spcPts val="0"/>
                        </a:spcAft>
                        <a:buClr>
                          <a:srgbClr val="000080"/>
                        </a:buClr>
                        <a:buSzPct val="25000"/>
                        <a:buFont typeface="Arial"/>
                        <a:buNone/>
                      </a:pPr>
                      <a:r>
                        <a:rPr lang="en-US" sz="2800" b="0" i="0" u="none" strike="noStrike" cap="none" baseline="0">
                          <a:solidFill>
                            <a:srgbClr val="000080"/>
                          </a:solidFill>
                          <a:latin typeface="Arial"/>
                          <a:ea typeface="Arial"/>
                          <a:cs typeface="Arial"/>
                          <a:sym typeface="Arial"/>
                        </a:rPr>
                        <a:t>58</a:t>
                      </a:r>
                    </a:p>
                  </a:txBody>
                  <a:tcPr marL="0" marR="0" marT="0" marB="0">
                    <a:lnB w="19050" cap="flat">
                      <a:solidFill>
                        <a:srgbClr val="000080"/>
                      </a:solidFill>
                      <a:prstDash val="solid"/>
                      <a:round/>
                      <a:headEnd type="none" w="med" len="med"/>
                      <a:tailEnd type="none" w="med" len="med"/>
                    </a:lnB>
                  </a:tcPr>
                </a:tc>
              </a:tr>
              <a:tr h="519100">
                <a:tc>
                  <a:txBody>
                    <a:bodyPr/>
                    <a:lstStyle/>
                    <a:p>
                      <a:pPr marL="0" marR="0" lvl="0" indent="0" algn="l" rtl="0">
                        <a:lnSpc>
                          <a:spcPct val="100000"/>
                        </a:lnSpc>
                        <a:spcBef>
                          <a:spcPts val="0"/>
                        </a:spcBef>
                        <a:spcAft>
                          <a:spcPts val="0"/>
                        </a:spcAft>
                        <a:buClr>
                          <a:srgbClr val="000080"/>
                        </a:buClr>
                        <a:buSzPct val="25000"/>
                        <a:buFont typeface="Arial"/>
                        <a:buNone/>
                      </a:pPr>
                      <a:r>
                        <a:rPr lang="en-US" sz="2800" b="0" i="0" u="none" strike="noStrike" cap="none" baseline="0">
                          <a:solidFill>
                            <a:srgbClr val="000080"/>
                          </a:solidFill>
                          <a:latin typeface="Arial"/>
                          <a:ea typeface="Arial"/>
                          <a:cs typeface="Arial"/>
                          <a:sym typeface="Arial"/>
                        </a:rPr>
                        <a:t>0110 0111</a:t>
                      </a:r>
                    </a:p>
                  </a:txBody>
                  <a:tcPr marL="0" marR="0" marT="0" marB="0">
                    <a:lnT w="19050" cap="flat">
                      <a:solidFill>
                        <a:srgbClr val="000080"/>
                      </a:solidFill>
                      <a:prstDash val="solid"/>
                      <a:round/>
                      <a:headEnd type="none" w="med" len="med"/>
                      <a:tailEnd type="none" w="med" len="med"/>
                    </a:lnT>
                  </a:tcPr>
                </a:tc>
                <a:tc>
                  <a:txBody>
                    <a:bodyPr/>
                    <a:lstStyle/>
                    <a:p>
                      <a:pPr marL="0" marR="0" lvl="0" indent="0" algn="l" rtl="0">
                        <a:lnSpc>
                          <a:spcPct val="100000"/>
                        </a:lnSpc>
                        <a:spcBef>
                          <a:spcPts val="0"/>
                        </a:spcBef>
                        <a:spcAft>
                          <a:spcPts val="0"/>
                        </a:spcAft>
                        <a:buClr>
                          <a:schemeClr val="dk1"/>
                        </a:buClr>
                        <a:buSzPct val="25000"/>
                        <a:buFont typeface="Arial"/>
                        <a:buNone/>
                      </a:pPr>
                      <a:r>
                        <a:rPr lang="en-US" sz="2800" b="0" i="0" u="none" strike="noStrike" cap="none" baseline="0">
                          <a:solidFill>
                            <a:schemeClr val="dk1"/>
                          </a:solidFill>
                          <a:latin typeface="Arial"/>
                          <a:ea typeface="Arial"/>
                          <a:cs typeface="Arial"/>
                          <a:sym typeface="Arial"/>
                        </a:rPr>
                        <a:t>=</a:t>
                      </a:r>
                    </a:p>
                  </a:txBody>
                  <a:tcPr marL="0" marR="0" marT="0" marB="0"/>
                </a:tc>
                <a:tc>
                  <a:txBody>
                    <a:bodyPr/>
                    <a:lstStyle/>
                    <a:p>
                      <a:pPr marL="0" marR="0" lvl="0" indent="0" algn="r" rtl="0">
                        <a:lnSpc>
                          <a:spcPct val="100000"/>
                        </a:lnSpc>
                        <a:spcBef>
                          <a:spcPts val="0"/>
                        </a:spcBef>
                        <a:spcAft>
                          <a:spcPts val="0"/>
                        </a:spcAft>
                        <a:buClr>
                          <a:srgbClr val="000080"/>
                        </a:buClr>
                        <a:buSzPct val="25000"/>
                        <a:buFont typeface="Arial"/>
                        <a:buNone/>
                      </a:pPr>
                      <a:r>
                        <a:rPr lang="en-US" sz="2800" b="0" i="0" u="none" strike="noStrike" cap="none" baseline="0">
                          <a:solidFill>
                            <a:srgbClr val="000080"/>
                          </a:solidFill>
                          <a:latin typeface="Arial"/>
                          <a:ea typeface="Arial"/>
                          <a:cs typeface="Arial"/>
                          <a:sym typeface="Arial"/>
                        </a:rPr>
                        <a:t>103</a:t>
                      </a:r>
                    </a:p>
                  </a:txBody>
                  <a:tcPr marL="0" marR="0" marT="0" marB="0">
                    <a:lnT w="19050" cap="flat">
                      <a:solidFill>
                        <a:srgbClr val="000080"/>
                      </a:solidFill>
                      <a:prstDash val="solid"/>
                      <a:round/>
                      <a:headEnd type="none" w="med" len="med"/>
                      <a:tailEnd type="none" w="med" len="med"/>
                    </a:lnT>
                  </a:tcPr>
                </a:tc>
              </a:tr>
            </a:tbl>
          </a:graphicData>
        </a:graphic>
      </p:graphicFrame>
      <p:graphicFrame>
        <p:nvGraphicFramePr>
          <p:cNvPr id="431" name="Shape 431"/>
          <p:cNvGraphicFramePr/>
          <p:nvPr/>
        </p:nvGraphicFramePr>
        <p:xfrm>
          <a:off x="5257800" y="5105400"/>
          <a:ext cx="3000000" cy="3000000"/>
        </p:xfrm>
        <a:graphic>
          <a:graphicData uri="http://schemas.openxmlformats.org/drawingml/2006/table">
            <a:tbl>
              <a:tblPr>
                <a:noFill/>
                <a:tableStyleId>{0E1847A0-69E0-4E89-80B1-92BB6721B03C}</a:tableStyleId>
              </a:tblPr>
              <a:tblGrid>
                <a:gridCol w="1905000"/>
                <a:gridCol w="533400"/>
                <a:gridCol w="838200"/>
              </a:tblGrid>
              <a:tr h="457200">
                <a:tc>
                  <a:txBody>
                    <a:bodyPr/>
                    <a:lstStyle/>
                    <a:p>
                      <a:pPr marL="0" marR="0" lvl="0" indent="0" algn="r" rtl="0">
                        <a:lnSpc>
                          <a:spcPct val="100000"/>
                        </a:lnSpc>
                        <a:spcBef>
                          <a:spcPts val="0"/>
                        </a:spcBef>
                        <a:spcAft>
                          <a:spcPts val="0"/>
                        </a:spcAft>
                        <a:buClr>
                          <a:srgbClr val="000080"/>
                        </a:buClr>
                        <a:buSzPct val="25000"/>
                        <a:buFont typeface="Arial"/>
                        <a:buNone/>
                      </a:pPr>
                      <a:r>
                        <a:rPr lang="en-US" sz="2400" b="0" i="0" u="none" strike="noStrike" cap="none" baseline="0">
                          <a:solidFill>
                            <a:srgbClr val="000080"/>
                          </a:solidFill>
                          <a:latin typeface="Arial"/>
                          <a:ea typeface="Arial"/>
                          <a:cs typeface="Arial"/>
                          <a:sym typeface="Arial"/>
                        </a:rPr>
                        <a:t>0000 1101</a:t>
                      </a:r>
                    </a:p>
                  </a:txBody>
                  <a:tcPr marL="0" marR="0" marT="0" marB="0"/>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r>
              <a:tr h="457200">
                <a:tc>
                  <a:txBody>
                    <a:bodyPr/>
                    <a:lstStyle/>
                    <a:p>
                      <a:pPr marL="0" marR="0" lvl="0" indent="0" algn="r" rtl="0">
                        <a:lnSpc>
                          <a:spcPct val="100000"/>
                        </a:lnSpc>
                        <a:spcBef>
                          <a:spcPts val="0"/>
                        </a:spcBef>
                        <a:spcAft>
                          <a:spcPts val="0"/>
                        </a:spcAft>
                        <a:buClr>
                          <a:schemeClr val="dk1"/>
                        </a:buClr>
                        <a:buSzPct val="25000"/>
                        <a:buFont typeface="Arial"/>
                        <a:buNone/>
                      </a:pPr>
                      <a:r>
                        <a:rPr lang="en-US" sz="2400" b="0" i="0" u="none" strike="noStrike" cap="none" baseline="0">
                          <a:solidFill>
                            <a:schemeClr val="dk1"/>
                          </a:solidFill>
                          <a:latin typeface="Arial"/>
                          <a:ea typeface="Arial"/>
                          <a:cs typeface="Arial"/>
                          <a:sym typeface="Arial"/>
                        </a:rPr>
                        <a:t>8 + 4 + 1</a:t>
                      </a:r>
                    </a:p>
                  </a:txBody>
                  <a:tcPr marL="0" marR="0" marT="0" marB="0"/>
                </a:tc>
                <a:tc>
                  <a:txBody>
                    <a:bodyPr/>
                    <a:lstStyle/>
                    <a:p>
                      <a:pPr marL="0" marR="0" lvl="0" indent="0" algn="l" rtl="0">
                        <a:lnSpc>
                          <a:spcPct val="100000"/>
                        </a:lnSpc>
                        <a:spcBef>
                          <a:spcPts val="0"/>
                        </a:spcBef>
                        <a:spcAft>
                          <a:spcPts val="0"/>
                        </a:spcAft>
                        <a:buClr>
                          <a:schemeClr val="dk1"/>
                        </a:buClr>
                        <a:buSzPct val="25000"/>
                        <a:buFont typeface="Arial"/>
                        <a:buNone/>
                      </a:pPr>
                      <a:r>
                        <a:rPr lang="en-US" sz="2400" b="0" i="0" u="none" strike="noStrike" cap="none" baseline="0">
                          <a:solidFill>
                            <a:schemeClr val="dk1"/>
                          </a:solidFill>
                          <a:latin typeface="Arial"/>
                          <a:ea typeface="Arial"/>
                          <a:cs typeface="Arial"/>
                          <a:sym typeface="Arial"/>
                        </a:rPr>
                        <a:t>=</a:t>
                      </a:r>
                    </a:p>
                  </a:txBody>
                  <a:tcPr marL="0" marR="0" marT="0" marB="0"/>
                </a:tc>
                <a:tc>
                  <a:txBody>
                    <a:bodyPr/>
                    <a:lstStyle/>
                    <a:p>
                      <a:pPr marL="0" marR="0" lvl="0" indent="0" algn="l" rtl="0">
                        <a:lnSpc>
                          <a:spcPct val="100000"/>
                        </a:lnSpc>
                        <a:spcBef>
                          <a:spcPts val="0"/>
                        </a:spcBef>
                        <a:spcAft>
                          <a:spcPts val="0"/>
                        </a:spcAft>
                        <a:buClr>
                          <a:schemeClr val="dk1"/>
                        </a:buClr>
                        <a:buSzPct val="25000"/>
                        <a:buFont typeface="Arial"/>
                        <a:buNone/>
                      </a:pPr>
                      <a:r>
                        <a:rPr lang="en-US" sz="2400" b="0" i="0" u="none" strike="noStrike" cap="none" baseline="0">
                          <a:solidFill>
                            <a:schemeClr val="dk1"/>
                          </a:solidFill>
                          <a:latin typeface="Arial"/>
                          <a:ea typeface="Arial"/>
                          <a:cs typeface="Arial"/>
                          <a:sym typeface="Arial"/>
                        </a:rPr>
                        <a:t>13</a:t>
                      </a:r>
                    </a:p>
                  </a:txBody>
                  <a:tcPr marL="0" marR="0" marT="0" marB="0"/>
                </a:tc>
              </a:tr>
            </a:tbl>
          </a:graphicData>
        </a:graphic>
      </p:graphicFrame>
      <p:cxnSp>
        <p:nvCxnSpPr>
          <p:cNvPr id="432" name="Shape 432"/>
          <p:cNvCxnSpPr/>
          <p:nvPr/>
        </p:nvCxnSpPr>
        <p:spPr>
          <a:xfrm rot="10800000" flipH="1">
            <a:off x="3276600" y="4267199"/>
            <a:ext cx="2057400" cy="1295400"/>
          </a:xfrm>
          <a:prstGeom prst="straightConnector1">
            <a:avLst/>
          </a:prstGeom>
          <a:noFill/>
          <a:ln w="63500" cap="rnd">
            <a:solidFill>
              <a:srgbClr val="FF9F11"/>
            </a:solidFill>
            <a:prstDash val="solid"/>
            <a:miter/>
            <a:headEnd type="none" w="med" len="med"/>
            <a:tailEnd type="triangle" w="med" len="med"/>
          </a:ln>
        </p:spPr>
      </p:cxnSp>
      <p:grpSp>
        <p:nvGrpSpPr>
          <p:cNvPr id="433" name="Shape 433"/>
          <p:cNvGrpSpPr/>
          <p:nvPr/>
        </p:nvGrpSpPr>
        <p:grpSpPr>
          <a:xfrm>
            <a:off x="4191000" y="4648200"/>
            <a:ext cx="1447800" cy="1327150"/>
            <a:chOff x="4191000" y="4648200"/>
            <a:chExt cx="1447800" cy="1327150"/>
          </a:xfrm>
        </p:grpSpPr>
        <p:sp>
          <p:nvSpPr>
            <p:cNvPr id="434" name="Shape 434"/>
            <p:cNvSpPr/>
            <p:nvPr/>
          </p:nvSpPr>
          <p:spPr>
            <a:xfrm>
              <a:off x="4724400" y="4648200"/>
              <a:ext cx="533399" cy="838199"/>
            </a:xfrm>
            <a:prstGeom prst="curvedRightArrow">
              <a:avLst>
                <a:gd name="adj1" fmla="val 25000"/>
                <a:gd name="adj2" fmla="val 18736"/>
                <a:gd name="adj3" fmla="val 16843"/>
              </a:avLst>
            </a:prstGeom>
            <a:solidFill>
              <a:srgbClr val="FF9F11"/>
            </a:solidFill>
            <a:ln>
              <a:noFill/>
            </a:ln>
          </p:spPr>
          <p:txBody>
            <a:bodyPr lIns="91425" tIns="45700" rIns="91425" bIns="45700" anchor="ctr" anchorCtr="0">
              <a:normAutofit/>
            </a:bodyPr>
            <a:lstStyle/>
            <a:p>
              <a:pPr marL="0" marR="0" lvl="0" indent="0" algn="l" rtl="0">
                <a:lnSpc>
                  <a:spcPct val="100000"/>
                </a:lnSpc>
                <a:spcBef>
                  <a:spcPts val="0"/>
                </a:spcBef>
                <a:spcAft>
                  <a:spcPts val="0"/>
                </a:spcAft>
                <a:buNone/>
              </a:pPr>
              <a:endParaRPr sz="1800" b="0" i="0" u="none" strike="noStrike" cap="none" baseline="0">
                <a:solidFill>
                  <a:schemeClr val="dk1"/>
                </a:solidFill>
                <a:latin typeface="Arial"/>
                <a:ea typeface="Arial"/>
                <a:cs typeface="Arial"/>
                <a:sym typeface="Arial"/>
              </a:endParaRPr>
            </a:p>
          </p:txBody>
        </p:sp>
        <p:sp>
          <p:nvSpPr>
            <p:cNvPr id="435" name="Shape 435"/>
            <p:cNvSpPr txBox="1"/>
            <p:nvPr/>
          </p:nvSpPr>
          <p:spPr>
            <a:xfrm>
              <a:off x="4191000" y="5334000"/>
              <a:ext cx="1447800" cy="641350"/>
            </a:xfrm>
            <a:prstGeom prst="rect">
              <a:avLst/>
            </a:prstGeom>
            <a:noFill/>
            <a:ln>
              <a:noFill/>
            </a:ln>
          </p:spPr>
          <p:txBody>
            <a:bodyPr lIns="91425" tIns="45700" rIns="91425" bIns="45700" anchor="t" anchorCtr="0">
              <a:normAutofit/>
            </a:bodyPr>
            <a:lstStyle/>
            <a:p>
              <a:pPr marL="0" marR="0" lvl="0" indent="0" algn="l" rtl="0">
                <a:lnSpc>
                  <a:spcPct val="100000"/>
                </a:lnSpc>
                <a:spcBef>
                  <a:spcPts val="0"/>
                </a:spcBef>
                <a:spcAft>
                  <a:spcPts val="0"/>
                </a:spcAft>
                <a:buClr>
                  <a:schemeClr val="dk1"/>
                </a:buClr>
                <a:buSzPct val="25000"/>
                <a:buFont typeface="Arial"/>
                <a:buNone/>
              </a:pPr>
              <a:r>
                <a:rPr lang="en-US" sz="1800" b="0" i="0" u="none" strike="noStrike" cap="none" baseline="0">
                  <a:solidFill>
                    <a:schemeClr val="dk1"/>
                  </a:solidFill>
                  <a:latin typeface="Arial"/>
                  <a:ea typeface="Arial"/>
                  <a:cs typeface="Arial"/>
                  <a:sym typeface="Arial"/>
                </a:rPr>
                <a:t>Invert to get magnitude</a:t>
              </a:r>
            </a:p>
          </p:txBody>
        </p:sp>
      </p:grpSp>
      <p:cxnSp>
        <p:nvCxnSpPr>
          <p:cNvPr id="436" name="Shape 436"/>
          <p:cNvCxnSpPr/>
          <p:nvPr/>
        </p:nvCxnSpPr>
        <p:spPr>
          <a:xfrm rot="10800000" flipH="1">
            <a:off x="8077200" y="4953000"/>
            <a:ext cx="152399" cy="685799"/>
          </a:xfrm>
          <a:prstGeom prst="straightConnector1">
            <a:avLst/>
          </a:prstGeom>
          <a:noFill/>
          <a:ln w="50800" cap="rnd">
            <a:solidFill>
              <a:srgbClr val="FF9F11"/>
            </a:solidFill>
            <a:prstDash val="solid"/>
            <a:miter/>
            <a:headEnd type="none" w="med" len="med"/>
            <a:tailEnd type="triangle" w="med" len="med"/>
          </a:ln>
        </p:spPr>
      </p:cxnSp>
      <p:sp>
        <p:nvSpPr>
          <p:cNvPr id="437" name="Shape 437"/>
          <p:cNvSpPr txBox="1"/>
          <p:nvPr/>
        </p:nvSpPr>
        <p:spPr>
          <a:xfrm>
            <a:off x="6553200" y="6245225"/>
            <a:ext cx="2133599" cy="476249"/>
          </a:xfrm>
          <a:prstGeom prst="rect">
            <a:avLst/>
          </a:prstGeom>
          <a:noFill/>
          <a:ln>
            <a:noFill/>
          </a:ln>
        </p:spPr>
        <p:txBody>
          <a:bodyPr lIns="91425" tIns="45700" rIns="91425" bIns="45700" anchor="t" anchorCtr="0">
            <a:normAutofit/>
          </a:bodyPr>
          <a:lstStyle/>
          <a:p>
            <a:pPr marL="0" marR="0" lvl="0" indent="0" algn="r" rtl="0">
              <a:lnSpc>
                <a:spcPct val="100000"/>
              </a:lnSpc>
              <a:spcBef>
                <a:spcPts val="0"/>
              </a:spcBef>
              <a:spcAft>
                <a:spcPts val="0"/>
              </a:spcAft>
              <a:buClr>
                <a:srgbClr val="FF9F11"/>
              </a:buClr>
              <a:buSzPct val="25000"/>
              <a:buFont typeface="Arial"/>
              <a:buNone/>
            </a:pPr>
            <a:r>
              <a:rPr lang="en-US" sz="1400" b="0" i="0" u="none" strike="noStrike" cap="none" baseline="0">
                <a:solidFill>
                  <a:srgbClr val="FF9F11"/>
                </a:solidFill>
                <a:latin typeface="Arial"/>
                <a:ea typeface="Arial"/>
                <a:cs typeface="Arial"/>
                <a:sym typeface="Arial"/>
              </a:rPr>
              <a:t>5-*</a:t>
            </a:r>
          </a:p>
        </p:txBody>
      </p:sp>
      <p:sp>
        <p:nvSpPr>
          <p:cNvPr id="438" name="Shape 438"/>
          <p:cNvSpPr txBox="1"/>
          <p:nvPr/>
        </p:nvSpPr>
        <p:spPr>
          <a:xfrm>
            <a:off x="762000" y="6248400"/>
            <a:ext cx="3352799" cy="476249"/>
          </a:xfrm>
          <a:prstGeom prst="rect">
            <a:avLst/>
          </a:prstGeom>
          <a:noFill/>
          <a:ln>
            <a:noFill/>
          </a:ln>
        </p:spPr>
        <p:txBody>
          <a:bodyPr lIns="91425" tIns="45700" rIns="91425" bIns="45700" anchor="t"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1400" b="0" i="0" u="none" strike="noStrike" cap="none" baseline="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442"/>
        <p:cNvGrpSpPr/>
        <p:nvPr/>
      </p:nvGrpSpPr>
      <p:grpSpPr>
        <a:xfrm>
          <a:off x="0" y="0"/>
          <a:ext cx="0" cy="0"/>
          <a:chOff x="0" y="0"/>
          <a:chExt cx="0" cy="0"/>
        </a:xfrm>
      </p:grpSpPr>
      <p:sp>
        <p:nvSpPr>
          <p:cNvPr id="443" name="Shape 443"/>
          <p:cNvSpPr txBox="1">
            <a:spLocks noGrp="1"/>
          </p:cNvSpPr>
          <p:nvPr>
            <p:ph type="title"/>
          </p:nvPr>
        </p:nvSpPr>
        <p:spPr>
          <a:xfrm>
            <a:off x="762000" y="274637"/>
            <a:ext cx="7924799" cy="1143000"/>
          </a:xfrm>
          <a:prstGeom prst="rect">
            <a:avLst/>
          </a:prstGeom>
          <a:noFill/>
          <a:ln>
            <a:noFill/>
          </a:ln>
        </p:spPr>
        <p:txBody>
          <a:bodyPr lIns="91425" tIns="45700" rIns="91425" bIns="45700" anchor="ctr"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4400" b="1" i="0" u="none" strike="noStrike" cap="none" baseline="0">
                <a:solidFill>
                  <a:srgbClr val="000080"/>
                </a:solidFill>
                <a:latin typeface="Arial"/>
                <a:ea typeface="Arial"/>
                <a:cs typeface="Arial"/>
                <a:sym typeface="Arial"/>
              </a:rPr>
              <a:t>Addition with Carry </a:t>
            </a:r>
          </a:p>
        </p:txBody>
      </p:sp>
      <p:sp>
        <p:nvSpPr>
          <p:cNvPr id="444" name="Shape 444"/>
          <p:cNvSpPr txBox="1">
            <a:spLocks noGrp="1"/>
          </p:cNvSpPr>
          <p:nvPr>
            <p:ph type="body" idx="1"/>
          </p:nvPr>
        </p:nvSpPr>
        <p:spPr>
          <a:xfrm>
            <a:off x="914400" y="1524000"/>
            <a:ext cx="4038599" cy="4525961"/>
          </a:xfrm>
          <a:prstGeom prst="rect">
            <a:avLst/>
          </a:prstGeom>
          <a:noFill/>
          <a:ln>
            <a:noFill/>
          </a:ln>
        </p:spPr>
        <p:txBody>
          <a:bodyPr lIns="91425" tIns="45700" rIns="91425" bIns="45700" anchor="t" anchorCtr="0">
            <a:normAutofit/>
          </a:bodyPr>
          <a:lstStyle/>
          <a:p>
            <a:pPr marL="342900" marR="0" lvl="0" indent="-342900" algn="l" rtl="0">
              <a:lnSpc>
                <a:spcPct val="100000"/>
              </a:lnSpc>
              <a:spcBef>
                <a:spcPts val="0"/>
              </a:spcBef>
              <a:spcAft>
                <a:spcPts val="0"/>
              </a:spcAft>
              <a:buClr>
                <a:srgbClr val="000080"/>
              </a:buClr>
              <a:buSzPct val="100000"/>
              <a:buFont typeface="Arial"/>
              <a:buChar char="▪"/>
            </a:pPr>
            <a:r>
              <a:rPr lang="en-US" sz="2800" b="0" i="0" u="none" strike="noStrike" cap="none" baseline="0">
                <a:solidFill>
                  <a:schemeClr val="dk1"/>
                </a:solidFill>
                <a:latin typeface="Arial"/>
                <a:ea typeface="Arial"/>
                <a:cs typeface="Arial"/>
                <a:sym typeface="Arial"/>
              </a:rPr>
              <a:t>8-bit number </a:t>
            </a:r>
          </a:p>
          <a:p>
            <a:pPr marL="742950" marR="0" lvl="1" indent="-285750" algn="l" rtl="0">
              <a:lnSpc>
                <a:spcPct val="100000"/>
              </a:lnSpc>
              <a:spcBef>
                <a:spcPts val="480"/>
              </a:spcBef>
              <a:spcAft>
                <a:spcPts val="0"/>
              </a:spcAft>
              <a:buClr>
                <a:srgbClr val="FF9F11"/>
              </a:buClr>
              <a:buSzPct val="100000"/>
              <a:buFont typeface="Arial"/>
              <a:buChar char="▪"/>
            </a:pPr>
            <a:r>
              <a:rPr lang="en-US" sz="2400" b="0" i="0" u="none" strike="noStrike" cap="none" baseline="0">
                <a:solidFill>
                  <a:schemeClr val="dk1"/>
                </a:solidFill>
                <a:latin typeface="Arial"/>
                <a:ea typeface="Arial"/>
                <a:cs typeface="Arial"/>
                <a:sym typeface="Arial"/>
              </a:rPr>
              <a:t>Invert </a:t>
            </a:r>
            <a:r>
              <a:rPr lang="en-US" sz="2400" b="0" i="0" u="none" strike="noStrike" cap="none" baseline="0">
                <a:solidFill>
                  <a:srgbClr val="000080"/>
                </a:solidFill>
                <a:latin typeface="Arial"/>
                <a:ea typeface="Arial"/>
                <a:cs typeface="Arial"/>
                <a:sym typeface="Arial"/>
              </a:rPr>
              <a:t>0000 0010</a:t>
            </a:r>
            <a:r>
              <a:rPr lang="en-US" sz="2400" b="0" i="0" u="none" strike="noStrike" cap="none" baseline="0">
                <a:solidFill>
                  <a:schemeClr val="dk1"/>
                </a:solidFill>
                <a:latin typeface="Arial"/>
                <a:ea typeface="Arial"/>
                <a:cs typeface="Arial"/>
                <a:sym typeface="Arial"/>
              </a:rPr>
              <a:t> </a:t>
            </a:r>
            <a:r>
              <a:rPr lang="en-US" sz="2400" b="0" i="0" u="none" strike="noStrike" cap="none" baseline="0">
                <a:solidFill>
                  <a:srgbClr val="000080"/>
                </a:solidFill>
                <a:latin typeface="Arial"/>
                <a:ea typeface="Arial"/>
                <a:cs typeface="Arial"/>
                <a:sym typeface="Arial"/>
              </a:rPr>
              <a:t>(2</a:t>
            </a:r>
            <a:r>
              <a:rPr lang="en-US" sz="2400" b="0" i="0" u="none" strike="noStrike" cap="none" baseline="-25000">
                <a:solidFill>
                  <a:srgbClr val="000080"/>
                </a:solidFill>
                <a:latin typeface="Arial"/>
                <a:ea typeface="Arial"/>
                <a:cs typeface="Arial"/>
                <a:sym typeface="Arial"/>
              </a:rPr>
              <a:t>10</a:t>
            </a:r>
            <a:r>
              <a:rPr lang="en-US" sz="2400" b="0" i="0" u="none" strike="noStrike" cap="none" baseline="0">
                <a:solidFill>
                  <a:srgbClr val="000080"/>
                </a:solidFill>
                <a:latin typeface="Arial"/>
                <a:ea typeface="Arial"/>
                <a:cs typeface="Arial"/>
                <a:sym typeface="Arial"/>
              </a:rPr>
              <a:t>)</a:t>
            </a:r>
            <a:r>
              <a:rPr lang="en-US" sz="2400" b="0" i="0" u="none" strike="noStrike" cap="none" baseline="0">
                <a:solidFill>
                  <a:schemeClr val="dk1"/>
                </a:solidFill>
                <a:latin typeface="Arial"/>
                <a:ea typeface="Arial"/>
                <a:cs typeface="Arial"/>
                <a:sym typeface="Arial"/>
              </a:rPr>
              <a:t> </a:t>
            </a:r>
            <a:r>
              <a:rPr lang="en-US" sz="2400" b="0" i="0" u="none" strike="noStrike" cap="none" baseline="0">
                <a:solidFill>
                  <a:srgbClr val="FF9F11"/>
                </a:solidFill>
                <a:latin typeface="Arial"/>
                <a:ea typeface="Arial"/>
                <a:cs typeface="Arial"/>
                <a:sym typeface="Arial"/>
              </a:rPr>
              <a:t>1111 1101</a:t>
            </a:r>
          </a:p>
          <a:p>
            <a:pPr marL="742950" marR="0" lvl="1" indent="-285750" algn="l" rtl="0">
              <a:lnSpc>
                <a:spcPct val="100000"/>
              </a:lnSpc>
              <a:spcBef>
                <a:spcPts val="480"/>
              </a:spcBef>
              <a:spcAft>
                <a:spcPts val="0"/>
              </a:spcAft>
              <a:buClr>
                <a:srgbClr val="FF9F11"/>
              </a:buClr>
              <a:buSzPct val="100000"/>
              <a:buFont typeface="Arial"/>
              <a:buChar char="▪"/>
            </a:pPr>
            <a:r>
              <a:rPr lang="en-US" sz="2400" b="0" i="0" u="none" strike="noStrike" cap="none" baseline="0">
                <a:solidFill>
                  <a:schemeClr val="dk1"/>
                </a:solidFill>
                <a:latin typeface="Arial"/>
                <a:ea typeface="Arial"/>
                <a:cs typeface="Arial"/>
                <a:sym typeface="Arial"/>
              </a:rPr>
              <a:t>Add</a:t>
            </a:r>
          </a:p>
          <a:p>
            <a:pPr marL="742950" marR="0" lvl="1" indent="-285750" algn="l" rtl="0">
              <a:lnSpc>
                <a:spcPct val="100000"/>
              </a:lnSpc>
              <a:spcBef>
                <a:spcPts val="480"/>
              </a:spcBef>
              <a:spcAft>
                <a:spcPts val="0"/>
              </a:spcAft>
              <a:buClr>
                <a:srgbClr val="FF9F11"/>
              </a:buClr>
              <a:buSzPct val="100000"/>
              <a:buFont typeface="Arial"/>
              <a:buChar char="▪"/>
            </a:pPr>
            <a:r>
              <a:rPr lang="en-US" sz="2400" b="0" i="0" u="none" strike="noStrike" cap="none" baseline="0">
                <a:solidFill>
                  <a:schemeClr val="dk1"/>
                </a:solidFill>
                <a:latin typeface="Arial"/>
                <a:ea typeface="Arial"/>
                <a:cs typeface="Arial"/>
                <a:sym typeface="Arial"/>
              </a:rPr>
              <a:t>9 bits </a:t>
            </a:r>
          </a:p>
          <a:p>
            <a:pPr marL="742950" marR="0" lvl="1" indent="-285750" algn="r" rtl="0">
              <a:lnSpc>
                <a:spcPct val="100000"/>
              </a:lnSpc>
              <a:spcBef>
                <a:spcPts val="480"/>
              </a:spcBef>
              <a:spcAft>
                <a:spcPts val="0"/>
              </a:spcAft>
              <a:buClr>
                <a:srgbClr val="FF9F11"/>
              </a:buClr>
              <a:buSzPct val="25000"/>
              <a:buFont typeface="Arial"/>
              <a:buNone/>
            </a:pPr>
            <a:r>
              <a:rPr lang="en-US" sz="2400" b="0" i="0" u="none" strike="noStrike" cap="none" baseline="0">
                <a:solidFill>
                  <a:schemeClr val="dk1"/>
                </a:solidFill>
                <a:latin typeface="Arial"/>
                <a:ea typeface="Arial"/>
                <a:cs typeface="Arial"/>
                <a:sym typeface="Arial"/>
              </a:rPr>
              <a:t>End-around carry</a:t>
            </a:r>
          </a:p>
          <a:p>
            <a:pPr marL="342900" marR="0" lvl="0" indent="-190500" algn="l" rtl="0">
              <a:spcBef>
                <a:spcPts val="480"/>
              </a:spcBef>
              <a:spcAft>
                <a:spcPts val="0"/>
              </a:spcAft>
              <a:buClr>
                <a:srgbClr val="000080"/>
              </a:buClr>
              <a:buFont typeface="Arial"/>
              <a:buNone/>
            </a:pPr>
            <a:endParaRPr sz="2400" b="0" i="0" u="none" strike="noStrike" cap="none" baseline="0">
              <a:solidFill>
                <a:schemeClr val="dk1"/>
              </a:solidFill>
              <a:latin typeface="Arial"/>
              <a:ea typeface="Arial"/>
              <a:cs typeface="Arial"/>
              <a:sym typeface="Arial"/>
            </a:endParaRPr>
          </a:p>
        </p:txBody>
      </p:sp>
      <p:graphicFrame>
        <p:nvGraphicFramePr>
          <p:cNvPr id="445" name="Shape 445"/>
          <p:cNvGraphicFramePr/>
          <p:nvPr/>
        </p:nvGraphicFramePr>
        <p:xfrm>
          <a:off x="5105400" y="2514600"/>
          <a:ext cx="3000000" cy="3000000"/>
        </p:xfrm>
        <a:graphic>
          <a:graphicData uri="http://schemas.openxmlformats.org/drawingml/2006/table">
            <a:tbl>
              <a:tblPr>
                <a:noFill/>
                <a:tableStyleId>{A1072D2E-FC34-4E18-BFAB-49111E376A02}</a:tableStyleId>
              </a:tblPr>
              <a:tblGrid>
                <a:gridCol w="2068500"/>
                <a:gridCol w="608000"/>
                <a:gridCol w="896925"/>
              </a:tblGrid>
              <a:tr h="533400">
                <a:tc>
                  <a:txBody>
                    <a:bodyPr/>
                    <a:lstStyle/>
                    <a:p>
                      <a:pPr marL="0" marR="0" lvl="0" indent="0" algn="r" rtl="0">
                        <a:lnSpc>
                          <a:spcPct val="100000"/>
                        </a:lnSpc>
                        <a:spcBef>
                          <a:spcPts val="0"/>
                        </a:spcBef>
                        <a:spcAft>
                          <a:spcPts val="0"/>
                        </a:spcAft>
                        <a:buClr>
                          <a:srgbClr val="000080"/>
                        </a:buClr>
                        <a:buSzPct val="25000"/>
                        <a:buFont typeface="Arial"/>
                        <a:buNone/>
                      </a:pPr>
                      <a:r>
                        <a:rPr lang="en-US" sz="2800" b="0" i="0" u="none" strike="noStrike" cap="none" baseline="0">
                          <a:solidFill>
                            <a:srgbClr val="000080"/>
                          </a:solidFill>
                          <a:latin typeface="Arial"/>
                          <a:ea typeface="Arial"/>
                          <a:cs typeface="Arial"/>
                          <a:sym typeface="Arial"/>
                        </a:rPr>
                        <a:t>0110 1010</a:t>
                      </a:r>
                    </a:p>
                  </a:txBody>
                  <a:tcPr marL="0" marR="0" marT="0" marB="0"/>
                </a:tc>
                <a:tc>
                  <a:txBody>
                    <a:bodyPr/>
                    <a:lstStyle/>
                    <a:p>
                      <a:pPr marL="0" marR="0" lvl="0" indent="0" algn="l" rtl="0">
                        <a:lnSpc>
                          <a:spcPct val="100000"/>
                        </a:lnSpc>
                        <a:spcBef>
                          <a:spcPts val="0"/>
                        </a:spcBef>
                        <a:spcAft>
                          <a:spcPts val="0"/>
                        </a:spcAft>
                        <a:buClr>
                          <a:schemeClr val="dk1"/>
                        </a:buClr>
                        <a:buSzPct val="25000"/>
                        <a:buFont typeface="Arial"/>
                        <a:buNone/>
                      </a:pPr>
                      <a:r>
                        <a:rPr lang="en-US" sz="2800" b="0" i="0" u="none" strike="noStrike" cap="none" baseline="0">
                          <a:solidFill>
                            <a:schemeClr val="dk1"/>
                          </a:solidFill>
                          <a:latin typeface="Arial"/>
                          <a:ea typeface="Arial"/>
                          <a:cs typeface="Arial"/>
                          <a:sym typeface="Arial"/>
                        </a:rPr>
                        <a:t>=</a:t>
                      </a:r>
                    </a:p>
                  </a:txBody>
                  <a:tcPr marL="0" marR="0" marT="0" marB="0"/>
                </a:tc>
                <a:tc>
                  <a:txBody>
                    <a:bodyPr/>
                    <a:lstStyle/>
                    <a:p>
                      <a:pPr marL="0" marR="0" lvl="0" indent="0" algn="r" rtl="0">
                        <a:lnSpc>
                          <a:spcPct val="100000"/>
                        </a:lnSpc>
                        <a:spcBef>
                          <a:spcPts val="0"/>
                        </a:spcBef>
                        <a:spcAft>
                          <a:spcPts val="0"/>
                        </a:spcAft>
                        <a:buClr>
                          <a:srgbClr val="000080"/>
                        </a:buClr>
                        <a:buSzPct val="25000"/>
                        <a:buFont typeface="Arial"/>
                        <a:buNone/>
                      </a:pPr>
                      <a:r>
                        <a:rPr lang="en-US" sz="2800" b="0" i="0" u="none" strike="noStrike" cap="none" baseline="0">
                          <a:solidFill>
                            <a:srgbClr val="000080"/>
                          </a:solidFill>
                          <a:latin typeface="Arial"/>
                          <a:ea typeface="Arial"/>
                          <a:cs typeface="Arial"/>
                          <a:sym typeface="Arial"/>
                        </a:rPr>
                        <a:t>106</a:t>
                      </a:r>
                    </a:p>
                  </a:txBody>
                  <a:tcPr marL="0" marR="0" marT="0" marB="0"/>
                </a:tc>
              </a:tr>
              <a:tr h="517525">
                <a:tc>
                  <a:txBody>
                    <a:bodyPr/>
                    <a:lstStyle/>
                    <a:p>
                      <a:pPr marL="0" marR="0" lvl="0" indent="0" algn="r" rtl="0">
                        <a:lnSpc>
                          <a:spcPct val="100000"/>
                        </a:lnSpc>
                        <a:spcBef>
                          <a:spcPts val="0"/>
                        </a:spcBef>
                        <a:spcAft>
                          <a:spcPts val="0"/>
                        </a:spcAft>
                        <a:buClr>
                          <a:srgbClr val="FF9F11"/>
                        </a:buClr>
                        <a:buSzPct val="25000"/>
                        <a:buFont typeface="Arial"/>
                        <a:buNone/>
                      </a:pPr>
                      <a:r>
                        <a:rPr lang="en-US" sz="2800" b="0" i="0" u="none" strike="noStrike" cap="none" baseline="0">
                          <a:solidFill>
                            <a:srgbClr val="FF9F11"/>
                          </a:solidFill>
                          <a:latin typeface="Arial"/>
                          <a:ea typeface="Arial"/>
                          <a:cs typeface="Arial"/>
                          <a:sym typeface="Arial"/>
                        </a:rPr>
                        <a:t>1111 1101</a:t>
                      </a:r>
                    </a:p>
                  </a:txBody>
                  <a:tcPr marL="0" marR="0" marT="0" marB="0">
                    <a:lnB w="19050" cap="flat">
                      <a:solidFill>
                        <a:srgbClr val="000080"/>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ct val="25000"/>
                        <a:buFont typeface="Arial"/>
                        <a:buNone/>
                      </a:pPr>
                      <a:r>
                        <a:rPr lang="en-US" sz="2800" b="0" i="0" u="none" strike="noStrike" cap="none" baseline="0">
                          <a:solidFill>
                            <a:schemeClr val="dk1"/>
                          </a:solidFill>
                          <a:latin typeface="Arial"/>
                          <a:ea typeface="Arial"/>
                          <a:cs typeface="Arial"/>
                          <a:sym typeface="Arial"/>
                        </a:rPr>
                        <a:t>=</a:t>
                      </a:r>
                    </a:p>
                  </a:txBody>
                  <a:tcPr marL="0" marR="0" marT="0" marB="0"/>
                </a:tc>
                <a:tc>
                  <a:txBody>
                    <a:bodyPr/>
                    <a:lstStyle/>
                    <a:p>
                      <a:pPr marL="0" marR="0" lvl="0" indent="0" algn="r" rtl="0">
                        <a:lnSpc>
                          <a:spcPct val="100000"/>
                        </a:lnSpc>
                        <a:spcBef>
                          <a:spcPts val="0"/>
                        </a:spcBef>
                        <a:spcAft>
                          <a:spcPts val="0"/>
                        </a:spcAft>
                        <a:buClr>
                          <a:srgbClr val="FF9F11"/>
                        </a:buClr>
                        <a:buSzPct val="25000"/>
                        <a:buFont typeface="Arial"/>
                        <a:buNone/>
                      </a:pPr>
                      <a:r>
                        <a:rPr lang="en-US" sz="2800" b="0" i="0" u="none" strike="noStrike" cap="none" baseline="0">
                          <a:solidFill>
                            <a:srgbClr val="FF9F11"/>
                          </a:solidFill>
                          <a:latin typeface="Arial"/>
                          <a:ea typeface="Arial"/>
                          <a:cs typeface="Arial"/>
                          <a:sym typeface="Arial"/>
                        </a:rPr>
                        <a:t>–2</a:t>
                      </a:r>
                    </a:p>
                  </a:txBody>
                  <a:tcPr marL="0" marR="0" marT="0" marB="0">
                    <a:lnB w="19050" cap="flat">
                      <a:solidFill>
                        <a:srgbClr val="000080"/>
                      </a:solidFill>
                      <a:prstDash val="solid"/>
                      <a:round/>
                      <a:headEnd type="none" w="med" len="med"/>
                      <a:tailEnd type="none" w="med" len="med"/>
                    </a:lnB>
                  </a:tcPr>
                </a:tc>
              </a:tr>
              <a:tr h="519100">
                <a:tc>
                  <a:txBody>
                    <a:bodyPr/>
                    <a:lstStyle/>
                    <a:p>
                      <a:pPr marL="0" marR="0" lvl="0" indent="0" algn="r" rtl="0">
                        <a:lnSpc>
                          <a:spcPct val="100000"/>
                        </a:lnSpc>
                        <a:spcBef>
                          <a:spcPts val="0"/>
                        </a:spcBef>
                        <a:spcAft>
                          <a:spcPts val="0"/>
                        </a:spcAft>
                        <a:buClr>
                          <a:srgbClr val="000080"/>
                        </a:buClr>
                        <a:buSzPct val="25000"/>
                        <a:buFont typeface="Arial"/>
                        <a:buNone/>
                      </a:pPr>
                      <a:r>
                        <a:rPr lang="en-US" sz="2800" b="0" i="0" u="none" strike="noStrike" cap="none" baseline="0">
                          <a:solidFill>
                            <a:srgbClr val="000080"/>
                          </a:solidFill>
                          <a:latin typeface="Arial"/>
                          <a:ea typeface="Arial"/>
                          <a:cs typeface="Arial"/>
                          <a:sym typeface="Arial"/>
                        </a:rPr>
                        <a:t>10110 0111</a:t>
                      </a:r>
                    </a:p>
                  </a:txBody>
                  <a:tcPr marL="0" marR="0" marT="0" marB="0">
                    <a:lnT w="19050" cap="flat">
                      <a:solidFill>
                        <a:srgbClr val="000080"/>
                      </a:solidFill>
                      <a:prstDash val="solid"/>
                      <a:round/>
                      <a:headEnd type="none" w="med" len="med"/>
                      <a:tailEnd type="none" w="med" len="med"/>
                    </a:lnT>
                  </a:tcPr>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lnT w="19050" cap="flat">
                      <a:solidFill>
                        <a:srgbClr val="000080"/>
                      </a:solidFill>
                      <a:prstDash val="solid"/>
                      <a:round/>
                      <a:headEnd type="none" w="med" len="med"/>
                      <a:tailEnd type="none" w="med" len="med"/>
                    </a:lnT>
                  </a:tcPr>
                </a:tc>
              </a:tr>
              <a:tr h="517525">
                <a:tc>
                  <a:txBody>
                    <a:bodyPr/>
                    <a:lstStyle/>
                    <a:p>
                      <a:pPr marL="0" marR="0" lvl="0" indent="0" algn="r" rtl="0">
                        <a:lnSpc>
                          <a:spcPct val="100000"/>
                        </a:lnSpc>
                        <a:spcBef>
                          <a:spcPts val="0"/>
                        </a:spcBef>
                        <a:spcAft>
                          <a:spcPts val="0"/>
                        </a:spcAft>
                        <a:buClr>
                          <a:srgbClr val="000080"/>
                        </a:buClr>
                        <a:buSzPct val="25000"/>
                        <a:buFont typeface="Arial"/>
                        <a:buNone/>
                      </a:pPr>
                      <a:r>
                        <a:rPr lang="en-US" sz="2800" b="0" i="0" u="none" strike="noStrike" cap="none" baseline="0">
                          <a:solidFill>
                            <a:srgbClr val="000080"/>
                          </a:solidFill>
                          <a:latin typeface="Arial"/>
                          <a:ea typeface="Arial"/>
                          <a:cs typeface="Arial"/>
                          <a:sym typeface="Arial"/>
                        </a:rPr>
                        <a:t>+1</a:t>
                      </a:r>
                    </a:p>
                  </a:txBody>
                  <a:tcPr marL="0" marR="0" marT="0" marB="0">
                    <a:lnB w="19050" cap="flat">
                      <a:solidFill>
                        <a:srgbClr val="000080"/>
                      </a:solidFill>
                      <a:prstDash val="solid"/>
                      <a:round/>
                      <a:headEnd type="none" w="med" len="med"/>
                      <a:tailEnd type="none" w="med" len="med"/>
                    </a:lnB>
                  </a:tcPr>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r>
              <a:tr h="519100">
                <a:tc>
                  <a:txBody>
                    <a:bodyPr/>
                    <a:lstStyle/>
                    <a:p>
                      <a:pPr marL="0" marR="0" lvl="0" indent="0" algn="r" rtl="0">
                        <a:lnSpc>
                          <a:spcPct val="100000"/>
                        </a:lnSpc>
                        <a:spcBef>
                          <a:spcPts val="0"/>
                        </a:spcBef>
                        <a:spcAft>
                          <a:spcPts val="0"/>
                        </a:spcAft>
                        <a:buClr>
                          <a:srgbClr val="000080"/>
                        </a:buClr>
                        <a:buSzPct val="25000"/>
                        <a:buFont typeface="Arial"/>
                        <a:buNone/>
                      </a:pPr>
                      <a:r>
                        <a:rPr lang="en-US" sz="2800" b="0" i="0" u="none" strike="noStrike" cap="none" baseline="0">
                          <a:solidFill>
                            <a:srgbClr val="000080"/>
                          </a:solidFill>
                          <a:latin typeface="Arial"/>
                          <a:ea typeface="Arial"/>
                          <a:cs typeface="Arial"/>
                          <a:sym typeface="Arial"/>
                        </a:rPr>
                        <a:t>0110 1000</a:t>
                      </a:r>
                    </a:p>
                  </a:txBody>
                  <a:tcPr marL="0" marR="0" marT="0" marB="0">
                    <a:lnT w="19050" cap="flat">
                      <a:solidFill>
                        <a:srgbClr val="000080"/>
                      </a:solidFill>
                      <a:prstDash val="solid"/>
                      <a:round/>
                      <a:headEnd type="none" w="med" len="med"/>
                      <a:tailEnd type="none" w="med" len="med"/>
                    </a:lnT>
                  </a:tcPr>
                </a:tc>
                <a:tc>
                  <a:txBody>
                    <a:bodyPr/>
                    <a:lstStyle/>
                    <a:p>
                      <a:pPr marL="0" marR="0" lvl="0" indent="0" algn="l" rtl="0">
                        <a:lnSpc>
                          <a:spcPct val="100000"/>
                        </a:lnSpc>
                        <a:spcBef>
                          <a:spcPts val="0"/>
                        </a:spcBef>
                        <a:spcAft>
                          <a:spcPts val="0"/>
                        </a:spcAft>
                        <a:buClr>
                          <a:schemeClr val="dk1"/>
                        </a:buClr>
                        <a:buSzPct val="25000"/>
                        <a:buFont typeface="Arial"/>
                        <a:buNone/>
                      </a:pPr>
                      <a:r>
                        <a:rPr lang="en-US" sz="2800" b="0" i="0" u="none" strike="noStrike" cap="none" baseline="0">
                          <a:solidFill>
                            <a:schemeClr val="dk1"/>
                          </a:solidFill>
                          <a:latin typeface="Arial"/>
                          <a:ea typeface="Arial"/>
                          <a:cs typeface="Arial"/>
                          <a:sym typeface="Arial"/>
                        </a:rPr>
                        <a:t>=</a:t>
                      </a:r>
                    </a:p>
                  </a:txBody>
                  <a:tcPr marL="0" marR="0" marT="0" marB="0"/>
                </a:tc>
                <a:tc>
                  <a:txBody>
                    <a:bodyPr/>
                    <a:lstStyle/>
                    <a:p>
                      <a:pPr marL="0" marR="0" lvl="0" indent="0" algn="r" rtl="0">
                        <a:lnSpc>
                          <a:spcPct val="100000"/>
                        </a:lnSpc>
                        <a:spcBef>
                          <a:spcPts val="0"/>
                        </a:spcBef>
                        <a:spcAft>
                          <a:spcPts val="0"/>
                        </a:spcAft>
                        <a:buClr>
                          <a:srgbClr val="000080"/>
                        </a:buClr>
                        <a:buSzPct val="25000"/>
                        <a:buFont typeface="Arial"/>
                        <a:buNone/>
                      </a:pPr>
                      <a:r>
                        <a:rPr lang="en-US" sz="2800" b="0" i="0" u="none" strike="noStrike" cap="none" baseline="0">
                          <a:solidFill>
                            <a:srgbClr val="000080"/>
                          </a:solidFill>
                          <a:latin typeface="Arial"/>
                          <a:ea typeface="Arial"/>
                          <a:cs typeface="Arial"/>
                          <a:sym typeface="Arial"/>
                        </a:rPr>
                        <a:t>104</a:t>
                      </a:r>
                    </a:p>
                  </a:txBody>
                  <a:tcPr marL="0" marR="0" marT="0" marB="0"/>
                </a:tc>
              </a:tr>
            </a:tbl>
          </a:graphicData>
        </a:graphic>
      </p:graphicFrame>
      <p:cxnSp>
        <p:nvCxnSpPr>
          <p:cNvPr id="446" name="Shape 446"/>
          <p:cNvCxnSpPr/>
          <p:nvPr/>
        </p:nvCxnSpPr>
        <p:spPr>
          <a:xfrm>
            <a:off x="3276600" y="3048000"/>
            <a:ext cx="1981199" cy="228600"/>
          </a:xfrm>
          <a:prstGeom prst="straightConnector1">
            <a:avLst/>
          </a:prstGeom>
          <a:noFill/>
          <a:ln w="63500" cap="rnd">
            <a:solidFill>
              <a:srgbClr val="FF9F11"/>
            </a:solidFill>
            <a:prstDash val="solid"/>
            <a:miter/>
            <a:headEnd type="none" w="med" len="med"/>
            <a:tailEnd type="triangle" w="med" len="med"/>
          </a:ln>
        </p:spPr>
      </p:cxnSp>
      <p:grpSp>
        <p:nvGrpSpPr>
          <p:cNvPr id="447" name="Shape 447"/>
          <p:cNvGrpSpPr/>
          <p:nvPr/>
        </p:nvGrpSpPr>
        <p:grpSpPr>
          <a:xfrm>
            <a:off x="5181600" y="3657600"/>
            <a:ext cx="1447799" cy="762000"/>
            <a:chOff x="5181600" y="3429000"/>
            <a:chExt cx="1447799" cy="762000"/>
          </a:xfrm>
        </p:grpSpPr>
        <p:sp>
          <p:nvSpPr>
            <p:cNvPr id="448" name="Shape 448"/>
            <p:cNvSpPr/>
            <p:nvPr/>
          </p:nvSpPr>
          <p:spPr>
            <a:xfrm>
              <a:off x="5181600" y="3429000"/>
              <a:ext cx="228600" cy="457200"/>
            </a:xfrm>
            <a:prstGeom prst="ellipse">
              <a:avLst/>
            </a:prstGeom>
            <a:noFill/>
            <a:ln w="12700" cap="rnd">
              <a:solidFill>
                <a:srgbClr val="000080"/>
              </a:solidFill>
              <a:prstDash val="solid"/>
              <a:miter/>
              <a:headEnd type="none" w="med" len="med"/>
              <a:tailEnd type="none" w="med" len="med"/>
            </a:ln>
          </p:spPr>
          <p:txBody>
            <a:bodyPr lIns="91425" tIns="45700" rIns="91425" bIns="45700" anchor="ctr" anchorCtr="0">
              <a:normAutofit/>
            </a:bodyPr>
            <a:lstStyle/>
            <a:p>
              <a:pPr marL="0" marR="0" lvl="0" indent="0" algn="l" rtl="0">
                <a:lnSpc>
                  <a:spcPct val="100000"/>
                </a:lnSpc>
                <a:spcBef>
                  <a:spcPts val="0"/>
                </a:spcBef>
                <a:spcAft>
                  <a:spcPts val="0"/>
                </a:spcAft>
                <a:buNone/>
              </a:pPr>
              <a:endParaRPr sz="1800" b="0" i="0" u="none" strike="noStrike" cap="none" baseline="0">
                <a:solidFill>
                  <a:schemeClr val="dk1"/>
                </a:solidFill>
                <a:latin typeface="Arial"/>
                <a:ea typeface="Arial"/>
                <a:cs typeface="Arial"/>
                <a:sym typeface="Arial"/>
              </a:endParaRPr>
            </a:p>
          </p:txBody>
        </p:sp>
        <p:grpSp>
          <p:nvGrpSpPr>
            <p:cNvPr id="449" name="Shape 449"/>
            <p:cNvGrpSpPr/>
            <p:nvPr/>
          </p:nvGrpSpPr>
          <p:grpSpPr>
            <a:xfrm>
              <a:off x="5333999" y="3962400"/>
              <a:ext cx="1295399" cy="228600"/>
              <a:chOff x="5181600" y="3200400"/>
              <a:chExt cx="1447800" cy="228600"/>
            </a:xfrm>
          </p:grpSpPr>
          <p:cxnSp>
            <p:nvCxnSpPr>
              <p:cNvPr id="450" name="Shape 450"/>
              <p:cNvCxnSpPr/>
              <p:nvPr/>
            </p:nvCxnSpPr>
            <p:spPr>
              <a:xfrm>
                <a:off x="5181600" y="3200400"/>
                <a:ext cx="0" cy="228600"/>
              </a:xfrm>
              <a:prstGeom prst="straightConnector1">
                <a:avLst/>
              </a:prstGeom>
              <a:noFill/>
              <a:ln w="41275" cap="rnd">
                <a:solidFill>
                  <a:srgbClr val="000080"/>
                </a:solidFill>
                <a:prstDash val="solid"/>
                <a:miter/>
                <a:headEnd type="none" w="med" len="med"/>
                <a:tailEnd type="none" w="med" len="med"/>
              </a:ln>
            </p:spPr>
          </p:cxnSp>
          <p:cxnSp>
            <p:nvCxnSpPr>
              <p:cNvPr id="451" name="Shape 451"/>
              <p:cNvCxnSpPr/>
              <p:nvPr/>
            </p:nvCxnSpPr>
            <p:spPr>
              <a:xfrm>
                <a:off x="5181600" y="3429000"/>
                <a:ext cx="1447800" cy="0"/>
              </a:xfrm>
              <a:prstGeom prst="straightConnector1">
                <a:avLst/>
              </a:prstGeom>
              <a:noFill/>
              <a:ln w="41275" cap="rnd">
                <a:solidFill>
                  <a:srgbClr val="000080"/>
                </a:solidFill>
                <a:prstDash val="solid"/>
                <a:miter/>
                <a:headEnd type="none" w="med" len="med"/>
                <a:tailEnd type="triangle" w="med" len="med"/>
              </a:ln>
            </p:spPr>
          </p:cxnSp>
        </p:grpSp>
      </p:grpSp>
      <p:cxnSp>
        <p:nvCxnSpPr>
          <p:cNvPr id="452" name="Shape 452"/>
          <p:cNvCxnSpPr/>
          <p:nvPr/>
        </p:nvCxnSpPr>
        <p:spPr>
          <a:xfrm>
            <a:off x="3124200" y="3886200"/>
            <a:ext cx="0" cy="0"/>
          </a:xfrm>
          <a:prstGeom prst="straightConnector1">
            <a:avLst/>
          </a:prstGeom>
          <a:noFill/>
          <a:ln w="9525" cap="rnd">
            <a:solidFill>
              <a:schemeClr val="dk1"/>
            </a:solidFill>
            <a:prstDash val="solid"/>
            <a:miter/>
            <a:headEnd type="none" w="med" len="med"/>
            <a:tailEnd type="triangle" w="med" len="med"/>
          </a:ln>
        </p:spPr>
      </p:cxnSp>
      <p:sp>
        <p:nvSpPr>
          <p:cNvPr id="453" name="Shape 453"/>
          <p:cNvSpPr txBox="1"/>
          <p:nvPr/>
        </p:nvSpPr>
        <p:spPr>
          <a:xfrm>
            <a:off x="6553200" y="6245225"/>
            <a:ext cx="2133599" cy="476249"/>
          </a:xfrm>
          <a:prstGeom prst="rect">
            <a:avLst/>
          </a:prstGeom>
          <a:noFill/>
          <a:ln>
            <a:noFill/>
          </a:ln>
        </p:spPr>
        <p:txBody>
          <a:bodyPr lIns="91425" tIns="45700" rIns="91425" bIns="45700" anchor="t" anchorCtr="0">
            <a:normAutofit/>
          </a:bodyPr>
          <a:lstStyle/>
          <a:p>
            <a:pPr marL="0" marR="0" lvl="0" indent="0" algn="r" rtl="0">
              <a:lnSpc>
                <a:spcPct val="100000"/>
              </a:lnSpc>
              <a:spcBef>
                <a:spcPts val="0"/>
              </a:spcBef>
              <a:spcAft>
                <a:spcPts val="0"/>
              </a:spcAft>
              <a:buClr>
                <a:srgbClr val="FF9F11"/>
              </a:buClr>
              <a:buSzPct val="25000"/>
              <a:buFont typeface="Arial"/>
              <a:buNone/>
            </a:pPr>
            <a:r>
              <a:rPr lang="en-US" sz="1400" b="0" i="0" u="none" strike="noStrike" cap="none" baseline="0">
                <a:solidFill>
                  <a:srgbClr val="FF9F11"/>
                </a:solidFill>
                <a:latin typeface="Arial"/>
                <a:ea typeface="Arial"/>
                <a:cs typeface="Arial"/>
                <a:sym typeface="Arial"/>
              </a:rPr>
              <a:t>5-*</a:t>
            </a:r>
          </a:p>
        </p:txBody>
      </p:sp>
      <p:sp>
        <p:nvSpPr>
          <p:cNvPr id="454" name="Shape 454"/>
          <p:cNvSpPr txBox="1"/>
          <p:nvPr/>
        </p:nvSpPr>
        <p:spPr>
          <a:xfrm>
            <a:off x="762000" y="6248400"/>
            <a:ext cx="3352799" cy="476249"/>
          </a:xfrm>
          <a:prstGeom prst="rect">
            <a:avLst/>
          </a:prstGeom>
          <a:noFill/>
          <a:ln>
            <a:noFill/>
          </a:ln>
        </p:spPr>
        <p:txBody>
          <a:bodyPr lIns="91425" tIns="45700" rIns="91425" bIns="45700" anchor="t"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1400" b="0" i="0" u="none" strike="noStrike" cap="none" baseline="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458"/>
        <p:cNvGrpSpPr/>
        <p:nvPr/>
      </p:nvGrpSpPr>
      <p:grpSpPr>
        <a:xfrm>
          <a:off x="0" y="0"/>
          <a:ext cx="0" cy="0"/>
          <a:chOff x="0" y="0"/>
          <a:chExt cx="0" cy="0"/>
        </a:xfrm>
      </p:grpSpPr>
      <p:sp>
        <p:nvSpPr>
          <p:cNvPr id="459" name="Shape 459"/>
          <p:cNvSpPr txBox="1">
            <a:spLocks noGrp="1"/>
          </p:cNvSpPr>
          <p:nvPr>
            <p:ph type="title"/>
          </p:nvPr>
        </p:nvSpPr>
        <p:spPr>
          <a:xfrm>
            <a:off x="762000" y="274637"/>
            <a:ext cx="7924799" cy="1143000"/>
          </a:xfrm>
          <a:prstGeom prst="rect">
            <a:avLst/>
          </a:prstGeom>
          <a:noFill/>
          <a:ln>
            <a:noFill/>
          </a:ln>
        </p:spPr>
        <p:txBody>
          <a:bodyPr lIns="91425" tIns="45700" rIns="91425" bIns="45700" anchor="ctr"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4400" b="1" i="0" u="none" strike="noStrike" cap="none" baseline="0">
                <a:solidFill>
                  <a:srgbClr val="000080"/>
                </a:solidFill>
                <a:latin typeface="Arial"/>
                <a:ea typeface="Arial"/>
                <a:cs typeface="Arial"/>
                <a:sym typeface="Arial"/>
              </a:rPr>
              <a:t>Subtraction </a:t>
            </a:r>
          </a:p>
        </p:txBody>
      </p:sp>
      <p:sp>
        <p:nvSpPr>
          <p:cNvPr id="460" name="Shape 460"/>
          <p:cNvSpPr txBox="1">
            <a:spLocks noGrp="1"/>
          </p:cNvSpPr>
          <p:nvPr>
            <p:ph type="body" idx="1"/>
          </p:nvPr>
        </p:nvSpPr>
        <p:spPr>
          <a:xfrm>
            <a:off x="914400" y="1524000"/>
            <a:ext cx="3809999" cy="4525961"/>
          </a:xfrm>
          <a:prstGeom prst="rect">
            <a:avLst/>
          </a:prstGeom>
          <a:noFill/>
          <a:ln>
            <a:noFill/>
          </a:ln>
        </p:spPr>
        <p:txBody>
          <a:bodyPr lIns="91425" tIns="45700" rIns="91425" bIns="45700" anchor="t" anchorCtr="0">
            <a:normAutofit/>
          </a:bodyPr>
          <a:lstStyle/>
          <a:p>
            <a:pPr marL="342900" marR="0" lvl="0" indent="-342900" algn="l" rtl="0">
              <a:lnSpc>
                <a:spcPct val="100000"/>
              </a:lnSpc>
              <a:spcBef>
                <a:spcPts val="0"/>
              </a:spcBef>
              <a:spcAft>
                <a:spcPts val="0"/>
              </a:spcAft>
              <a:buClr>
                <a:srgbClr val="000080"/>
              </a:buClr>
              <a:buSzPct val="100000"/>
              <a:buFont typeface="Arial"/>
              <a:buChar char="▪"/>
            </a:pPr>
            <a:r>
              <a:rPr lang="en-US" sz="2800" b="0" i="0" u="none" strike="noStrike" cap="none" baseline="0">
                <a:solidFill>
                  <a:schemeClr val="dk1"/>
                </a:solidFill>
                <a:latin typeface="Arial"/>
                <a:ea typeface="Arial"/>
                <a:cs typeface="Arial"/>
                <a:sym typeface="Arial"/>
              </a:rPr>
              <a:t>8-bit number </a:t>
            </a:r>
          </a:p>
          <a:p>
            <a:pPr marL="742950" marR="0" lvl="1" indent="-285750" algn="l" rtl="0">
              <a:lnSpc>
                <a:spcPct val="100000"/>
              </a:lnSpc>
              <a:spcBef>
                <a:spcPts val="480"/>
              </a:spcBef>
              <a:spcAft>
                <a:spcPts val="0"/>
              </a:spcAft>
              <a:buClr>
                <a:srgbClr val="FF9F11"/>
              </a:buClr>
              <a:buSzPct val="100000"/>
              <a:buFont typeface="Arial"/>
              <a:buChar char="▪"/>
            </a:pPr>
            <a:r>
              <a:rPr lang="en-US" sz="2400" b="0" i="0" u="none" strike="noStrike" cap="none" baseline="0">
                <a:solidFill>
                  <a:schemeClr val="dk1"/>
                </a:solidFill>
                <a:latin typeface="Arial"/>
                <a:ea typeface="Arial"/>
                <a:cs typeface="Arial"/>
                <a:sym typeface="Arial"/>
              </a:rPr>
              <a:t>Invert </a:t>
            </a:r>
            <a:r>
              <a:rPr lang="en-US" sz="2400" b="0" i="0" u="none" strike="noStrike" cap="none" baseline="0">
                <a:solidFill>
                  <a:srgbClr val="000080"/>
                </a:solidFill>
                <a:latin typeface="Arial"/>
                <a:ea typeface="Arial"/>
                <a:cs typeface="Arial"/>
                <a:sym typeface="Arial"/>
              </a:rPr>
              <a:t>0101 1010</a:t>
            </a:r>
            <a:r>
              <a:rPr lang="en-US" sz="2400" b="0" i="0" u="none" strike="noStrike" cap="none" baseline="0">
                <a:solidFill>
                  <a:schemeClr val="dk1"/>
                </a:solidFill>
                <a:latin typeface="Arial"/>
                <a:ea typeface="Arial"/>
                <a:cs typeface="Arial"/>
                <a:sym typeface="Arial"/>
              </a:rPr>
              <a:t> </a:t>
            </a:r>
            <a:r>
              <a:rPr lang="en-US" sz="2400" b="0" i="0" u="none" strike="noStrike" cap="none" baseline="0">
                <a:solidFill>
                  <a:srgbClr val="000080"/>
                </a:solidFill>
                <a:latin typeface="Arial"/>
                <a:ea typeface="Arial"/>
                <a:cs typeface="Arial"/>
                <a:sym typeface="Arial"/>
              </a:rPr>
              <a:t>(90</a:t>
            </a:r>
            <a:r>
              <a:rPr lang="en-US" sz="2400" b="0" i="0" u="none" strike="noStrike" cap="none" baseline="-25000">
                <a:solidFill>
                  <a:srgbClr val="000080"/>
                </a:solidFill>
                <a:latin typeface="Arial"/>
                <a:ea typeface="Arial"/>
                <a:cs typeface="Arial"/>
                <a:sym typeface="Arial"/>
              </a:rPr>
              <a:t>10</a:t>
            </a:r>
            <a:r>
              <a:rPr lang="en-US" sz="2400" b="0" i="0" u="none" strike="noStrike" cap="none" baseline="0">
                <a:solidFill>
                  <a:srgbClr val="000080"/>
                </a:solidFill>
                <a:latin typeface="Arial"/>
                <a:ea typeface="Arial"/>
                <a:cs typeface="Arial"/>
                <a:sym typeface="Arial"/>
              </a:rPr>
              <a:t>)</a:t>
            </a:r>
            <a:r>
              <a:rPr lang="en-US" sz="2400" b="0" i="0" u="none" strike="noStrike" cap="none" baseline="0">
                <a:solidFill>
                  <a:schemeClr val="dk1"/>
                </a:solidFill>
                <a:latin typeface="Arial"/>
                <a:ea typeface="Arial"/>
                <a:cs typeface="Arial"/>
                <a:sym typeface="Arial"/>
              </a:rPr>
              <a:t> </a:t>
            </a:r>
            <a:r>
              <a:rPr lang="en-US" sz="2400" b="0" i="0" u="none" strike="noStrike" cap="none" baseline="0">
                <a:solidFill>
                  <a:srgbClr val="FF9F11"/>
                </a:solidFill>
                <a:latin typeface="Arial"/>
                <a:ea typeface="Arial"/>
                <a:cs typeface="Arial"/>
                <a:sym typeface="Arial"/>
              </a:rPr>
              <a:t>1010 0101</a:t>
            </a:r>
          </a:p>
          <a:p>
            <a:pPr marL="742950" marR="0" lvl="1" indent="-133350" algn="l" rtl="0">
              <a:lnSpc>
                <a:spcPct val="100000"/>
              </a:lnSpc>
              <a:spcBef>
                <a:spcPts val="480"/>
              </a:spcBef>
              <a:spcAft>
                <a:spcPts val="0"/>
              </a:spcAft>
              <a:buClr>
                <a:srgbClr val="FF9F11"/>
              </a:buClr>
              <a:buFont typeface="Arial"/>
              <a:buNone/>
            </a:pPr>
            <a:endParaRPr sz="2400" b="0" i="0" u="none" strike="noStrike" cap="none" baseline="0">
              <a:solidFill>
                <a:schemeClr val="dk1"/>
              </a:solidFill>
              <a:latin typeface="Arial"/>
              <a:ea typeface="Arial"/>
              <a:cs typeface="Arial"/>
              <a:sym typeface="Arial"/>
            </a:endParaRPr>
          </a:p>
          <a:p>
            <a:pPr marL="742950" marR="0" lvl="1" indent="-133350" algn="l" rtl="0">
              <a:lnSpc>
                <a:spcPct val="100000"/>
              </a:lnSpc>
              <a:spcBef>
                <a:spcPts val="480"/>
              </a:spcBef>
              <a:spcAft>
                <a:spcPts val="0"/>
              </a:spcAft>
              <a:buClr>
                <a:srgbClr val="FF9F11"/>
              </a:buClr>
              <a:buFont typeface="Arial"/>
              <a:buNone/>
            </a:pPr>
            <a:endParaRPr sz="2400" b="0" i="0" u="none" strike="noStrike" cap="none" baseline="0">
              <a:solidFill>
                <a:schemeClr val="dk1"/>
              </a:solidFill>
              <a:latin typeface="Arial"/>
              <a:ea typeface="Arial"/>
              <a:cs typeface="Arial"/>
              <a:sym typeface="Arial"/>
            </a:endParaRPr>
          </a:p>
          <a:p>
            <a:pPr marL="742950" marR="0" lvl="1" indent="-285750" algn="l" rtl="0">
              <a:lnSpc>
                <a:spcPct val="100000"/>
              </a:lnSpc>
              <a:spcBef>
                <a:spcPts val="480"/>
              </a:spcBef>
              <a:spcAft>
                <a:spcPts val="0"/>
              </a:spcAft>
              <a:buClr>
                <a:srgbClr val="FF9F11"/>
              </a:buClr>
              <a:buSzPct val="100000"/>
              <a:buFont typeface="Arial"/>
              <a:buChar char="▪"/>
            </a:pPr>
            <a:r>
              <a:rPr lang="en-US" sz="2400" b="0" i="0" u="none" strike="noStrike" cap="none" baseline="0">
                <a:solidFill>
                  <a:schemeClr val="dk1"/>
                </a:solidFill>
                <a:latin typeface="Arial"/>
                <a:ea typeface="Arial"/>
                <a:cs typeface="Arial"/>
                <a:sym typeface="Arial"/>
              </a:rPr>
              <a:t>Add</a:t>
            </a:r>
          </a:p>
          <a:p>
            <a:pPr marL="742950" marR="0" lvl="1" indent="-285750" algn="l" rtl="0">
              <a:lnSpc>
                <a:spcPct val="100000"/>
              </a:lnSpc>
              <a:spcBef>
                <a:spcPts val="480"/>
              </a:spcBef>
              <a:spcAft>
                <a:spcPts val="0"/>
              </a:spcAft>
              <a:buClr>
                <a:srgbClr val="FF9F11"/>
              </a:buClr>
              <a:buSzPct val="100000"/>
              <a:buFont typeface="Arial"/>
              <a:buChar char="▪"/>
            </a:pPr>
            <a:r>
              <a:rPr lang="en-US" sz="2400" b="0" i="0" u="none" strike="noStrike" cap="none" baseline="0">
                <a:solidFill>
                  <a:schemeClr val="dk1"/>
                </a:solidFill>
                <a:latin typeface="Arial"/>
                <a:ea typeface="Arial"/>
                <a:cs typeface="Arial"/>
                <a:sym typeface="Arial"/>
              </a:rPr>
              <a:t>9 bits </a:t>
            </a:r>
          </a:p>
          <a:p>
            <a:pPr marL="742950" marR="0" lvl="1" indent="-285750" algn="r" rtl="0">
              <a:lnSpc>
                <a:spcPct val="100000"/>
              </a:lnSpc>
              <a:spcBef>
                <a:spcPts val="480"/>
              </a:spcBef>
              <a:spcAft>
                <a:spcPts val="0"/>
              </a:spcAft>
              <a:buClr>
                <a:srgbClr val="FF9F11"/>
              </a:buClr>
              <a:buSzPct val="25000"/>
              <a:buFont typeface="Arial"/>
              <a:buNone/>
            </a:pPr>
            <a:r>
              <a:rPr lang="en-US" sz="2400" b="0" i="0" u="none" strike="noStrike" cap="none" baseline="0">
                <a:solidFill>
                  <a:schemeClr val="dk1"/>
                </a:solidFill>
                <a:latin typeface="Arial"/>
                <a:ea typeface="Arial"/>
                <a:cs typeface="Arial"/>
                <a:sym typeface="Arial"/>
              </a:rPr>
              <a:t>End-around carry</a:t>
            </a:r>
          </a:p>
          <a:p>
            <a:pPr marL="342900" marR="0" lvl="0" indent="-190500" algn="l" rtl="0">
              <a:spcBef>
                <a:spcPts val="480"/>
              </a:spcBef>
              <a:spcAft>
                <a:spcPts val="0"/>
              </a:spcAft>
              <a:buClr>
                <a:srgbClr val="000080"/>
              </a:buClr>
              <a:buFont typeface="Arial"/>
              <a:buNone/>
            </a:pPr>
            <a:endParaRPr sz="2400" b="0" i="0" u="none" strike="noStrike" cap="none" baseline="0">
              <a:solidFill>
                <a:schemeClr val="dk1"/>
              </a:solidFill>
              <a:latin typeface="Arial"/>
              <a:ea typeface="Arial"/>
              <a:cs typeface="Arial"/>
              <a:sym typeface="Arial"/>
            </a:endParaRPr>
          </a:p>
        </p:txBody>
      </p:sp>
      <p:graphicFrame>
        <p:nvGraphicFramePr>
          <p:cNvPr id="461" name="Shape 461"/>
          <p:cNvGraphicFramePr/>
          <p:nvPr/>
        </p:nvGraphicFramePr>
        <p:xfrm>
          <a:off x="4876800" y="1524000"/>
          <a:ext cx="3000000" cy="3000000"/>
        </p:xfrm>
        <a:graphic>
          <a:graphicData uri="http://schemas.openxmlformats.org/drawingml/2006/table">
            <a:tbl>
              <a:tblPr>
                <a:noFill/>
                <a:tableStyleId>{9F3B67F5-EC5F-4FF9-9A0E-12FF0A70A6AD}</a:tableStyleId>
              </a:tblPr>
              <a:tblGrid>
                <a:gridCol w="2205025"/>
                <a:gridCol w="649275"/>
                <a:gridCol w="955675"/>
              </a:tblGrid>
              <a:tr h="574675">
                <a:tc>
                  <a:txBody>
                    <a:bodyPr/>
                    <a:lstStyle/>
                    <a:p>
                      <a:pPr marL="0" marR="0" lvl="0" indent="0" algn="r" rtl="0">
                        <a:lnSpc>
                          <a:spcPct val="100000"/>
                        </a:lnSpc>
                        <a:spcBef>
                          <a:spcPts val="0"/>
                        </a:spcBef>
                        <a:spcAft>
                          <a:spcPts val="0"/>
                        </a:spcAft>
                        <a:buClr>
                          <a:srgbClr val="000080"/>
                        </a:buClr>
                        <a:buSzPct val="25000"/>
                        <a:buFont typeface="Arial"/>
                        <a:buNone/>
                      </a:pPr>
                      <a:r>
                        <a:rPr lang="en-US" sz="2800" b="0" i="0" u="none" strike="noStrike" cap="none" baseline="0">
                          <a:solidFill>
                            <a:srgbClr val="000080"/>
                          </a:solidFill>
                          <a:latin typeface="Arial"/>
                          <a:ea typeface="Arial"/>
                          <a:cs typeface="Arial"/>
                          <a:sym typeface="Arial"/>
                        </a:rPr>
                        <a:t>0110 1010</a:t>
                      </a:r>
                    </a:p>
                  </a:txBody>
                  <a:tcPr marL="0" marR="0" marT="0" marB="0"/>
                </a:tc>
                <a:tc>
                  <a:txBody>
                    <a:bodyPr/>
                    <a:lstStyle/>
                    <a:p>
                      <a:pPr marL="0" marR="0" lvl="0" indent="0" algn="l" rtl="0">
                        <a:lnSpc>
                          <a:spcPct val="100000"/>
                        </a:lnSpc>
                        <a:spcBef>
                          <a:spcPts val="0"/>
                        </a:spcBef>
                        <a:spcAft>
                          <a:spcPts val="0"/>
                        </a:spcAft>
                        <a:buClr>
                          <a:schemeClr val="dk1"/>
                        </a:buClr>
                        <a:buSzPct val="25000"/>
                        <a:buFont typeface="Arial"/>
                        <a:buNone/>
                      </a:pPr>
                      <a:r>
                        <a:rPr lang="en-US" sz="2800" b="0" i="0" u="none" strike="noStrike" cap="none" baseline="0">
                          <a:solidFill>
                            <a:schemeClr val="dk1"/>
                          </a:solidFill>
                          <a:latin typeface="Arial"/>
                          <a:ea typeface="Arial"/>
                          <a:cs typeface="Arial"/>
                          <a:sym typeface="Arial"/>
                        </a:rPr>
                        <a:t>=</a:t>
                      </a:r>
                    </a:p>
                  </a:txBody>
                  <a:tcPr marL="0" marR="0" marT="0" marB="0"/>
                </a:tc>
                <a:tc>
                  <a:txBody>
                    <a:bodyPr/>
                    <a:lstStyle/>
                    <a:p>
                      <a:pPr marL="0" marR="0" lvl="0" indent="0" algn="r" rtl="0">
                        <a:lnSpc>
                          <a:spcPct val="100000"/>
                        </a:lnSpc>
                        <a:spcBef>
                          <a:spcPts val="0"/>
                        </a:spcBef>
                        <a:spcAft>
                          <a:spcPts val="0"/>
                        </a:spcAft>
                        <a:buClr>
                          <a:srgbClr val="000080"/>
                        </a:buClr>
                        <a:buSzPct val="25000"/>
                        <a:buFont typeface="Arial"/>
                        <a:buNone/>
                      </a:pPr>
                      <a:r>
                        <a:rPr lang="en-US" sz="2800" b="0" i="0" u="none" strike="noStrike" cap="none" baseline="0">
                          <a:solidFill>
                            <a:srgbClr val="000080"/>
                          </a:solidFill>
                          <a:latin typeface="Arial"/>
                          <a:ea typeface="Arial"/>
                          <a:cs typeface="Arial"/>
                          <a:sym typeface="Arial"/>
                        </a:rPr>
                        <a:t>106</a:t>
                      </a:r>
                    </a:p>
                  </a:txBody>
                  <a:tcPr marL="0" marR="0" marT="0" marB="0"/>
                </a:tc>
              </a:tr>
              <a:tr h="574675">
                <a:tc>
                  <a:txBody>
                    <a:bodyPr/>
                    <a:lstStyle/>
                    <a:p>
                      <a:pPr marL="0" marR="0" lvl="0" indent="0" algn="r" rtl="0">
                        <a:lnSpc>
                          <a:spcPct val="100000"/>
                        </a:lnSpc>
                        <a:spcBef>
                          <a:spcPts val="0"/>
                        </a:spcBef>
                        <a:spcAft>
                          <a:spcPts val="0"/>
                        </a:spcAft>
                        <a:buClr>
                          <a:srgbClr val="000080"/>
                        </a:buClr>
                        <a:buSzPct val="25000"/>
                        <a:buFont typeface="Arial"/>
                        <a:buNone/>
                      </a:pPr>
                      <a:r>
                        <a:rPr lang="en-US" sz="2800" b="0" i="0" u="none" strike="noStrike" cap="none" baseline="0">
                          <a:solidFill>
                            <a:srgbClr val="000080"/>
                          </a:solidFill>
                          <a:latin typeface="Arial"/>
                          <a:ea typeface="Arial"/>
                          <a:cs typeface="Arial"/>
                          <a:sym typeface="Arial"/>
                        </a:rPr>
                        <a:t>-0101 1010</a:t>
                      </a:r>
                    </a:p>
                  </a:txBody>
                  <a:tcPr marL="0" marR="0" marT="0" marB="0">
                    <a:lnB w="19050" cap="flat">
                      <a:solidFill>
                        <a:srgbClr val="000080"/>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ct val="25000"/>
                        <a:buFont typeface="Arial"/>
                        <a:buNone/>
                      </a:pPr>
                      <a:r>
                        <a:rPr lang="en-US" sz="2800" b="0" i="0" u="none" strike="noStrike" cap="none" baseline="0">
                          <a:solidFill>
                            <a:schemeClr val="dk1"/>
                          </a:solidFill>
                          <a:latin typeface="Arial"/>
                          <a:ea typeface="Arial"/>
                          <a:cs typeface="Arial"/>
                          <a:sym typeface="Arial"/>
                        </a:rPr>
                        <a:t>=</a:t>
                      </a:r>
                    </a:p>
                  </a:txBody>
                  <a:tcPr marL="0" marR="0" marT="0" marB="0"/>
                </a:tc>
                <a:tc>
                  <a:txBody>
                    <a:bodyPr/>
                    <a:lstStyle/>
                    <a:p>
                      <a:pPr marL="0" marR="0" lvl="0" indent="0" algn="r" rtl="0">
                        <a:lnSpc>
                          <a:spcPct val="100000"/>
                        </a:lnSpc>
                        <a:spcBef>
                          <a:spcPts val="0"/>
                        </a:spcBef>
                        <a:spcAft>
                          <a:spcPts val="0"/>
                        </a:spcAft>
                        <a:buClr>
                          <a:srgbClr val="000080"/>
                        </a:buClr>
                        <a:buSzPct val="25000"/>
                        <a:buFont typeface="Arial"/>
                        <a:buNone/>
                      </a:pPr>
                      <a:r>
                        <a:rPr lang="en-US" sz="2800" b="0" i="0" u="none" strike="noStrike" cap="none" baseline="0">
                          <a:solidFill>
                            <a:srgbClr val="000080"/>
                          </a:solidFill>
                          <a:latin typeface="Arial"/>
                          <a:ea typeface="Arial"/>
                          <a:cs typeface="Arial"/>
                          <a:sym typeface="Arial"/>
                        </a:rPr>
                        <a:t>90</a:t>
                      </a:r>
                    </a:p>
                  </a:txBody>
                  <a:tcPr marL="0" marR="0" marT="0" marB="0">
                    <a:lnB w="19050" cap="flat">
                      <a:solidFill>
                        <a:srgbClr val="000080"/>
                      </a:solidFill>
                      <a:prstDash val="solid"/>
                      <a:round/>
                      <a:headEnd type="none" w="med" len="med"/>
                      <a:tailEnd type="none" w="med" len="med"/>
                    </a:lnB>
                  </a:tcPr>
                </a:tc>
              </a:tr>
              <a:tr h="573075">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lnT w="19050" cap="flat">
                      <a:solidFill>
                        <a:srgbClr val="000080"/>
                      </a:solidFill>
                      <a:prstDash val="solid"/>
                      <a:round/>
                      <a:headEnd type="none" w="med" len="med"/>
                      <a:tailEnd type="none" w="med" len="med"/>
                    </a:lnT>
                  </a:tcPr>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lnT w="19050" cap="flat">
                      <a:solidFill>
                        <a:srgbClr val="000080"/>
                      </a:solidFill>
                      <a:prstDash val="solid"/>
                      <a:round/>
                      <a:headEnd type="none" w="med" len="med"/>
                      <a:tailEnd type="none" w="med" len="med"/>
                    </a:lnT>
                  </a:tcPr>
                </a:tc>
              </a:tr>
              <a:tr h="574675">
                <a:tc>
                  <a:txBody>
                    <a:bodyPr/>
                    <a:lstStyle/>
                    <a:p>
                      <a:pPr marL="0" marR="0" lvl="0" indent="0" algn="r" rtl="0">
                        <a:lnSpc>
                          <a:spcPct val="100000"/>
                        </a:lnSpc>
                        <a:spcBef>
                          <a:spcPts val="0"/>
                        </a:spcBef>
                        <a:spcAft>
                          <a:spcPts val="0"/>
                        </a:spcAft>
                        <a:buClr>
                          <a:srgbClr val="000080"/>
                        </a:buClr>
                        <a:buSzPct val="25000"/>
                        <a:buFont typeface="Arial"/>
                        <a:buNone/>
                      </a:pPr>
                      <a:r>
                        <a:rPr lang="en-US" sz="2800" b="0" i="0" u="none" strike="noStrike" cap="none" baseline="0">
                          <a:solidFill>
                            <a:srgbClr val="000080"/>
                          </a:solidFill>
                          <a:latin typeface="Arial"/>
                          <a:ea typeface="Arial"/>
                          <a:cs typeface="Arial"/>
                          <a:sym typeface="Arial"/>
                        </a:rPr>
                        <a:t>0110 1010</a:t>
                      </a:r>
                    </a:p>
                  </a:txBody>
                  <a:tcPr marL="0" marR="0" marT="0" marB="0"/>
                </a:tc>
                <a:tc>
                  <a:txBody>
                    <a:bodyPr/>
                    <a:lstStyle/>
                    <a:p>
                      <a:pPr marL="0" marR="0" lvl="0" indent="0" algn="l" rtl="0">
                        <a:lnSpc>
                          <a:spcPct val="100000"/>
                        </a:lnSpc>
                        <a:spcBef>
                          <a:spcPts val="0"/>
                        </a:spcBef>
                        <a:spcAft>
                          <a:spcPts val="0"/>
                        </a:spcAft>
                        <a:buClr>
                          <a:schemeClr val="dk1"/>
                        </a:buClr>
                        <a:buSzPct val="25000"/>
                        <a:buFont typeface="Arial"/>
                        <a:buNone/>
                      </a:pPr>
                      <a:r>
                        <a:rPr lang="en-US" sz="2800" b="0" i="0" u="none" strike="noStrike" cap="none" baseline="0">
                          <a:solidFill>
                            <a:schemeClr val="dk1"/>
                          </a:solidFill>
                          <a:latin typeface="Arial"/>
                          <a:ea typeface="Arial"/>
                          <a:cs typeface="Arial"/>
                          <a:sym typeface="Arial"/>
                        </a:rPr>
                        <a:t>=</a:t>
                      </a:r>
                    </a:p>
                  </a:txBody>
                  <a:tcPr marL="0" marR="0" marT="0" marB="0"/>
                </a:tc>
                <a:tc>
                  <a:txBody>
                    <a:bodyPr/>
                    <a:lstStyle/>
                    <a:p>
                      <a:pPr marL="0" marR="0" lvl="0" indent="0" algn="r" rtl="0">
                        <a:lnSpc>
                          <a:spcPct val="100000"/>
                        </a:lnSpc>
                        <a:spcBef>
                          <a:spcPts val="0"/>
                        </a:spcBef>
                        <a:spcAft>
                          <a:spcPts val="0"/>
                        </a:spcAft>
                        <a:buClr>
                          <a:srgbClr val="000080"/>
                        </a:buClr>
                        <a:buSzPct val="25000"/>
                        <a:buFont typeface="Arial"/>
                        <a:buNone/>
                      </a:pPr>
                      <a:r>
                        <a:rPr lang="en-US" sz="2800" b="0" i="0" u="none" strike="noStrike" cap="none" baseline="0">
                          <a:solidFill>
                            <a:srgbClr val="000080"/>
                          </a:solidFill>
                          <a:latin typeface="Arial"/>
                          <a:ea typeface="Arial"/>
                          <a:cs typeface="Arial"/>
                          <a:sym typeface="Arial"/>
                        </a:rPr>
                        <a:t>106</a:t>
                      </a:r>
                    </a:p>
                  </a:txBody>
                  <a:tcPr marL="0" marR="0" marT="0" marB="0"/>
                </a:tc>
              </a:tr>
              <a:tr h="557200">
                <a:tc>
                  <a:txBody>
                    <a:bodyPr/>
                    <a:lstStyle/>
                    <a:p>
                      <a:pPr marL="0" marR="0" lvl="0" indent="0" algn="r" rtl="0">
                        <a:lnSpc>
                          <a:spcPct val="100000"/>
                        </a:lnSpc>
                        <a:spcBef>
                          <a:spcPts val="0"/>
                        </a:spcBef>
                        <a:spcAft>
                          <a:spcPts val="0"/>
                        </a:spcAft>
                        <a:buClr>
                          <a:srgbClr val="FF9F11"/>
                        </a:buClr>
                        <a:buSzPct val="25000"/>
                        <a:buFont typeface="Arial"/>
                        <a:buNone/>
                      </a:pPr>
                      <a:r>
                        <a:rPr lang="en-US" sz="2800" b="0" i="0" u="none" strike="noStrike" cap="none" baseline="0">
                          <a:solidFill>
                            <a:srgbClr val="FF9F11"/>
                          </a:solidFill>
                          <a:latin typeface="Arial"/>
                          <a:ea typeface="Arial"/>
                          <a:cs typeface="Arial"/>
                          <a:sym typeface="Arial"/>
                        </a:rPr>
                        <a:t>–1010 0101</a:t>
                      </a:r>
                    </a:p>
                  </a:txBody>
                  <a:tcPr marL="0" marR="0" marT="0" marB="0">
                    <a:lnB w="19050" cap="flat">
                      <a:solidFill>
                        <a:srgbClr val="000080"/>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ct val="25000"/>
                        <a:buFont typeface="Arial"/>
                        <a:buNone/>
                      </a:pPr>
                      <a:r>
                        <a:rPr lang="en-US" sz="2800" b="0" i="0" u="none" strike="noStrike" cap="none" baseline="0">
                          <a:solidFill>
                            <a:schemeClr val="dk1"/>
                          </a:solidFill>
                          <a:latin typeface="Arial"/>
                          <a:ea typeface="Arial"/>
                          <a:cs typeface="Arial"/>
                          <a:sym typeface="Arial"/>
                        </a:rPr>
                        <a:t>=</a:t>
                      </a:r>
                    </a:p>
                  </a:txBody>
                  <a:tcPr marL="0" marR="0" marT="0" marB="0"/>
                </a:tc>
                <a:tc>
                  <a:txBody>
                    <a:bodyPr/>
                    <a:lstStyle/>
                    <a:p>
                      <a:pPr marL="0" marR="0" lvl="0" indent="0" algn="r" rtl="0">
                        <a:lnSpc>
                          <a:spcPct val="100000"/>
                        </a:lnSpc>
                        <a:spcBef>
                          <a:spcPts val="0"/>
                        </a:spcBef>
                        <a:spcAft>
                          <a:spcPts val="0"/>
                        </a:spcAft>
                        <a:buClr>
                          <a:srgbClr val="FF9F11"/>
                        </a:buClr>
                        <a:buSzPct val="25000"/>
                        <a:buFont typeface="Arial"/>
                        <a:buNone/>
                      </a:pPr>
                      <a:r>
                        <a:rPr lang="en-US" sz="2800" b="0" i="0" u="none" strike="noStrike" cap="none" baseline="0">
                          <a:solidFill>
                            <a:srgbClr val="FF9F11"/>
                          </a:solidFill>
                          <a:latin typeface="Arial"/>
                          <a:ea typeface="Arial"/>
                          <a:cs typeface="Arial"/>
                          <a:sym typeface="Arial"/>
                        </a:rPr>
                        <a:t>90</a:t>
                      </a:r>
                    </a:p>
                  </a:txBody>
                  <a:tcPr marL="0" marR="0" marT="0" marB="0">
                    <a:lnB w="19050" cap="flat">
                      <a:solidFill>
                        <a:srgbClr val="000080"/>
                      </a:solidFill>
                      <a:prstDash val="solid"/>
                      <a:round/>
                      <a:headEnd type="none" w="med" len="med"/>
                      <a:tailEnd type="none" w="med" len="med"/>
                    </a:lnB>
                  </a:tcPr>
                </a:tc>
              </a:tr>
              <a:tr h="557200">
                <a:tc>
                  <a:txBody>
                    <a:bodyPr/>
                    <a:lstStyle/>
                    <a:p>
                      <a:pPr marL="0" marR="0" lvl="0" indent="0" algn="r" rtl="0">
                        <a:lnSpc>
                          <a:spcPct val="100000"/>
                        </a:lnSpc>
                        <a:spcBef>
                          <a:spcPts val="0"/>
                        </a:spcBef>
                        <a:spcAft>
                          <a:spcPts val="0"/>
                        </a:spcAft>
                        <a:buClr>
                          <a:srgbClr val="000080"/>
                        </a:buClr>
                        <a:buSzPct val="25000"/>
                        <a:buFont typeface="Arial"/>
                        <a:buNone/>
                      </a:pPr>
                      <a:r>
                        <a:rPr lang="en-US" sz="2800" b="0" i="0" u="none" strike="noStrike" cap="none" baseline="0">
                          <a:solidFill>
                            <a:srgbClr val="000080"/>
                          </a:solidFill>
                          <a:latin typeface="Arial"/>
                          <a:ea typeface="Arial"/>
                          <a:cs typeface="Arial"/>
                          <a:sym typeface="Arial"/>
                        </a:rPr>
                        <a:t>10000 1111</a:t>
                      </a:r>
                    </a:p>
                  </a:txBody>
                  <a:tcPr marL="0" marR="0" marT="0" marB="0">
                    <a:lnT w="19050" cap="flat">
                      <a:solidFill>
                        <a:srgbClr val="000080"/>
                      </a:solidFill>
                      <a:prstDash val="solid"/>
                      <a:round/>
                      <a:headEnd type="none" w="med" len="med"/>
                      <a:tailEnd type="none" w="med" len="med"/>
                    </a:lnT>
                  </a:tcPr>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lnT w="19050" cap="flat">
                      <a:solidFill>
                        <a:srgbClr val="000080"/>
                      </a:solidFill>
                      <a:prstDash val="solid"/>
                      <a:round/>
                      <a:headEnd type="none" w="med" len="med"/>
                      <a:tailEnd type="none" w="med" len="med"/>
                    </a:lnT>
                  </a:tcPr>
                </a:tc>
              </a:tr>
              <a:tr h="557200">
                <a:tc>
                  <a:txBody>
                    <a:bodyPr/>
                    <a:lstStyle/>
                    <a:p>
                      <a:pPr marL="0" marR="0" lvl="0" indent="0" algn="r" rtl="0">
                        <a:lnSpc>
                          <a:spcPct val="100000"/>
                        </a:lnSpc>
                        <a:spcBef>
                          <a:spcPts val="0"/>
                        </a:spcBef>
                        <a:spcAft>
                          <a:spcPts val="0"/>
                        </a:spcAft>
                        <a:buClr>
                          <a:srgbClr val="000080"/>
                        </a:buClr>
                        <a:buSzPct val="25000"/>
                        <a:buFont typeface="Arial"/>
                        <a:buNone/>
                      </a:pPr>
                      <a:r>
                        <a:rPr lang="en-US" sz="2800" b="0" i="0" u="none" strike="noStrike" cap="none" baseline="0">
                          <a:solidFill>
                            <a:srgbClr val="000080"/>
                          </a:solidFill>
                          <a:latin typeface="Arial"/>
                          <a:ea typeface="Arial"/>
                          <a:cs typeface="Arial"/>
                          <a:sym typeface="Arial"/>
                        </a:rPr>
                        <a:t>+1</a:t>
                      </a:r>
                    </a:p>
                  </a:txBody>
                  <a:tcPr marL="0" marR="0" marT="0" marB="0">
                    <a:lnB w="19050" cap="flat">
                      <a:solidFill>
                        <a:srgbClr val="000080"/>
                      </a:solidFill>
                      <a:prstDash val="solid"/>
                      <a:round/>
                      <a:headEnd type="none" w="med" len="med"/>
                      <a:tailEnd type="none" w="med" len="med"/>
                    </a:lnB>
                  </a:tcPr>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lnB w="19050" cap="flat">
                      <a:solidFill>
                        <a:srgbClr val="000080"/>
                      </a:solidFill>
                      <a:prstDash val="solid"/>
                      <a:round/>
                      <a:headEnd type="none" w="med" len="med"/>
                      <a:tailEnd type="none" w="med" len="med"/>
                    </a:lnB>
                  </a:tcPr>
                </a:tc>
              </a:tr>
              <a:tr h="557200">
                <a:tc>
                  <a:txBody>
                    <a:bodyPr/>
                    <a:lstStyle/>
                    <a:p>
                      <a:pPr marL="0" marR="0" lvl="0" indent="0" algn="r" rtl="0">
                        <a:lnSpc>
                          <a:spcPct val="100000"/>
                        </a:lnSpc>
                        <a:spcBef>
                          <a:spcPts val="0"/>
                        </a:spcBef>
                        <a:spcAft>
                          <a:spcPts val="0"/>
                        </a:spcAft>
                        <a:buClr>
                          <a:srgbClr val="000080"/>
                        </a:buClr>
                        <a:buSzPct val="25000"/>
                        <a:buFont typeface="Arial"/>
                        <a:buNone/>
                      </a:pPr>
                      <a:r>
                        <a:rPr lang="en-US" sz="2800" b="0" i="0" u="none" strike="noStrike" cap="none" baseline="0">
                          <a:solidFill>
                            <a:srgbClr val="000080"/>
                          </a:solidFill>
                          <a:latin typeface="Arial"/>
                          <a:ea typeface="Arial"/>
                          <a:cs typeface="Arial"/>
                          <a:sym typeface="Arial"/>
                        </a:rPr>
                        <a:t> 0001 0000</a:t>
                      </a:r>
                    </a:p>
                  </a:txBody>
                  <a:tcPr marL="0" marR="0" marT="0" marB="0">
                    <a:lnT w="19050" cap="flat">
                      <a:solidFill>
                        <a:srgbClr val="000080"/>
                      </a:solidFill>
                      <a:prstDash val="solid"/>
                      <a:round/>
                      <a:headEnd type="none" w="med" len="med"/>
                      <a:tailEnd type="none" w="med" len="med"/>
                    </a:lnT>
                  </a:tcPr>
                </a:tc>
                <a:tc>
                  <a:txBody>
                    <a:bodyPr/>
                    <a:lstStyle/>
                    <a:p>
                      <a:pPr marL="0" marR="0" lvl="0" indent="0" algn="l" rtl="0">
                        <a:lnSpc>
                          <a:spcPct val="100000"/>
                        </a:lnSpc>
                        <a:spcBef>
                          <a:spcPts val="0"/>
                        </a:spcBef>
                        <a:spcAft>
                          <a:spcPts val="0"/>
                        </a:spcAft>
                        <a:buClr>
                          <a:schemeClr val="dk1"/>
                        </a:buClr>
                        <a:buSzPct val="25000"/>
                        <a:buFont typeface="Arial"/>
                        <a:buNone/>
                      </a:pPr>
                      <a:r>
                        <a:rPr lang="en-US" sz="2800" b="0" i="0" u="none" strike="noStrike" cap="none" baseline="0">
                          <a:solidFill>
                            <a:schemeClr val="dk1"/>
                          </a:solidFill>
                          <a:latin typeface="Arial"/>
                          <a:ea typeface="Arial"/>
                          <a:cs typeface="Arial"/>
                          <a:sym typeface="Arial"/>
                        </a:rPr>
                        <a:t>=</a:t>
                      </a:r>
                    </a:p>
                  </a:txBody>
                  <a:tcPr marL="0" marR="0" marT="0" marB="0"/>
                </a:tc>
                <a:tc>
                  <a:txBody>
                    <a:bodyPr/>
                    <a:lstStyle/>
                    <a:p>
                      <a:pPr marL="0" marR="0" lvl="0" indent="0" algn="r" rtl="0">
                        <a:lnSpc>
                          <a:spcPct val="100000"/>
                        </a:lnSpc>
                        <a:spcBef>
                          <a:spcPts val="0"/>
                        </a:spcBef>
                        <a:spcAft>
                          <a:spcPts val="0"/>
                        </a:spcAft>
                        <a:buClr>
                          <a:srgbClr val="000080"/>
                        </a:buClr>
                        <a:buSzPct val="25000"/>
                        <a:buFont typeface="Arial"/>
                        <a:buNone/>
                      </a:pPr>
                      <a:r>
                        <a:rPr lang="en-US" sz="2800" b="0" i="0" u="none" strike="noStrike" cap="none" baseline="0">
                          <a:solidFill>
                            <a:srgbClr val="000080"/>
                          </a:solidFill>
                          <a:latin typeface="Arial"/>
                          <a:ea typeface="Arial"/>
                          <a:cs typeface="Arial"/>
                          <a:sym typeface="Arial"/>
                        </a:rPr>
                        <a:t>16</a:t>
                      </a:r>
                    </a:p>
                  </a:txBody>
                  <a:tcPr marL="0" marR="0" marT="0" marB="0">
                    <a:lnT w="19050" cap="flat">
                      <a:solidFill>
                        <a:srgbClr val="000080"/>
                      </a:solidFill>
                      <a:prstDash val="solid"/>
                      <a:round/>
                      <a:headEnd type="none" w="med" len="med"/>
                      <a:tailEnd type="none" w="med" len="med"/>
                    </a:lnT>
                  </a:tcPr>
                </a:tc>
              </a:tr>
            </a:tbl>
          </a:graphicData>
        </a:graphic>
      </p:graphicFrame>
      <p:cxnSp>
        <p:nvCxnSpPr>
          <p:cNvPr id="462" name="Shape 462"/>
          <p:cNvCxnSpPr/>
          <p:nvPr/>
        </p:nvCxnSpPr>
        <p:spPr>
          <a:xfrm>
            <a:off x="3276600" y="3048000"/>
            <a:ext cx="1600199" cy="838199"/>
          </a:xfrm>
          <a:prstGeom prst="straightConnector1">
            <a:avLst/>
          </a:prstGeom>
          <a:noFill/>
          <a:ln w="63500" cap="rnd">
            <a:solidFill>
              <a:srgbClr val="FF9F11"/>
            </a:solidFill>
            <a:prstDash val="solid"/>
            <a:miter/>
            <a:headEnd type="none" w="med" len="med"/>
            <a:tailEnd type="triangle" w="med" len="med"/>
          </a:ln>
        </p:spPr>
      </p:cxnSp>
      <p:grpSp>
        <p:nvGrpSpPr>
          <p:cNvPr id="463" name="Shape 463"/>
          <p:cNvGrpSpPr/>
          <p:nvPr/>
        </p:nvGrpSpPr>
        <p:grpSpPr>
          <a:xfrm>
            <a:off x="5105400" y="4419600"/>
            <a:ext cx="1447799" cy="762000"/>
            <a:chOff x="5181600" y="3429000"/>
            <a:chExt cx="1447799" cy="762000"/>
          </a:xfrm>
        </p:grpSpPr>
        <p:sp>
          <p:nvSpPr>
            <p:cNvPr id="464" name="Shape 464"/>
            <p:cNvSpPr/>
            <p:nvPr/>
          </p:nvSpPr>
          <p:spPr>
            <a:xfrm>
              <a:off x="5181600" y="3429000"/>
              <a:ext cx="228600" cy="457200"/>
            </a:xfrm>
            <a:prstGeom prst="ellipse">
              <a:avLst/>
            </a:prstGeom>
            <a:noFill/>
            <a:ln w="12700" cap="rnd">
              <a:solidFill>
                <a:srgbClr val="000080"/>
              </a:solidFill>
              <a:prstDash val="solid"/>
              <a:miter/>
              <a:headEnd type="none" w="med" len="med"/>
              <a:tailEnd type="none" w="med" len="med"/>
            </a:ln>
          </p:spPr>
          <p:txBody>
            <a:bodyPr lIns="91425" tIns="45700" rIns="91425" bIns="45700" anchor="ctr" anchorCtr="0">
              <a:normAutofit/>
            </a:bodyPr>
            <a:lstStyle/>
            <a:p>
              <a:pPr marL="0" marR="0" lvl="0" indent="0" algn="l" rtl="0">
                <a:lnSpc>
                  <a:spcPct val="100000"/>
                </a:lnSpc>
                <a:spcBef>
                  <a:spcPts val="0"/>
                </a:spcBef>
                <a:spcAft>
                  <a:spcPts val="0"/>
                </a:spcAft>
                <a:buNone/>
              </a:pPr>
              <a:endParaRPr sz="1800" b="0" i="0" u="none" strike="noStrike" cap="none" baseline="0">
                <a:solidFill>
                  <a:schemeClr val="dk1"/>
                </a:solidFill>
                <a:latin typeface="Arial"/>
                <a:ea typeface="Arial"/>
                <a:cs typeface="Arial"/>
                <a:sym typeface="Arial"/>
              </a:endParaRPr>
            </a:p>
          </p:txBody>
        </p:sp>
        <p:grpSp>
          <p:nvGrpSpPr>
            <p:cNvPr id="465" name="Shape 465"/>
            <p:cNvGrpSpPr/>
            <p:nvPr/>
          </p:nvGrpSpPr>
          <p:grpSpPr>
            <a:xfrm>
              <a:off x="5333999" y="3962400"/>
              <a:ext cx="1295399" cy="228600"/>
              <a:chOff x="5181600" y="3200400"/>
              <a:chExt cx="1447800" cy="228600"/>
            </a:xfrm>
          </p:grpSpPr>
          <p:cxnSp>
            <p:nvCxnSpPr>
              <p:cNvPr id="466" name="Shape 466"/>
              <p:cNvCxnSpPr/>
              <p:nvPr/>
            </p:nvCxnSpPr>
            <p:spPr>
              <a:xfrm>
                <a:off x="5181600" y="3200400"/>
                <a:ext cx="0" cy="228600"/>
              </a:xfrm>
              <a:prstGeom prst="straightConnector1">
                <a:avLst/>
              </a:prstGeom>
              <a:noFill/>
              <a:ln w="41275" cap="rnd">
                <a:solidFill>
                  <a:srgbClr val="000080"/>
                </a:solidFill>
                <a:prstDash val="solid"/>
                <a:miter/>
                <a:headEnd type="none" w="med" len="med"/>
                <a:tailEnd type="none" w="med" len="med"/>
              </a:ln>
            </p:spPr>
          </p:cxnSp>
          <p:cxnSp>
            <p:nvCxnSpPr>
              <p:cNvPr id="467" name="Shape 467"/>
              <p:cNvCxnSpPr/>
              <p:nvPr/>
            </p:nvCxnSpPr>
            <p:spPr>
              <a:xfrm>
                <a:off x="5181600" y="3429000"/>
                <a:ext cx="1447800" cy="0"/>
              </a:xfrm>
              <a:prstGeom prst="straightConnector1">
                <a:avLst/>
              </a:prstGeom>
              <a:noFill/>
              <a:ln w="41275" cap="rnd">
                <a:solidFill>
                  <a:srgbClr val="000080"/>
                </a:solidFill>
                <a:prstDash val="solid"/>
                <a:miter/>
                <a:headEnd type="none" w="med" len="med"/>
                <a:tailEnd type="triangle" w="med" len="med"/>
              </a:ln>
            </p:spPr>
          </p:cxnSp>
        </p:grpSp>
      </p:grpSp>
      <p:cxnSp>
        <p:nvCxnSpPr>
          <p:cNvPr id="468" name="Shape 468"/>
          <p:cNvCxnSpPr/>
          <p:nvPr/>
        </p:nvCxnSpPr>
        <p:spPr>
          <a:xfrm>
            <a:off x="3124200" y="3886200"/>
            <a:ext cx="0" cy="0"/>
          </a:xfrm>
          <a:prstGeom prst="straightConnector1">
            <a:avLst/>
          </a:prstGeom>
          <a:noFill/>
          <a:ln w="9525" cap="rnd">
            <a:solidFill>
              <a:schemeClr val="dk1"/>
            </a:solidFill>
            <a:prstDash val="solid"/>
            <a:miter/>
            <a:headEnd type="none" w="med" len="med"/>
            <a:tailEnd type="triangle" w="med" len="med"/>
          </a:ln>
        </p:spPr>
      </p:cxnSp>
      <p:cxnSp>
        <p:nvCxnSpPr>
          <p:cNvPr id="469" name="Shape 469"/>
          <p:cNvCxnSpPr/>
          <p:nvPr/>
        </p:nvCxnSpPr>
        <p:spPr>
          <a:xfrm flipH="1">
            <a:off x="4114800" y="2362200"/>
            <a:ext cx="990599" cy="152399"/>
          </a:xfrm>
          <a:prstGeom prst="straightConnector1">
            <a:avLst/>
          </a:prstGeom>
          <a:noFill/>
          <a:ln w="63500" cap="rnd">
            <a:solidFill>
              <a:srgbClr val="000080"/>
            </a:solidFill>
            <a:prstDash val="solid"/>
            <a:miter/>
            <a:headEnd type="none" w="med" len="med"/>
            <a:tailEnd type="triangle" w="med" len="med"/>
          </a:ln>
        </p:spPr>
      </p:cxnSp>
      <p:sp>
        <p:nvSpPr>
          <p:cNvPr id="470" name="Shape 470"/>
          <p:cNvSpPr txBox="1"/>
          <p:nvPr/>
        </p:nvSpPr>
        <p:spPr>
          <a:xfrm>
            <a:off x="6553200" y="6245225"/>
            <a:ext cx="2133599" cy="476249"/>
          </a:xfrm>
          <a:prstGeom prst="rect">
            <a:avLst/>
          </a:prstGeom>
          <a:noFill/>
          <a:ln>
            <a:noFill/>
          </a:ln>
        </p:spPr>
        <p:txBody>
          <a:bodyPr lIns="91425" tIns="45700" rIns="91425" bIns="45700" anchor="t" anchorCtr="0">
            <a:normAutofit/>
          </a:bodyPr>
          <a:lstStyle/>
          <a:p>
            <a:pPr marL="0" marR="0" lvl="0" indent="0" algn="r" rtl="0">
              <a:lnSpc>
                <a:spcPct val="100000"/>
              </a:lnSpc>
              <a:spcBef>
                <a:spcPts val="0"/>
              </a:spcBef>
              <a:spcAft>
                <a:spcPts val="0"/>
              </a:spcAft>
              <a:buClr>
                <a:srgbClr val="FF9F11"/>
              </a:buClr>
              <a:buSzPct val="25000"/>
              <a:buFont typeface="Arial"/>
              <a:buNone/>
            </a:pPr>
            <a:r>
              <a:rPr lang="en-US" sz="1400" b="0" i="0" u="none" strike="noStrike" cap="none" baseline="0">
                <a:solidFill>
                  <a:srgbClr val="FF9F11"/>
                </a:solidFill>
                <a:latin typeface="Arial"/>
                <a:ea typeface="Arial"/>
                <a:cs typeface="Arial"/>
                <a:sym typeface="Arial"/>
              </a:rPr>
              <a:t>5-*</a:t>
            </a:r>
          </a:p>
        </p:txBody>
      </p:sp>
      <p:sp>
        <p:nvSpPr>
          <p:cNvPr id="471" name="Shape 471"/>
          <p:cNvSpPr txBox="1"/>
          <p:nvPr/>
        </p:nvSpPr>
        <p:spPr>
          <a:xfrm>
            <a:off x="762000" y="6248400"/>
            <a:ext cx="3352799" cy="476249"/>
          </a:xfrm>
          <a:prstGeom prst="rect">
            <a:avLst/>
          </a:prstGeom>
          <a:noFill/>
          <a:ln>
            <a:noFill/>
          </a:ln>
        </p:spPr>
        <p:txBody>
          <a:bodyPr lIns="91425" tIns="45700" rIns="91425" bIns="45700" anchor="t"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1400" b="0" i="0" u="none" strike="noStrike" cap="none" baseline="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475"/>
        <p:cNvGrpSpPr/>
        <p:nvPr/>
      </p:nvGrpSpPr>
      <p:grpSpPr>
        <a:xfrm>
          <a:off x="0" y="0"/>
          <a:ext cx="0" cy="0"/>
          <a:chOff x="0" y="0"/>
          <a:chExt cx="0" cy="0"/>
        </a:xfrm>
      </p:grpSpPr>
      <p:sp>
        <p:nvSpPr>
          <p:cNvPr id="476" name="Shape 476"/>
          <p:cNvSpPr txBox="1">
            <a:spLocks noGrp="1"/>
          </p:cNvSpPr>
          <p:nvPr>
            <p:ph type="title"/>
          </p:nvPr>
        </p:nvSpPr>
        <p:spPr>
          <a:xfrm>
            <a:off x="762000" y="274637"/>
            <a:ext cx="7924799" cy="1143000"/>
          </a:xfrm>
          <a:prstGeom prst="rect">
            <a:avLst/>
          </a:prstGeom>
          <a:noFill/>
          <a:ln>
            <a:noFill/>
          </a:ln>
        </p:spPr>
        <p:txBody>
          <a:bodyPr lIns="91425" tIns="45700" rIns="91425" bIns="45700" anchor="ctr"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4400" b="1" i="0" u="none" strike="noStrike" cap="none" baseline="0">
                <a:solidFill>
                  <a:srgbClr val="000080"/>
                </a:solidFill>
                <a:latin typeface="Arial"/>
                <a:ea typeface="Arial"/>
                <a:cs typeface="Arial"/>
                <a:sym typeface="Arial"/>
              </a:rPr>
              <a:t>Overflow</a:t>
            </a:r>
          </a:p>
        </p:txBody>
      </p:sp>
      <p:sp>
        <p:nvSpPr>
          <p:cNvPr id="477" name="Shape 477"/>
          <p:cNvSpPr txBox="1">
            <a:spLocks noGrp="1"/>
          </p:cNvSpPr>
          <p:nvPr>
            <p:ph type="body" idx="1"/>
          </p:nvPr>
        </p:nvSpPr>
        <p:spPr>
          <a:xfrm>
            <a:off x="914400" y="1524000"/>
            <a:ext cx="7696199" cy="4724400"/>
          </a:xfrm>
          <a:prstGeom prst="rect">
            <a:avLst/>
          </a:prstGeom>
          <a:noFill/>
          <a:ln>
            <a:noFill/>
          </a:ln>
        </p:spPr>
        <p:txBody>
          <a:bodyPr lIns="91425" tIns="45700" rIns="91425" bIns="45700" anchor="t" anchorCtr="0">
            <a:normAutofit/>
          </a:bodyPr>
          <a:lstStyle/>
          <a:p>
            <a:pPr marL="342900" marR="0" lvl="0" indent="-342900" algn="l" rtl="0">
              <a:lnSpc>
                <a:spcPct val="80000"/>
              </a:lnSpc>
              <a:spcBef>
                <a:spcPts val="0"/>
              </a:spcBef>
              <a:spcAft>
                <a:spcPts val="0"/>
              </a:spcAft>
              <a:buClr>
                <a:srgbClr val="000080"/>
              </a:buClr>
              <a:buSzPct val="100000"/>
              <a:buFont typeface="Arial"/>
              <a:buChar char="▪"/>
            </a:pPr>
            <a:r>
              <a:rPr lang="en-US" sz="2800" b="0" i="0" u="none" strike="noStrike" cap="none" baseline="0">
                <a:solidFill>
                  <a:schemeClr val="dk1"/>
                </a:solidFill>
                <a:latin typeface="Arial"/>
                <a:ea typeface="Arial"/>
                <a:cs typeface="Arial"/>
                <a:sym typeface="Arial"/>
              </a:rPr>
              <a:t>8-bit number</a:t>
            </a:r>
            <a:r>
              <a:rPr lang="en-US" sz="2400" b="0" i="0" u="none" strike="noStrike" cap="none" baseline="0">
                <a:solidFill>
                  <a:schemeClr val="dk1"/>
                </a:solidFill>
                <a:latin typeface="Arial"/>
                <a:ea typeface="Arial"/>
                <a:cs typeface="Arial"/>
                <a:sym typeface="Arial"/>
              </a:rPr>
              <a:t> </a:t>
            </a:r>
          </a:p>
          <a:p>
            <a:pPr marL="742950" marR="0" lvl="1" indent="-285750" algn="l" rtl="0">
              <a:lnSpc>
                <a:spcPct val="80000"/>
              </a:lnSpc>
              <a:spcBef>
                <a:spcPts val="480"/>
              </a:spcBef>
              <a:spcAft>
                <a:spcPts val="0"/>
              </a:spcAft>
              <a:buClr>
                <a:srgbClr val="FF9F11"/>
              </a:buClr>
              <a:buSzPct val="100000"/>
              <a:buFont typeface="Arial"/>
              <a:buChar char="▪"/>
            </a:pPr>
            <a:r>
              <a:rPr lang="en-US" sz="2400" b="0" i="0" u="none" strike="noStrike" cap="none" baseline="0">
                <a:solidFill>
                  <a:schemeClr val="dk1"/>
                </a:solidFill>
                <a:latin typeface="Arial"/>
                <a:ea typeface="Arial"/>
                <a:cs typeface="Arial"/>
                <a:sym typeface="Arial"/>
              </a:rPr>
              <a:t>256 different numbers</a:t>
            </a:r>
          </a:p>
          <a:p>
            <a:pPr marL="742950" marR="0" lvl="1" indent="-285750" algn="l" rtl="0">
              <a:lnSpc>
                <a:spcPct val="80000"/>
              </a:lnSpc>
              <a:spcBef>
                <a:spcPts val="480"/>
              </a:spcBef>
              <a:spcAft>
                <a:spcPts val="0"/>
              </a:spcAft>
              <a:buClr>
                <a:srgbClr val="FF9F11"/>
              </a:buClr>
              <a:buSzPct val="100000"/>
              <a:buFont typeface="Arial"/>
              <a:buChar char="▪"/>
            </a:pPr>
            <a:r>
              <a:rPr lang="en-US" sz="2400" b="0" i="0" u="none" strike="noStrike" cap="none" baseline="0">
                <a:solidFill>
                  <a:schemeClr val="dk1"/>
                </a:solidFill>
                <a:latin typeface="Arial"/>
                <a:ea typeface="Arial"/>
                <a:cs typeface="Arial"/>
                <a:sym typeface="Arial"/>
              </a:rPr>
              <a:t>Positive numbers: </a:t>
            </a:r>
            <a:br>
              <a:rPr lang="en-US" sz="2400" b="0" i="0" u="none" strike="noStrike" cap="none" baseline="0">
                <a:solidFill>
                  <a:schemeClr val="dk1"/>
                </a:solidFill>
                <a:latin typeface="Arial"/>
                <a:ea typeface="Arial"/>
                <a:cs typeface="Arial"/>
                <a:sym typeface="Arial"/>
              </a:rPr>
            </a:br>
            <a:r>
              <a:rPr lang="en-US" sz="2400" b="0" i="0" u="none" strike="noStrike" cap="none" baseline="0">
                <a:solidFill>
                  <a:schemeClr val="dk1"/>
                </a:solidFill>
                <a:latin typeface="Arial"/>
                <a:ea typeface="Arial"/>
                <a:cs typeface="Arial"/>
                <a:sym typeface="Arial"/>
              </a:rPr>
              <a:t>0 to 127</a:t>
            </a:r>
          </a:p>
          <a:p>
            <a:pPr marL="342900" marR="0" lvl="0" indent="-342900" algn="l" rtl="0">
              <a:lnSpc>
                <a:spcPct val="80000"/>
              </a:lnSpc>
              <a:spcBef>
                <a:spcPts val="560"/>
              </a:spcBef>
              <a:spcAft>
                <a:spcPts val="0"/>
              </a:spcAft>
              <a:buClr>
                <a:srgbClr val="000080"/>
              </a:buClr>
              <a:buSzPct val="100000"/>
              <a:buFont typeface="Arial"/>
              <a:buChar char="▪"/>
            </a:pPr>
            <a:r>
              <a:rPr lang="en-US" sz="2800" b="0" i="0" u="none" strike="noStrike" cap="none" baseline="0">
                <a:solidFill>
                  <a:schemeClr val="dk1"/>
                </a:solidFill>
                <a:latin typeface="Arial"/>
                <a:ea typeface="Arial"/>
                <a:cs typeface="Arial"/>
                <a:sym typeface="Arial"/>
              </a:rPr>
              <a:t>Add</a:t>
            </a:r>
          </a:p>
          <a:p>
            <a:pPr marL="742950" marR="0" lvl="1" indent="-285750" algn="l" rtl="0">
              <a:lnSpc>
                <a:spcPct val="80000"/>
              </a:lnSpc>
              <a:spcBef>
                <a:spcPts val="480"/>
              </a:spcBef>
              <a:spcAft>
                <a:spcPts val="0"/>
              </a:spcAft>
              <a:buClr>
                <a:srgbClr val="FF9F11"/>
              </a:buClr>
              <a:buSzPct val="100000"/>
              <a:buFont typeface="Arial"/>
              <a:buChar char="▪"/>
            </a:pPr>
            <a:r>
              <a:rPr lang="en-US" sz="2400" b="0" i="0" u="none" strike="noStrike" cap="none" baseline="0">
                <a:solidFill>
                  <a:schemeClr val="dk1"/>
                </a:solidFill>
                <a:latin typeface="Arial"/>
                <a:ea typeface="Arial"/>
                <a:cs typeface="Arial"/>
                <a:sym typeface="Arial"/>
              </a:rPr>
              <a:t>Test for </a:t>
            </a:r>
            <a:r>
              <a:rPr lang="en-US" sz="2400" b="0" i="1" u="none" strike="noStrike" cap="none" baseline="0">
                <a:solidFill>
                  <a:srgbClr val="000080"/>
                </a:solidFill>
                <a:latin typeface="Arial"/>
                <a:ea typeface="Arial"/>
                <a:cs typeface="Arial"/>
                <a:sym typeface="Arial"/>
              </a:rPr>
              <a:t>overflow</a:t>
            </a:r>
            <a:r>
              <a:rPr lang="en-US" sz="2400" b="0" i="0" u="none" strike="noStrike" cap="none" baseline="0">
                <a:solidFill>
                  <a:schemeClr val="dk1"/>
                </a:solidFill>
                <a:latin typeface="Arial"/>
                <a:ea typeface="Arial"/>
                <a:cs typeface="Arial"/>
                <a:sym typeface="Arial"/>
              </a:rPr>
              <a:t> </a:t>
            </a:r>
          </a:p>
          <a:p>
            <a:pPr marL="742950" marR="0" lvl="1" indent="-285750" algn="l" rtl="0">
              <a:lnSpc>
                <a:spcPct val="80000"/>
              </a:lnSpc>
              <a:spcBef>
                <a:spcPts val="480"/>
              </a:spcBef>
              <a:spcAft>
                <a:spcPts val="0"/>
              </a:spcAft>
              <a:buClr>
                <a:srgbClr val="FF9F11"/>
              </a:buClr>
              <a:buSzPct val="100000"/>
              <a:buFont typeface="Arial"/>
              <a:buChar char="▪"/>
            </a:pPr>
            <a:r>
              <a:rPr lang="en-US" sz="2400" b="0" i="0" u="none" strike="noStrike" cap="none" baseline="0">
                <a:solidFill>
                  <a:schemeClr val="dk1"/>
                </a:solidFill>
                <a:latin typeface="Arial"/>
                <a:ea typeface="Arial"/>
                <a:cs typeface="Arial"/>
                <a:sym typeface="Arial"/>
              </a:rPr>
              <a:t>2 positive inputs </a:t>
            </a:r>
            <a:br>
              <a:rPr lang="en-US" sz="2400" b="0" i="0" u="none" strike="noStrike" cap="none" baseline="0">
                <a:solidFill>
                  <a:schemeClr val="dk1"/>
                </a:solidFill>
                <a:latin typeface="Arial"/>
                <a:ea typeface="Arial"/>
                <a:cs typeface="Arial"/>
                <a:sym typeface="Arial"/>
              </a:rPr>
            </a:br>
            <a:r>
              <a:rPr lang="en-US" sz="2400" b="0" i="0" u="none" strike="noStrike" cap="none" baseline="0">
                <a:solidFill>
                  <a:schemeClr val="dk1"/>
                </a:solidFill>
                <a:latin typeface="Arial"/>
                <a:ea typeface="Arial"/>
                <a:cs typeface="Arial"/>
                <a:sym typeface="Arial"/>
              </a:rPr>
              <a:t>produced negative </a:t>
            </a:r>
            <a:br>
              <a:rPr lang="en-US" sz="2400" b="0" i="0" u="none" strike="noStrike" cap="none" baseline="0">
                <a:solidFill>
                  <a:schemeClr val="dk1"/>
                </a:solidFill>
                <a:latin typeface="Arial"/>
                <a:ea typeface="Arial"/>
                <a:cs typeface="Arial"/>
                <a:sym typeface="Arial"/>
              </a:rPr>
            </a:br>
            <a:r>
              <a:rPr lang="en-US" sz="2400" b="0" i="0" u="none" strike="noStrike" cap="none" baseline="0">
                <a:solidFill>
                  <a:schemeClr val="dk1"/>
                </a:solidFill>
                <a:latin typeface="Arial"/>
                <a:ea typeface="Arial"/>
                <a:cs typeface="Arial"/>
                <a:sym typeface="Arial"/>
              </a:rPr>
              <a:t>result       </a:t>
            </a:r>
            <a:r>
              <a:rPr lang="en-US" sz="2400" b="0" i="1" u="none" strike="noStrike" cap="none" baseline="0">
                <a:solidFill>
                  <a:srgbClr val="000080"/>
                </a:solidFill>
                <a:latin typeface="Arial"/>
                <a:ea typeface="Arial"/>
                <a:cs typeface="Arial"/>
                <a:sym typeface="Arial"/>
              </a:rPr>
              <a:t>overflow!</a:t>
            </a:r>
          </a:p>
          <a:p>
            <a:pPr marL="742950" marR="0" lvl="1" indent="-285750" algn="l" rtl="0">
              <a:lnSpc>
                <a:spcPct val="80000"/>
              </a:lnSpc>
              <a:spcBef>
                <a:spcPts val="480"/>
              </a:spcBef>
              <a:spcAft>
                <a:spcPts val="0"/>
              </a:spcAft>
              <a:buClr>
                <a:srgbClr val="FF9F11"/>
              </a:buClr>
              <a:buSzPct val="100000"/>
              <a:buFont typeface="Arial"/>
              <a:buChar char="▪"/>
            </a:pPr>
            <a:r>
              <a:rPr lang="en-US" sz="2400" b="0" i="0" u="none" strike="noStrike" cap="none" baseline="0">
                <a:solidFill>
                  <a:srgbClr val="FF0000"/>
                </a:solidFill>
                <a:latin typeface="Arial"/>
                <a:ea typeface="Arial"/>
                <a:cs typeface="Arial"/>
                <a:sym typeface="Arial"/>
              </a:rPr>
              <a:t>Wrong answer!</a:t>
            </a:r>
          </a:p>
          <a:p>
            <a:pPr marL="342900" marR="0" lvl="0" indent="-342900" algn="l" rtl="0">
              <a:lnSpc>
                <a:spcPct val="80000"/>
              </a:lnSpc>
              <a:spcBef>
                <a:spcPts val="560"/>
              </a:spcBef>
              <a:spcAft>
                <a:spcPts val="0"/>
              </a:spcAft>
              <a:buClr>
                <a:srgbClr val="000080"/>
              </a:buClr>
              <a:buSzPct val="100000"/>
              <a:buFont typeface="Arial"/>
              <a:buChar char="▪"/>
            </a:pPr>
            <a:r>
              <a:rPr lang="en-US" sz="2800" b="0" i="0" u="none" strike="noStrike" cap="none" baseline="0">
                <a:solidFill>
                  <a:schemeClr val="dk1"/>
                </a:solidFill>
                <a:latin typeface="Arial"/>
                <a:ea typeface="Arial"/>
                <a:cs typeface="Arial"/>
                <a:sym typeface="Arial"/>
              </a:rPr>
              <a:t>Programmers beware:  some high-level languages, e.g., some versions of BASIC, do not check for overflow adequately</a:t>
            </a:r>
          </a:p>
        </p:txBody>
      </p:sp>
      <p:graphicFrame>
        <p:nvGraphicFramePr>
          <p:cNvPr id="478" name="Shape 478"/>
          <p:cNvGraphicFramePr/>
          <p:nvPr/>
        </p:nvGraphicFramePr>
        <p:xfrm>
          <a:off x="5486400" y="1524000"/>
          <a:ext cx="3000000" cy="3000000"/>
        </p:xfrm>
        <a:graphic>
          <a:graphicData uri="http://schemas.openxmlformats.org/drawingml/2006/table">
            <a:tbl>
              <a:tblPr>
                <a:noFill/>
                <a:tableStyleId>{5E69BEA9-5CE6-459B-BEA4-6FFD25FE0ABE}</a:tableStyleId>
              </a:tblPr>
              <a:tblGrid>
                <a:gridCol w="1870075"/>
                <a:gridCol w="392100"/>
                <a:gridCol w="990600"/>
              </a:tblGrid>
              <a:tr h="574675">
                <a:tc>
                  <a:txBody>
                    <a:bodyPr/>
                    <a:lstStyle/>
                    <a:p>
                      <a:pPr marL="0" marR="0" lvl="0" indent="0" algn="r" rtl="0">
                        <a:lnSpc>
                          <a:spcPct val="100000"/>
                        </a:lnSpc>
                        <a:spcBef>
                          <a:spcPts val="0"/>
                        </a:spcBef>
                        <a:spcAft>
                          <a:spcPts val="0"/>
                        </a:spcAft>
                        <a:buClr>
                          <a:srgbClr val="000080"/>
                        </a:buClr>
                        <a:buSzPct val="25000"/>
                        <a:buFont typeface="Arial"/>
                        <a:buNone/>
                      </a:pPr>
                      <a:r>
                        <a:rPr lang="en-US" sz="2800" b="0" i="0" u="none" strike="noStrike" cap="none" baseline="0">
                          <a:solidFill>
                            <a:srgbClr val="000080"/>
                          </a:solidFill>
                          <a:latin typeface="Arial"/>
                          <a:ea typeface="Arial"/>
                          <a:cs typeface="Arial"/>
                          <a:sym typeface="Arial"/>
                        </a:rPr>
                        <a:t>0100 0000</a:t>
                      </a:r>
                    </a:p>
                  </a:txBody>
                  <a:tcPr marL="0" marR="0" marT="0" marB="0"/>
                </a:tc>
                <a:tc>
                  <a:txBody>
                    <a:bodyPr/>
                    <a:lstStyle/>
                    <a:p>
                      <a:pPr marL="0" marR="0" lvl="0" indent="0" algn="l" rtl="0">
                        <a:lnSpc>
                          <a:spcPct val="100000"/>
                        </a:lnSpc>
                        <a:spcBef>
                          <a:spcPts val="0"/>
                        </a:spcBef>
                        <a:spcAft>
                          <a:spcPts val="0"/>
                        </a:spcAft>
                        <a:buClr>
                          <a:schemeClr val="dk1"/>
                        </a:buClr>
                        <a:buSzPct val="25000"/>
                        <a:buFont typeface="Arial"/>
                        <a:buNone/>
                      </a:pPr>
                      <a:r>
                        <a:rPr lang="en-US" sz="2800" b="0" i="0" u="none" strike="noStrike" cap="none" baseline="0">
                          <a:solidFill>
                            <a:schemeClr val="dk1"/>
                          </a:solidFill>
                          <a:latin typeface="Arial"/>
                          <a:ea typeface="Arial"/>
                          <a:cs typeface="Arial"/>
                          <a:sym typeface="Arial"/>
                        </a:rPr>
                        <a:t>=</a:t>
                      </a:r>
                    </a:p>
                  </a:txBody>
                  <a:tcPr marL="0" marR="0" marT="0" marB="0"/>
                </a:tc>
                <a:tc>
                  <a:txBody>
                    <a:bodyPr/>
                    <a:lstStyle/>
                    <a:p>
                      <a:pPr marL="0" marR="0" lvl="0" indent="0" algn="r" rtl="0">
                        <a:lnSpc>
                          <a:spcPct val="100000"/>
                        </a:lnSpc>
                        <a:spcBef>
                          <a:spcPts val="0"/>
                        </a:spcBef>
                        <a:spcAft>
                          <a:spcPts val="0"/>
                        </a:spcAft>
                        <a:buClr>
                          <a:srgbClr val="000080"/>
                        </a:buClr>
                        <a:buSzPct val="25000"/>
                        <a:buFont typeface="Arial"/>
                        <a:buNone/>
                      </a:pPr>
                      <a:r>
                        <a:rPr lang="en-US" sz="2800" b="0" i="0" u="none" strike="noStrike" cap="none" baseline="0">
                          <a:solidFill>
                            <a:srgbClr val="000080"/>
                          </a:solidFill>
                          <a:latin typeface="Arial"/>
                          <a:ea typeface="Arial"/>
                          <a:cs typeface="Arial"/>
                          <a:sym typeface="Arial"/>
                        </a:rPr>
                        <a:t>64</a:t>
                      </a:r>
                    </a:p>
                  </a:txBody>
                  <a:tcPr marL="0" marR="0" marT="0" marB="0"/>
                </a:tc>
              </a:tr>
              <a:tr h="574675">
                <a:tc>
                  <a:txBody>
                    <a:bodyPr/>
                    <a:lstStyle/>
                    <a:p>
                      <a:pPr marL="0" marR="0" lvl="0" indent="0" algn="r" rtl="0">
                        <a:lnSpc>
                          <a:spcPct val="100000"/>
                        </a:lnSpc>
                        <a:spcBef>
                          <a:spcPts val="0"/>
                        </a:spcBef>
                        <a:spcAft>
                          <a:spcPts val="0"/>
                        </a:spcAft>
                        <a:buClr>
                          <a:srgbClr val="000080"/>
                        </a:buClr>
                        <a:buSzPct val="25000"/>
                        <a:buFont typeface="Arial"/>
                        <a:buNone/>
                      </a:pPr>
                      <a:r>
                        <a:rPr lang="en-US" sz="2800" b="0" i="0" u="none" strike="noStrike" cap="none" baseline="0">
                          <a:solidFill>
                            <a:srgbClr val="000080"/>
                          </a:solidFill>
                          <a:latin typeface="Arial"/>
                          <a:ea typeface="Arial"/>
                          <a:cs typeface="Arial"/>
                          <a:sym typeface="Arial"/>
                        </a:rPr>
                        <a:t>0100 0001</a:t>
                      </a:r>
                    </a:p>
                  </a:txBody>
                  <a:tcPr marL="0" marR="0" marT="0" marB="0">
                    <a:lnB w="19050" cap="flat">
                      <a:solidFill>
                        <a:srgbClr val="000080"/>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ct val="25000"/>
                        <a:buFont typeface="Arial"/>
                        <a:buNone/>
                      </a:pPr>
                      <a:r>
                        <a:rPr lang="en-US" sz="2800" b="0" i="0" u="none" strike="noStrike" cap="none" baseline="0">
                          <a:solidFill>
                            <a:schemeClr val="dk1"/>
                          </a:solidFill>
                          <a:latin typeface="Arial"/>
                          <a:ea typeface="Arial"/>
                          <a:cs typeface="Arial"/>
                          <a:sym typeface="Arial"/>
                        </a:rPr>
                        <a:t>=</a:t>
                      </a:r>
                    </a:p>
                  </a:txBody>
                  <a:tcPr marL="0" marR="0" marT="0" marB="0"/>
                </a:tc>
                <a:tc>
                  <a:txBody>
                    <a:bodyPr/>
                    <a:lstStyle/>
                    <a:p>
                      <a:pPr marL="0" marR="0" lvl="0" indent="0" algn="r" rtl="0">
                        <a:lnSpc>
                          <a:spcPct val="100000"/>
                        </a:lnSpc>
                        <a:spcBef>
                          <a:spcPts val="0"/>
                        </a:spcBef>
                        <a:spcAft>
                          <a:spcPts val="0"/>
                        </a:spcAft>
                        <a:buClr>
                          <a:srgbClr val="000080"/>
                        </a:buClr>
                        <a:buSzPct val="25000"/>
                        <a:buFont typeface="Arial"/>
                        <a:buNone/>
                      </a:pPr>
                      <a:r>
                        <a:rPr lang="en-US" sz="2800" b="0" i="0" u="none" strike="noStrike" cap="none" baseline="0">
                          <a:solidFill>
                            <a:srgbClr val="000080"/>
                          </a:solidFill>
                          <a:latin typeface="Arial"/>
                          <a:ea typeface="Arial"/>
                          <a:cs typeface="Arial"/>
                          <a:sym typeface="Arial"/>
                        </a:rPr>
                        <a:t>65</a:t>
                      </a:r>
                    </a:p>
                  </a:txBody>
                  <a:tcPr marL="0" marR="0" marT="0" marB="0">
                    <a:lnB w="19050" cap="flat">
                      <a:solidFill>
                        <a:srgbClr val="000080"/>
                      </a:solidFill>
                      <a:prstDash val="solid"/>
                      <a:round/>
                      <a:headEnd type="none" w="med" len="med"/>
                      <a:tailEnd type="none" w="med" len="med"/>
                    </a:lnB>
                  </a:tcPr>
                </a:tc>
              </a:tr>
              <a:tr h="573075">
                <a:tc>
                  <a:txBody>
                    <a:bodyPr/>
                    <a:lstStyle/>
                    <a:p>
                      <a:pPr marL="0" marR="0" lvl="0" indent="0" algn="r" rtl="0">
                        <a:lnSpc>
                          <a:spcPct val="100000"/>
                        </a:lnSpc>
                        <a:spcBef>
                          <a:spcPts val="0"/>
                        </a:spcBef>
                        <a:spcAft>
                          <a:spcPts val="0"/>
                        </a:spcAft>
                        <a:buClr>
                          <a:srgbClr val="FF9F11"/>
                        </a:buClr>
                        <a:buSzPct val="25000"/>
                        <a:buFont typeface="Arial"/>
                        <a:buNone/>
                      </a:pPr>
                      <a:r>
                        <a:rPr lang="en-US" sz="2800" b="0" i="0" u="none" strike="noStrike" cap="none" baseline="0">
                          <a:solidFill>
                            <a:srgbClr val="FF9F11"/>
                          </a:solidFill>
                          <a:latin typeface="Arial"/>
                          <a:ea typeface="Arial"/>
                          <a:cs typeface="Arial"/>
                          <a:sym typeface="Arial"/>
                        </a:rPr>
                        <a:t>1000 0001</a:t>
                      </a:r>
                    </a:p>
                  </a:txBody>
                  <a:tcPr marL="0" marR="0" marT="0" marB="0">
                    <a:lnT w="19050" cap="flat">
                      <a:solidFill>
                        <a:srgbClr val="000080"/>
                      </a:solidFill>
                      <a:prstDash val="solid"/>
                      <a:round/>
                      <a:headEnd type="none" w="med" len="med"/>
                      <a:tailEnd type="none" w="med" len="med"/>
                    </a:lnT>
                  </a:tcPr>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c>
                  <a:txBody>
                    <a:bodyPr/>
                    <a:lstStyle/>
                    <a:p>
                      <a:pPr marL="0" marR="0" lvl="0" indent="0" algn="r" rtl="0">
                        <a:lnSpc>
                          <a:spcPct val="100000"/>
                        </a:lnSpc>
                        <a:spcBef>
                          <a:spcPts val="0"/>
                        </a:spcBef>
                        <a:spcAft>
                          <a:spcPts val="0"/>
                        </a:spcAft>
                        <a:buClr>
                          <a:srgbClr val="FF9F11"/>
                        </a:buClr>
                        <a:buSzPct val="25000"/>
                        <a:buFont typeface="Arial"/>
                        <a:buNone/>
                      </a:pPr>
                      <a:r>
                        <a:rPr lang="en-US" sz="2800" b="0" i="0" u="none" strike="noStrike" cap="none" baseline="0">
                          <a:solidFill>
                            <a:srgbClr val="FF9F11"/>
                          </a:solidFill>
                          <a:latin typeface="Arial"/>
                          <a:ea typeface="Arial"/>
                          <a:cs typeface="Arial"/>
                          <a:sym typeface="Arial"/>
                        </a:rPr>
                        <a:t>-126</a:t>
                      </a:r>
                    </a:p>
                  </a:txBody>
                  <a:tcPr marL="0" marR="0" marT="0" marB="0">
                    <a:lnT w="19050" cap="flat">
                      <a:solidFill>
                        <a:srgbClr val="000080"/>
                      </a:solidFill>
                      <a:prstDash val="solid"/>
                      <a:round/>
                      <a:headEnd type="none" w="med" len="med"/>
                      <a:tailEnd type="none" w="med" len="med"/>
                    </a:lnT>
                  </a:tcPr>
                </a:tc>
              </a:tr>
              <a:tr h="574675">
                <a:tc>
                  <a:txBody>
                    <a:bodyPr/>
                    <a:lstStyle/>
                    <a:p>
                      <a:pPr marL="0" marR="0" lvl="0" indent="0" algn="r" rtl="0">
                        <a:lnSpc>
                          <a:spcPct val="100000"/>
                        </a:lnSpc>
                        <a:spcBef>
                          <a:spcPts val="0"/>
                        </a:spcBef>
                        <a:spcAft>
                          <a:spcPts val="0"/>
                        </a:spcAft>
                        <a:buClr>
                          <a:srgbClr val="000080"/>
                        </a:buClr>
                        <a:buSzPct val="25000"/>
                        <a:buFont typeface="Arial"/>
                        <a:buNone/>
                      </a:pPr>
                      <a:r>
                        <a:rPr lang="en-US" sz="2800" b="0" i="0" u="none" strike="noStrike" cap="none" baseline="0">
                          <a:solidFill>
                            <a:srgbClr val="000080"/>
                          </a:solidFill>
                          <a:latin typeface="Arial"/>
                          <a:ea typeface="Arial"/>
                          <a:cs typeface="Arial"/>
                          <a:sym typeface="Arial"/>
                        </a:rPr>
                        <a:t>0111 1110</a:t>
                      </a:r>
                    </a:p>
                  </a:txBody>
                  <a:tcPr marL="0" marR="0" marT="0" marB="0"/>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r>
              <a:tr h="557200">
                <a:tc>
                  <a:txBody>
                    <a:bodyPr/>
                    <a:lstStyle/>
                    <a:p>
                      <a:pPr marL="0" marR="0" lvl="0" indent="0" algn="r" rtl="0">
                        <a:lnSpc>
                          <a:spcPct val="100000"/>
                        </a:lnSpc>
                        <a:spcBef>
                          <a:spcPts val="0"/>
                        </a:spcBef>
                        <a:spcAft>
                          <a:spcPts val="0"/>
                        </a:spcAft>
                        <a:buClr>
                          <a:srgbClr val="000080"/>
                        </a:buClr>
                        <a:buSzPct val="25000"/>
                        <a:buFont typeface="Arial"/>
                        <a:buNone/>
                      </a:pPr>
                      <a:r>
                        <a:rPr lang="en-US" sz="2800" b="0" i="0" u="none" strike="noStrike" cap="none" baseline="0">
                          <a:solidFill>
                            <a:srgbClr val="000080"/>
                          </a:solidFill>
                          <a:latin typeface="Arial"/>
                          <a:ea typeface="Arial"/>
                          <a:cs typeface="Arial"/>
                          <a:sym typeface="Arial"/>
                        </a:rPr>
                        <a:t>126</a:t>
                      </a:r>
                      <a:r>
                        <a:rPr lang="en-US" sz="2800" b="0" i="0" u="none" strike="noStrike" cap="none" baseline="-25000">
                          <a:solidFill>
                            <a:srgbClr val="000080"/>
                          </a:solidFill>
                          <a:latin typeface="Arial"/>
                          <a:ea typeface="Arial"/>
                          <a:cs typeface="Arial"/>
                          <a:sym typeface="Arial"/>
                        </a:rPr>
                        <a:t>10</a:t>
                      </a:r>
                    </a:p>
                  </a:txBody>
                  <a:tcPr marL="0" marR="0" marT="0" marB="0"/>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r>
            </a:tbl>
          </a:graphicData>
        </a:graphic>
      </p:graphicFrame>
      <p:cxnSp>
        <p:nvCxnSpPr>
          <p:cNvPr id="479" name="Shape 479"/>
          <p:cNvCxnSpPr/>
          <p:nvPr/>
        </p:nvCxnSpPr>
        <p:spPr>
          <a:xfrm>
            <a:off x="3124200" y="3886200"/>
            <a:ext cx="0" cy="0"/>
          </a:xfrm>
          <a:prstGeom prst="straightConnector1">
            <a:avLst/>
          </a:prstGeom>
          <a:noFill/>
          <a:ln w="9525" cap="rnd">
            <a:solidFill>
              <a:schemeClr val="dk1"/>
            </a:solidFill>
            <a:prstDash val="solid"/>
            <a:miter/>
            <a:headEnd type="none" w="med" len="med"/>
            <a:tailEnd type="triangle" w="med" len="med"/>
          </a:ln>
        </p:spPr>
      </p:cxnSp>
      <p:sp>
        <p:nvSpPr>
          <p:cNvPr id="480" name="Shape 480"/>
          <p:cNvSpPr/>
          <p:nvPr/>
        </p:nvSpPr>
        <p:spPr>
          <a:xfrm>
            <a:off x="4876800" y="2819400"/>
            <a:ext cx="533399" cy="838199"/>
          </a:xfrm>
          <a:prstGeom prst="curvedRightArrow">
            <a:avLst>
              <a:gd name="adj1" fmla="val 25000"/>
              <a:gd name="adj2" fmla="val 18736"/>
              <a:gd name="adj3" fmla="val 16843"/>
            </a:avLst>
          </a:prstGeom>
          <a:solidFill>
            <a:srgbClr val="FF9F11"/>
          </a:solidFill>
          <a:ln>
            <a:noFill/>
          </a:ln>
        </p:spPr>
        <p:txBody>
          <a:bodyPr lIns="91425" tIns="45700" rIns="91425" bIns="45700" anchor="ctr" anchorCtr="0">
            <a:normAutofit/>
          </a:bodyPr>
          <a:lstStyle/>
          <a:p>
            <a:pPr marL="0" marR="0" lvl="0" indent="0" algn="l" rtl="0">
              <a:lnSpc>
                <a:spcPct val="100000"/>
              </a:lnSpc>
              <a:spcBef>
                <a:spcPts val="0"/>
              </a:spcBef>
              <a:spcAft>
                <a:spcPts val="0"/>
              </a:spcAft>
              <a:buNone/>
            </a:pPr>
            <a:endParaRPr sz="1800" b="0" i="0" u="none" strike="noStrike" cap="none" baseline="0">
              <a:solidFill>
                <a:schemeClr val="dk1"/>
              </a:solidFill>
              <a:latin typeface="Arial"/>
              <a:ea typeface="Arial"/>
              <a:cs typeface="Arial"/>
              <a:sym typeface="Arial"/>
            </a:endParaRPr>
          </a:p>
        </p:txBody>
      </p:sp>
      <p:sp>
        <p:nvSpPr>
          <p:cNvPr id="481" name="Shape 481"/>
          <p:cNvSpPr txBox="1"/>
          <p:nvPr/>
        </p:nvSpPr>
        <p:spPr>
          <a:xfrm>
            <a:off x="4648200" y="3733800"/>
            <a:ext cx="1447800" cy="641350"/>
          </a:xfrm>
          <a:prstGeom prst="rect">
            <a:avLst/>
          </a:prstGeom>
          <a:noFill/>
          <a:ln>
            <a:noFill/>
          </a:ln>
        </p:spPr>
        <p:txBody>
          <a:bodyPr lIns="91425" tIns="45700" rIns="91425" bIns="45700" anchor="t" anchorCtr="0">
            <a:normAutofit/>
          </a:bodyPr>
          <a:lstStyle/>
          <a:p>
            <a:pPr marL="0" marR="0" lvl="0" indent="0" algn="l" rtl="0">
              <a:lnSpc>
                <a:spcPct val="100000"/>
              </a:lnSpc>
              <a:spcBef>
                <a:spcPts val="0"/>
              </a:spcBef>
              <a:spcAft>
                <a:spcPts val="0"/>
              </a:spcAft>
              <a:buClr>
                <a:schemeClr val="dk1"/>
              </a:buClr>
              <a:buSzPct val="25000"/>
              <a:buFont typeface="Arial"/>
              <a:buNone/>
            </a:pPr>
            <a:r>
              <a:rPr lang="en-US" sz="1800" b="0" i="0" u="none" strike="noStrike" cap="none" baseline="0">
                <a:solidFill>
                  <a:schemeClr val="dk1"/>
                </a:solidFill>
                <a:latin typeface="Arial"/>
                <a:ea typeface="Arial"/>
                <a:cs typeface="Arial"/>
                <a:sym typeface="Arial"/>
              </a:rPr>
              <a:t>Invert to get magnitude</a:t>
            </a:r>
          </a:p>
        </p:txBody>
      </p:sp>
      <p:cxnSp>
        <p:nvCxnSpPr>
          <p:cNvPr id="482" name="Shape 482"/>
          <p:cNvCxnSpPr/>
          <p:nvPr/>
        </p:nvCxnSpPr>
        <p:spPr>
          <a:xfrm rot="10800000" flipH="1">
            <a:off x="7086600" y="3124199"/>
            <a:ext cx="838199" cy="762000"/>
          </a:xfrm>
          <a:prstGeom prst="straightConnector1">
            <a:avLst/>
          </a:prstGeom>
          <a:noFill/>
          <a:ln w="38100" cap="rnd">
            <a:solidFill>
              <a:srgbClr val="000080"/>
            </a:solidFill>
            <a:prstDash val="solid"/>
            <a:miter/>
            <a:headEnd type="none" w="med" len="med"/>
            <a:tailEnd type="triangle" w="med" len="med"/>
          </a:ln>
        </p:spPr>
      </p:cxnSp>
      <p:cxnSp>
        <p:nvCxnSpPr>
          <p:cNvPr id="483" name="Shape 483"/>
          <p:cNvCxnSpPr/>
          <p:nvPr/>
        </p:nvCxnSpPr>
        <p:spPr>
          <a:xfrm>
            <a:off x="2514600" y="4572000"/>
            <a:ext cx="381000" cy="0"/>
          </a:xfrm>
          <a:prstGeom prst="straightConnector1">
            <a:avLst/>
          </a:prstGeom>
          <a:noFill/>
          <a:ln w="66675" cap="rnd">
            <a:solidFill>
              <a:srgbClr val="000080"/>
            </a:solidFill>
            <a:prstDash val="solid"/>
            <a:miter/>
            <a:headEnd type="none" w="med" len="med"/>
            <a:tailEnd type="triangle" w="med" len="med"/>
          </a:ln>
        </p:spPr>
      </p:cxnSp>
      <p:sp>
        <p:nvSpPr>
          <p:cNvPr id="484" name="Shape 484"/>
          <p:cNvSpPr txBox="1"/>
          <p:nvPr/>
        </p:nvSpPr>
        <p:spPr>
          <a:xfrm>
            <a:off x="6553200" y="6245225"/>
            <a:ext cx="2133599" cy="476249"/>
          </a:xfrm>
          <a:prstGeom prst="rect">
            <a:avLst/>
          </a:prstGeom>
          <a:noFill/>
          <a:ln>
            <a:noFill/>
          </a:ln>
        </p:spPr>
        <p:txBody>
          <a:bodyPr lIns="91425" tIns="45700" rIns="91425" bIns="45700" anchor="t" anchorCtr="0">
            <a:normAutofit/>
          </a:bodyPr>
          <a:lstStyle/>
          <a:p>
            <a:pPr marL="0" marR="0" lvl="0" indent="0" algn="r" rtl="0">
              <a:lnSpc>
                <a:spcPct val="100000"/>
              </a:lnSpc>
              <a:spcBef>
                <a:spcPts val="0"/>
              </a:spcBef>
              <a:spcAft>
                <a:spcPts val="0"/>
              </a:spcAft>
              <a:buClr>
                <a:srgbClr val="FF9F11"/>
              </a:buClr>
              <a:buSzPct val="25000"/>
              <a:buFont typeface="Arial"/>
              <a:buNone/>
            </a:pPr>
            <a:r>
              <a:rPr lang="en-US" sz="1400" b="0" i="0" u="none" strike="noStrike" cap="none" baseline="0">
                <a:solidFill>
                  <a:srgbClr val="FF9F11"/>
                </a:solidFill>
                <a:latin typeface="Arial"/>
                <a:ea typeface="Arial"/>
                <a:cs typeface="Arial"/>
                <a:sym typeface="Arial"/>
              </a:rPr>
              <a:t>5-*</a:t>
            </a:r>
          </a:p>
        </p:txBody>
      </p:sp>
      <p:sp>
        <p:nvSpPr>
          <p:cNvPr id="485" name="Shape 485"/>
          <p:cNvSpPr txBox="1"/>
          <p:nvPr/>
        </p:nvSpPr>
        <p:spPr>
          <a:xfrm>
            <a:off x="762000" y="6248400"/>
            <a:ext cx="3352799" cy="476249"/>
          </a:xfrm>
          <a:prstGeom prst="rect">
            <a:avLst/>
          </a:prstGeom>
          <a:noFill/>
          <a:ln>
            <a:noFill/>
          </a:ln>
        </p:spPr>
        <p:txBody>
          <a:bodyPr lIns="91425" tIns="45700" rIns="91425" bIns="45700" anchor="t"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1400" b="0" i="0" u="none" strike="noStrike" cap="none" baseline="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489"/>
        <p:cNvGrpSpPr/>
        <p:nvPr/>
      </p:nvGrpSpPr>
      <p:grpSpPr>
        <a:xfrm>
          <a:off x="0" y="0"/>
          <a:ext cx="0" cy="0"/>
          <a:chOff x="0" y="0"/>
          <a:chExt cx="0" cy="0"/>
        </a:xfrm>
      </p:grpSpPr>
      <p:sp>
        <p:nvSpPr>
          <p:cNvPr id="490" name="Shape 490"/>
          <p:cNvSpPr txBox="1">
            <a:spLocks noGrp="1"/>
          </p:cNvSpPr>
          <p:nvPr>
            <p:ph type="title"/>
          </p:nvPr>
        </p:nvSpPr>
        <p:spPr>
          <a:xfrm>
            <a:off x="762000" y="274637"/>
            <a:ext cx="7924799" cy="1143000"/>
          </a:xfrm>
          <a:prstGeom prst="rect">
            <a:avLst/>
          </a:prstGeom>
          <a:noFill/>
          <a:ln>
            <a:noFill/>
          </a:ln>
        </p:spPr>
        <p:txBody>
          <a:bodyPr lIns="91425" tIns="45700" rIns="91425" bIns="45700" anchor="ctr"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4400" b="1" i="0" u="none" strike="noStrike" cap="none" baseline="0">
                <a:solidFill>
                  <a:srgbClr val="000080"/>
                </a:solidFill>
                <a:latin typeface="Arial"/>
                <a:ea typeface="Arial"/>
                <a:cs typeface="Arial"/>
                <a:sym typeface="Arial"/>
              </a:rPr>
              <a:t>10’s Complement</a:t>
            </a:r>
          </a:p>
        </p:txBody>
      </p:sp>
      <p:sp>
        <p:nvSpPr>
          <p:cNvPr id="491" name="Shape 491"/>
          <p:cNvSpPr txBox="1">
            <a:spLocks noGrp="1"/>
          </p:cNvSpPr>
          <p:nvPr>
            <p:ph type="body" idx="1"/>
          </p:nvPr>
        </p:nvSpPr>
        <p:spPr>
          <a:xfrm>
            <a:off x="914400" y="1524000"/>
            <a:ext cx="7772400" cy="2185986"/>
          </a:xfrm>
          <a:prstGeom prst="rect">
            <a:avLst/>
          </a:prstGeom>
          <a:noFill/>
          <a:ln>
            <a:noFill/>
          </a:ln>
        </p:spPr>
        <p:txBody>
          <a:bodyPr lIns="91425" tIns="45700" rIns="91425" bIns="45700" anchor="t" anchorCtr="0">
            <a:normAutofit/>
          </a:bodyPr>
          <a:lstStyle/>
          <a:p>
            <a:pPr marL="342900" marR="0" lvl="0" indent="-342900" algn="l" rtl="0">
              <a:lnSpc>
                <a:spcPct val="90000"/>
              </a:lnSpc>
              <a:spcBef>
                <a:spcPts val="0"/>
              </a:spcBef>
              <a:spcAft>
                <a:spcPts val="0"/>
              </a:spcAft>
              <a:buClr>
                <a:srgbClr val="000080"/>
              </a:buClr>
              <a:buSzPct val="100000"/>
              <a:buFont typeface="Arial"/>
              <a:buChar char="▪"/>
            </a:pPr>
            <a:r>
              <a:rPr lang="en-US" sz="2800" b="0" i="0" u="none" strike="noStrike" cap="none" baseline="0">
                <a:solidFill>
                  <a:schemeClr val="dk1"/>
                </a:solidFill>
                <a:latin typeface="Arial"/>
                <a:ea typeface="Arial"/>
                <a:cs typeface="Arial"/>
                <a:sym typeface="Arial"/>
              </a:rPr>
              <a:t>Create complementary system with a single 0</a:t>
            </a:r>
          </a:p>
          <a:p>
            <a:pPr marL="342900" marR="0" lvl="0" indent="-342900" algn="l" rtl="0">
              <a:lnSpc>
                <a:spcPct val="90000"/>
              </a:lnSpc>
              <a:spcBef>
                <a:spcPts val="560"/>
              </a:spcBef>
              <a:spcAft>
                <a:spcPts val="0"/>
              </a:spcAft>
              <a:buClr>
                <a:srgbClr val="000080"/>
              </a:buClr>
              <a:buSzPct val="100000"/>
              <a:buFont typeface="Arial"/>
              <a:buChar char="▪"/>
            </a:pPr>
            <a:r>
              <a:rPr lang="en-US" sz="2800" b="0" i="0" u="none" strike="noStrike" cap="none" baseline="0">
                <a:solidFill>
                  <a:schemeClr val="dk1"/>
                </a:solidFill>
                <a:latin typeface="Arial"/>
                <a:ea typeface="Arial"/>
                <a:cs typeface="Arial"/>
                <a:sym typeface="Arial"/>
              </a:rPr>
              <a:t>Radix complement:  use the base for complementary operations</a:t>
            </a:r>
          </a:p>
          <a:p>
            <a:pPr marL="742950" marR="0" lvl="1" indent="-285750" algn="l" rtl="0">
              <a:lnSpc>
                <a:spcPct val="90000"/>
              </a:lnSpc>
              <a:spcBef>
                <a:spcPts val="480"/>
              </a:spcBef>
              <a:spcAft>
                <a:spcPts val="0"/>
              </a:spcAft>
              <a:buClr>
                <a:srgbClr val="FF9F11"/>
              </a:buClr>
              <a:buSzPct val="100000"/>
              <a:buFont typeface="Arial"/>
              <a:buChar char="▪"/>
            </a:pPr>
            <a:r>
              <a:rPr lang="en-US" sz="2400" b="0" i="0" u="none" strike="noStrike" cap="none" baseline="0">
                <a:solidFill>
                  <a:schemeClr val="dk1"/>
                </a:solidFill>
                <a:latin typeface="Arial"/>
                <a:ea typeface="Arial"/>
                <a:cs typeface="Arial"/>
                <a:sym typeface="Arial"/>
              </a:rPr>
              <a:t>Decimal base:  10’s complement</a:t>
            </a:r>
          </a:p>
          <a:p>
            <a:pPr marL="742950" marR="0" lvl="1" indent="-285750" algn="l" rtl="0">
              <a:lnSpc>
                <a:spcPct val="90000"/>
              </a:lnSpc>
              <a:spcBef>
                <a:spcPts val="480"/>
              </a:spcBef>
              <a:spcAft>
                <a:spcPts val="0"/>
              </a:spcAft>
              <a:buClr>
                <a:srgbClr val="FF9F11"/>
              </a:buClr>
              <a:buSzPct val="100000"/>
              <a:buFont typeface="Arial"/>
              <a:buChar char="▪"/>
            </a:pPr>
            <a:r>
              <a:rPr lang="en-US" sz="2400" b="0" i="0" u="none" strike="noStrike" cap="none" baseline="0">
                <a:solidFill>
                  <a:schemeClr val="dk1"/>
                </a:solidFill>
                <a:latin typeface="Arial"/>
                <a:ea typeface="Arial"/>
                <a:cs typeface="Arial"/>
                <a:sym typeface="Arial"/>
              </a:rPr>
              <a:t>Example: Modulus 1000 as the as reflection point</a:t>
            </a:r>
          </a:p>
        </p:txBody>
      </p:sp>
      <p:graphicFrame>
        <p:nvGraphicFramePr>
          <p:cNvPr id="492" name="Shape 492"/>
          <p:cNvGraphicFramePr/>
          <p:nvPr/>
        </p:nvGraphicFramePr>
        <p:xfrm>
          <a:off x="914400" y="3862387"/>
          <a:ext cx="3000000" cy="3000000"/>
        </p:xfrm>
        <a:graphic>
          <a:graphicData uri="http://schemas.openxmlformats.org/drawingml/2006/table">
            <a:tbl>
              <a:tblPr>
                <a:noFill/>
                <a:tableStyleId>{63662888-C39C-4DE4-9D21-3E045B0417E7}</a:tableStyleId>
              </a:tblPr>
              <a:tblGrid>
                <a:gridCol w="3244850"/>
                <a:gridCol w="1263650"/>
                <a:gridCol w="1282700"/>
                <a:gridCol w="833425"/>
                <a:gridCol w="1147750"/>
              </a:tblGrid>
              <a:tr h="438150">
                <a:tc>
                  <a:txBody>
                    <a:bodyPr/>
                    <a:lstStyle/>
                    <a:p>
                      <a:pPr marL="0" marR="0" lvl="0" indent="0" algn="l" rtl="0">
                        <a:lnSpc>
                          <a:spcPct val="100000"/>
                        </a:lnSpc>
                        <a:spcBef>
                          <a:spcPts val="0"/>
                        </a:spcBef>
                        <a:spcAft>
                          <a:spcPts val="0"/>
                        </a:spcAft>
                        <a:buClr>
                          <a:schemeClr val="lt1"/>
                        </a:buClr>
                        <a:buSzPct val="25000"/>
                        <a:buFont typeface="Arial"/>
                        <a:buNone/>
                      </a:pPr>
                      <a:r>
                        <a:rPr lang="en-US" sz="2000" b="0" i="0" u="none" strike="noStrike" cap="none" baseline="0">
                          <a:solidFill>
                            <a:schemeClr val="lt1"/>
                          </a:solidFill>
                          <a:latin typeface="Arial"/>
                          <a:ea typeface="Arial"/>
                          <a:cs typeface="Arial"/>
                          <a:sym typeface="Arial"/>
                        </a:rPr>
                        <a:t>Numbers</a:t>
                      </a:r>
                    </a:p>
                  </a:txBody>
                  <a:tcPr marL="0" marR="0" marT="0" marB="0">
                    <a:lnL w="19050" cap="flat">
                      <a:solidFill>
                        <a:srgbClr val="FF9F11"/>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FF9F11"/>
                      </a:solidFill>
                      <a:prstDash val="solid"/>
                      <a:round/>
                      <a:headEnd type="none" w="med" len="med"/>
                      <a:tailEnd type="none" w="med" len="med"/>
                    </a:lnT>
                    <a:lnB w="19050" cap="flat">
                      <a:solidFill>
                        <a:schemeClr val="lt1"/>
                      </a:solidFill>
                      <a:prstDash val="solid"/>
                      <a:round/>
                      <a:headEnd type="none" w="med" len="med"/>
                      <a:tailEnd type="none" w="med" len="med"/>
                    </a:lnB>
                    <a:solidFill>
                      <a:srgbClr val="FF9F11"/>
                    </a:solidFill>
                  </a:tcPr>
                </a:tc>
                <a:tc gridSpan="2">
                  <a:txBody>
                    <a:bodyPr/>
                    <a:lstStyle/>
                    <a:p>
                      <a:pPr marL="0" marR="0" lvl="0" indent="0" algn="ctr" rtl="0">
                        <a:lnSpc>
                          <a:spcPct val="100000"/>
                        </a:lnSpc>
                        <a:spcBef>
                          <a:spcPts val="0"/>
                        </a:spcBef>
                        <a:spcAft>
                          <a:spcPts val="0"/>
                        </a:spcAft>
                        <a:buClr>
                          <a:schemeClr val="dk1"/>
                        </a:buClr>
                        <a:buSzPct val="25000"/>
                        <a:buFont typeface="Arial"/>
                        <a:buNone/>
                      </a:pPr>
                      <a:r>
                        <a:rPr lang="en-US" sz="2000" b="0" i="0" u="none" strike="noStrike" cap="none" baseline="0">
                          <a:solidFill>
                            <a:schemeClr val="dk1"/>
                          </a:solidFill>
                          <a:latin typeface="Arial"/>
                          <a:ea typeface="Arial"/>
                          <a:cs typeface="Arial"/>
                          <a:sym typeface="Arial"/>
                        </a:rPr>
                        <a:t>Negative</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c hMerge="1">
                  <a:txBody>
                    <a:bodyPr/>
                    <a:lstStyle/>
                    <a:p>
                      <a:endParaRPr lang="en-US"/>
                    </a:p>
                  </a:txBody>
                  <a:tcPr/>
                </a:tc>
                <a:tc gridSpan="2">
                  <a:txBody>
                    <a:bodyPr/>
                    <a:lstStyle/>
                    <a:p>
                      <a:pPr marL="0" marR="0" lvl="0" indent="0" algn="ctr" rtl="0">
                        <a:lnSpc>
                          <a:spcPct val="100000"/>
                        </a:lnSpc>
                        <a:spcBef>
                          <a:spcPts val="0"/>
                        </a:spcBef>
                        <a:spcAft>
                          <a:spcPts val="0"/>
                        </a:spcAft>
                        <a:buClr>
                          <a:schemeClr val="dk1"/>
                        </a:buClr>
                        <a:buSzPct val="25000"/>
                        <a:buFont typeface="Arial"/>
                        <a:buNone/>
                      </a:pPr>
                      <a:r>
                        <a:rPr lang="en-US" sz="2000" b="0" i="0" u="none" strike="noStrike" cap="none" baseline="0">
                          <a:solidFill>
                            <a:schemeClr val="dk1"/>
                          </a:solidFill>
                          <a:latin typeface="Arial"/>
                          <a:ea typeface="Arial"/>
                          <a:cs typeface="Arial"/>
                          <a:sym typeface="Arial"/>
                        </a:rPr>
                        <a:t>Positive</a:t>
                      </a:r>
                    </a:p>
                  </a:txBody>
                  <a:tcPr marL="0" marR="0" marT="0" marB="0">
                    <a:lnL w="19050" cap="flat">
                      <a:solidFill>
                        <a:srgbClr val="000080"/>
                      </a:solidFill>
                      <a:prstDash val="solid"/>
                      <a:round/>
                      <a:headEnd type="none" w="med" len="med"/>
                      <a:tailEnd type="none" w="med" len="med"/>
                    </a:lnL>
                    <a:lnR w="1270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c hMerge="1">
                  <a:txBody>
                    <a:bodyPr/>
                    <a:lstStyle/>
                    <a:p>
                      <a:endParaRPr lang="en-US"/>
                    </a:p>
                  </a:txBody>
                  <a:tcPr/>
                </a:tc>
              </a:tr>
              <a:tr h="436550">
                <a:tc>
                  <a:txBody>
                    <a:bodyPr/>
                    <a:lstStyle/>
                    <a:p>
                      <a:pPr marL="0" marR="0" lvl="0" indent="0" algn="l" rtl="0">
                        <a:lnSpc>
                          <a:spcPct val="100000"/>
                        </a:lnSpc>
                        <a:spcBef>
                          <a:spcPts val="0"/>
                        </a:spcBef>
                        <a:spcAft>
                          <a:spcPts val="0"/>
                        </a:spcAft>
                        <a:buClr>
                          <a:schemeClr val="lt1"/>
                        </a:buClr>
                        <a:buSzPct val="25000"/>
                        <a:buFont typeface="Arial"/>
                        <a:buNone/>
                      </a:pPr>
                      <a:r>
                        <a:rPr lang="en-US" sz="2000" b="0" i="0" u="none" strike="noStrike" cap="none" baseline="0">
                          <a:solidFill>
                            <a:schemeClr val="lt1"/>
                          </a:solidFill>
                          <a:latin typeface="Arial"/>
                          <a:ea typeface="Arial"/>
                          <a:cs typeface="Arial"/>
                          <a:sym typeface="Arial"/>
                        </a:rPr>
                        <a:t>Representation method</a:t>
                      </a:r>
                    </a:p>
                  </a:txBody>
                  <a:tcPr marL="0" marR="0" marT="0" marB="0">
                    <a:lnL w="19050" cap="flat">
                      <a:solidFill>
                        <a:srgbClr val="FF9F11"/>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chemeClr val="lt1"/>
                      </a:solidFill>
                      <a:prstDash val="solid"/>
                      <a:round/>
                      <a:headEnd type="none" w="med" len="med"/>
                      <a:tailEnd type="none" w="med" len="med"/>
                    </a:lnT>
                    <a:lnB w="19050" cap="flat">
                      <a:solidFill>
                        <a:schemeClr val="lt1"/>
                      </a:solidFill>
                      <a:prstDash val="solid"/>
                      <a:round/>
                      <a:headEnd type="none" w="med" len="med"/>
                      <a:tailEnd type="none" w="med" len="med"/>
                    </a:lnB>
                    <a:solidFill>
                      <a:srgbClr val="FF9F11"/>
                    </a:solidFill>
                  </a:tcPr>
                </a:tc>
                <a:tc gridSpan="2">
                  <a:txBody>
                    <a:bodyPr/>
                    <a:lstStyle/>
                    <a:p>
                      <a:pPr marL="0" marR="0" lvl="0" indent="0" algn="ctr" rtl="0">
                        <a:lnSpc>
                          <a:spcPct val="100000"/>
                        </a:lnSpc>
                        <a:spcBef>
                          <a:spcPts val="0"/>
                        </a:spcBef>
                        <a:spcAft>
                          <a:spcPts val="0"/>
                        </a:spcAft>
                        <a:buClr>
                          <a:schemeClr val="dk1"/>
                        </a:buClr>
                        <a:buSzPct val="25000"/>
                        <a:buFont typeface="Arial"/>
                        <a:buNone/>
                      </a:pPr>
                      <a:r>
                        <a:rPr lang="en-US" sz="2000" b="0" i="0" u="none" strike="noStrike" cap="none" baseline="0">
                          <a:solidFill>
                            <a:schemeClr val="dk1"/>
                          </a:solidFill>
                          <a:latin typeface="Arial"/>
                          <a:ea typeface="Arial"/>
                          <a:cs typeface="Arial"/>
                          <a:sym typeface="Arial"/>
                        </a:rPr>
                        <a:t>Complement </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c hMerge="1">
                  <a:txBody>
                    <a:bodyPr/>
                    <a:lstStyle/>
                    <a:p>
                      <a:endParaRPr lang="en-US"/>
                    </a:p>
                  </a:txBody>
                  <a:tcPr/>
                </a:tc>
                <a:tc gridSpan="2">
                  <a:txBody>
                    <a:bodyPr/>
                    <a:lstStyle/>
                    <a:p>
                      <a:pPr marL="0" marR="0" lvl="0" indent="0" algn="ctr" rtl="0">
                        <a:lnSpc>
                          <a:spcPct val="100000"/>
                        </a:lnSpc>
                        <a:spcBef>
                          <a:spcPts val="0"/>
                        </a:spcBef>
                        <a:spcAft>
                          <a:spcPts val="0"/>
                        </a:spcAft>
                        <a:buClr>
                          <a:schemeClr val="dk1"/>
                        </a:buClr>
                        <a:buSzPct val="25000"/>
                        <a:buFont typeface="Arial"/>
                        <a:buNone/>
                      </a:pPr>
                      <a:r>
                        <a:rPr lang="en-US" sz="2000" b="0" i="0" u="none" strike="noStrike" cap="none" baseline="0">
                          <a:solidFill>
                            <a:schemeClr val="dk1"/>
                          </a:solidFill>
                          <a:latin typeface="Arial"/>
                          <a:ea typeface="Arial"/>
                          <a:cs typeface="Arial"/>
                          <a:sym typeface="Arial"/>
                        </a:rPr>
                        <a:t>Number itself</a:t>
                      </a:r>
                    </a:p>
                  </a:txBody>
                  <a:tcPr marL="0" marR="0" marT="0" marB="0">
                    <a:lnL w="19050" cap="flat">
                      <a:solidFill>
                        <a:srgbClr val="000080"/>
                      </a:solidFill>
                      <a:prstDash val="solid"/>
                      <a:round/>
                      <a:headEnd type="none" w="med" len="med"/>
                      <a:tailEnd type="none" w="med" len="med"/>
                    </a:lnL>
                    <a:lnR w="1270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c hMerge="1">
                  <a:txBody>
                    <a:bodyPr/>
                    <a:lstStyle/>
                    <a:p>
                      <a:endParaRPr lang="en-US"/>
                    </a:p>
                  </a:txBody>
                  <a:tcPr/>
                </a:tc>
              </a:tr>
              <a:tr h="438150">
                <a:tc>
                  <a:txBody>
                    <a:bodyPr/>
                    <a:lstStyle/>
                    <a:p>
                      <a:pPr marL="0" marR="0" lvl="0" indent="0" algn="l" rtl="0">
                        <a:lnSpc>
                          <a:spcPct val="100000"/>
                        </a:lnSpc>
                        <a:spcBef>
                          <a:spcPts val="0"/>
                        </a:spcBef>
                        <a:spcAft>
                          <a:spcPts val="0"/>
                        </a:spcAft>
                        <a:buClr>
                          <a:schemeClr val="lt1"/>
                        </a:buClr>
                        <a:buSzPct val="25000"/>
                        <a:buFont typeface="Arial"/>
                        <a:buNone/>
                      </a:pPr>
                      <a:r>
                        <a:rPr lang="en-US" sz="2000" b="0" i="0" u="none" strike="noStrike" cap="none" baseline="0">
                          <a:solidFill>
                            <a:schemeClr val="lt1"/>
                          </a:solidFill>
                          <a:latin typeface="Arial"/>
                          <a:ea typeface="Arial"/>
                          <a:cs typeface="Arial"/>
                          <a:sym typeface="Arial"/>
                        </a:rPr>
                        <a:t>Range of decimal numbers</a:t>
                      </a:r>
                    </a:p>
                  </a:txBody>
                  <a:tcPr marL="0" marR="0" marT="0" marB="0">
                    <a:lnL w="19050" cap="flat">
                      <a:solidFill>
                        <a:srgbClr val="FF9F11"/>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chemeClr val="lt1"/>
                      </a:solidFill>
                      <a:prstDash val="solid"/>
                      <a:round/>
                      <a:headEnd type="none" w="med" len="med"/>
                      <a:tailEnd type="none" w="med" len="med"/>
                    </a:lnT>
                    <a:lnB w="19050" cap="flat">
                      <a:solidFill>
                        <a:schemeClr val="lt1"/>
                      </a:solidFill>
                      <a:prstDash val="solid"/>
                      <a:round/>
                      <a:headEnd type="none" w="med" len="med"/>
                      <a:tailEnd type="none" w="med" len="med"/>
                    </a:lnB>
                    <a:solidFill>
                      <a:srgbClr val="FF9F11"/>
                    </a:solidFill>
                  </a:tcPr>
                </a:tc>
                <a:tc>
                  <a:txBody>
                    <a:bodyPr/>
                    <a:lstStyle/>
                    <a:p>
                      <a:pPr marL="0" marR="0" lvl="0" indent="0" algn="ctr" rtl="0">
                        <a:lnSpc>
                          <a:spcPct val="100000"/>
                        </a:lnSpc>
                        <a:spcBef>
                          <a:spcPts val="0"/>
                        </a:spcBef>
                        <a:spcAft>
                          <a:spcPts val="0"/>
                        </a:spcAft>
                        <a:buClr>
                          <a:srgbClr val="000080"/>
                        </a:buClr>
                        <a:buSzPct val="25000"/>
                        <a:buFont typeface="Arial"/>
                        <a:buNone/>
                      </a:pPr>
                      <a:r>
                        <a:rPr lang="en-US" sz="2000" b="1" i="1" u="none" strike="noStrike" cap="none" baseline="0">
                          <a:solidFill>
                            <a:srgbClr val="000080"/>
                          </a:solidFill>
                          <a:latin typeface="Arial"/>
                          <a:ea typeface="Arial"/>
                          <a:cs typeface="Arial"/>
                          <a:sym typeface="Arial"/>
                        </a:rPr>
                        <a:t>-500</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rgbClr val="000080"/>
                        </a:buClr>
                        <a:buSzPct val="25000"/>
                        <a:buFont typeface="Arial"/>
                        <a:buNone/>
                      </a:pPr>
                      <a:r>
                        <a:rPr lang="en-US" sz="2000" b="1" i="1" u="none" strike="noStrike" cap="none" baseline="0">
                          <a:solidFill>
                            <a:srgbClr val="000080"/>
                          </a:solidFill>
                          <a:latin typeface="Arial"/>
                          <a:ea typeface="Arial"/>
                          <a:cs typeface="Arial"/>
                          <a:sym typeface="Arial"/>
                        </a:rPr>
                        <a:t>-001</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rgbClr val="000080"/>
                        </a:buClr>
                        <a:buSzPct val="25000"/>
                        <a:buFont typeface="Arial"/>
                        <a:buNone/>
                      </a:pPr>
                      <a:r>
                        <a:rPr lang="en-US" sz="2000" b="1" i="1" u="none" strike="noStrike" cap="none" baseline="0">
                          <a:solidFill>
                            <a:srgbClr val="000080"/>
                          </a:solidFill>
                          <a:latin typeface="Arial"/>
                          <a:ea typeface="Arial"/>
                          <a:cs typeface="Arial"/>
                          <a:sym typeface="Arial"/>
                        </a:rPr>
                        <a:t>0</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rgbClr val="000080"/>
                        </a:buClr>
                        <a:buSzPct val="25000"/>
                        <a:buFont typeface="Arial"/>
                        <a:buNone/>
                      </a:pPr>
                      <a:r>
                        <a:rPr lang="en-US" sz="2000" b="1" i="1" u="none" strike="noStrike" cap="none" baseline="0">
                          <a:solidFill>
                            <a:srgbClr val="000080"/>
                          </a:solidFill>
                          <a:latin typeface="Arial"/>
                          <a:ea typeface="Arial"/>
                          <a:cs typeface="Arial"/>
                          <a:sym typeface="Arial"/>
                        </a:rPr>
                        <a:t>499</a:t>
                      </a:r>
                    </a:p>
                  </a:txBody>
                  <a:tcPr marL="0" marR="0" marT="0" marB="0">
                    <a:lnL w="19050" cap="flat">
                      <a:solidFill>
                        <a:srgbClr val="000080"/>
                      </a:solidFill>
                      <a:prstDash val="solid"/>
                      <a:round/>
                      <a:headEnd type="none" w="med" len="med"/>
                      <a:tailEnd type="none" w="med" len="med"/>
                    </a:lnL>
                    <a:lnR w="1270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r>
              <a:tr h="436550">
                <a:tc>
                  <a:txBody>
                    <a:bodyPr/>
                    <a:lstStyle/>
                    <a:p>
                      <a:pPr marL="0" marR="0" lvl="0" indent="0" algn="l" rtl="0">
                        <a:lnSpc>
                          <a:spcPct val="100000"/>
                        </a:lnSpc>
                        <a:spcBef>
                          <a:spcPts val="0"/>
                        </a:spcBef>
                        <a:spcAft>
                          <a:spcPts val="0"/>
                        </a:spcAft>
                        <a:buClr>
                          <a:schemeClr val="lt1"/>
                        </a:buClr>
                        <a:buSzPct val="25000"/>
                        <a:buFont typeface="Arial"/>
                        <a:buNone/>
                      </a:pPr>
                      <a:r>
                        <a:rPr lang="en-US" sz="2000" b="0" i="0" u="none" strike="noStrike" cap="none" baseline="0">
                          <a:solidFill>
                            <a:schemeClr val="lt1"/>
                          </a:solidFill>
                          <a:latin typeface="Arial"/>
                          <a:ea typeface="Arial"/>
                          <a:cs typeface="Arial"/>
                          <a:sym typeface="Arial"/>
                        </a:rPr>
                        <a:t>Calculation</a:t>
                      </a:r>
                    </a:p>
                  </a:txBody>
                  <a:tcPr marL="0" marR="0" marT="0" marB="0">
                    <a:lnL w="19050" cap="flat">
                      <a:solidFill>
                        <a:srgbClr val="FF9F11"/>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chemeClr val="lt1"/>
                      </a:solidFill>
                      <a:prstDash val="solid"/>
                      <a:round/>
                      <a:headEnd type="none" w="med" len="med"/>
                      <a:tailEnd type="none" w="med" len="med"/>
                    </a:lnT>
                    <a:lnB w="19050" cap="flat">
                      <a:solidFill>
                        <a:schemeClr val="lt1"/>
                      </a:solidFill>
                      <a:prstDash val="solid"/>
                      <a:round/>
                      <a:headEnd type="none" w="med" len="med"/>
                      <a:tailEnd type="none" w="med" len="med"/>
                    </a:lnB>
                    <a:solidFill>
                      <a:srgbClr val="FF9F11"/>
                    </a:solidFill>
                  </a:tcPr>
                </a:tc>
                <a:tc gridSpan="2">
                  <a:txBody>
                    <a:bodyPr/>
                    <a:lstStyle/>
                    <a:p>
                      <a:pPr marL="0" marR="0" lvl="0" indent="0" algn="ctr" rtl="0">
                        <a:lnSpc>
                          <a:spcPct val="100000"/>
                        </a:lnSpc>
                        <a:spcBef>
                          <a:spcPts val="0"/>
                        </a:spcBef>
                        <a:spcAft>
                          <a:spcPts val="0"/>
                        </a:spcAft>
                        <a:buClr>
                          <a:schemeClr val="dk1"/>
                        </a:buClr>
                        <a:buSzPct val="25000"/>
                        <a:buFont typeface="Arial"/>
                        <a:buNone/>
                      </a:pPr>
                      <a:r>
                        <a:rPr lang="en-US" sz="2000" b="0" i="0" u="none" strike="noStrike" cap="none" baseline="0">
                          <a:solidFill>
                            <a:schemeClr val="dk1"/>
                          </a:solidFill>
                          <a:latin typeface="Arial"/>
                          <a:ea typeface="Arial"/>
                          <a:cs typeface="Arial"/>
                          <a:sym typeface="Arial"/>
                        </a:rPr>
                        <a:t>1000 minus number</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c hMerge="1">
                  <a:txBody>
                    <a:bodyPr/>
                    <a:lstStyle/>
                    <a:p>
                      <a:endParaRPr lang="en-US"/>
                    </a:p>
                  </a:txBody>
                  <a:tcPr/>
                </a:tc>
                <a:tc gridSpan="2">
                  <a:txBody>
                    <a:bodyPr/>
                    <a:lstStyle/>
                    <a:p>
                      <a:pPr marL="0" marR="0" lvl="0" indent="0" algn="ctr" rtl="0">
                        <a:lnSpc>
                          <a:spcPct val="100000"/>
                        </a:lnSpc>
                        <a:spcBef>
                          <a:spcPts val="0"/>
                        </a:spcBef>
                        <a:spcAft>
                          <a:spcPts val="0"/>
                        </a:spcAft>
                        <a:buClr>
                          <a:schemeClr val="dk1"/>
                        </a:buClr>
                        <a:buSzPct val="25000"/>
                        <a:buFont typeface="Arial"/>
                        <a:buNone/>
                      </a:pPr>
                      <a:r>
                        <a:rPr lang="en-US" sz="2000" b="0" i="0" u="none" strike="noStrike" cap="none" baseline="0">
                          <a:solidFill>
                            <a:schemeClr val="dk1"/>
                          </a:solidFill>
                          <a:latin typeface="Arial"/>
                          <a:ea typeface="Arial"/>
                          <a:cs typeface="Arial"/>
                          <a:sym typeface="Arial"/>
                        </a:rPr>
                        <a:t>none</a:t>
                      </a:r>
                    </a:p>
                  </a:txBody>
                  <a:tcPr marL="0" marR="0" marT="0" marB="0">
                    <a:lnL w="19050" cap="flat">
                      <a:solidFill>
                        <a:srgbClr val="000080"/>
                      </a:solidFill>
                      <a:prstDash val="solid"/>
                      <a:round/>
                      <a:headEnd type="none" w="med" len="med"/>
                      <a:tailEnd type="none" w="med" len="med"/>
                    </a:lnL>
                    <a:lnR w="1270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c hMerge="1">
                  <a:txBody>
                    <a:bodyPr/>
                    <a:lstStyle/>
                    <a:p>
                      <a:endParaRPr lang="en-US"/>
                    </a:p>
                  </a:txBody>
                  <a:tcPr/>
                </a:tc>
              </a:tr>
              <a:tr h="438150">
                <a:tc>
                  <a:txBody>
                    <a:bodyPr/>
                    <a:lstStyle/>
                    <a:p>
                      <a:pPr marL="0" marR="0" lvl="0" indent="0" algn="l" rtl="0">
                        <a:lnSpc>
                          <a:spcPct val="100000"/>
                        </a:lnSpc>
                        <a:spcBef>
                          <a:spcPts val="0"/>
                        </a:spcBef>
                        <a:spcAft>
                          <a:spcPts val="0"/>
                        </a:spcAft>
                        <a:buClr>
                          <a:schemeClr val="lt1"/>
                        </a:buClr>
                        <a:buSzPct val="25000"/>
                        <a:buFont typeface="Arial"/>
                        <a:buNone/>
                      </a:pPr>
                      <a:r>
                        <a:rPr lang="en-US" sz="2000" b="0" i="0" u="none" strike="noStrike" cap="none" baseline="0">
                          <a:solidFill>
                            <a:schemeClr val="lt1"/>
                          </a:solidFill>
                          <a:latin typeface="Arial"/>
                          <a:ea typeface="Arial"/>
                          <a:cs typeface="Arial"/>
                          <a:sym typeface="Arial"/>
                        </a:rPr>
                        <a:t>Representation example</a:t>
                      </a:r>
                    </a:p>
                  </a:txBody>
                  <a:tcPr marL="0" marR="0" marT="0" marB="0">
                    <a:lnL w="19050" cap="flat">
                      <a:solidFill>
                        <a:srgbClr val="FF9F11"/>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chemeClr val="lt1"/>
                      </a:solidFill>
                      <a:prstDash val="solid"/>
                      <a:round/>
                      <a:headEnd type="none" w="med" len="med"/>
                      <a:tailEnd type="none" w="med" len="med"/>
                    </a:lnT>
                    <a:lnB w="19050" cap="flat">
                      <a:solidFill>
                        <a:schemeClr val="lt1"/>
                      </a:solidFill>
                      <a:prstDash val="solid"/>
                      <a:round/>
                      <a:headEnd type="none" w="med" len="med"/>
                      <a:tailEnd type="none" w="med" len="med"/>
                    </a:lnB>
                    <a:solidFill>
                      <a:srgbClr val="FF9F11"/>
                    </a:solidFill>
                  </a:tcPr>
                </a:tc>
                <a:tc>
                  <a:txBody>
                    <a:bodyPr/>
                    <a:lstStyle/>
                    <a:p>
                      <a:pPr marL="0" marR="0" lvl="0" indent="0" algn="ctr" rtl="0">
                        <a:lnSpc>
                          <a:spcPct val="100000"/>
                        </a:lnSpc>
                        <a:spcBef>
                          <a:spcPts val="0"/>
                        </a:spcBef>
                        <a:spcAft>
                          <a:spcPts val="0"/>
                        </a:spcAft>
                        <a:buClr>
                          <a:srgbClr val="FF9F11"/>
                        </a:buClr>
                        <a:buSzPct val="25000"/>
                        <a:buFont typeface="Arial"/>
                        <a:buNone/>
                      </a:pPr>
                      <a:r>
                        <a:rPr lang="en-US" sz="2000" b="1" i="1" u="none" strike="noStrike" cap="none" baseline="0">
                          <a:solidFill>
                            <a:srgbClr val="FF9F11"/>
                          </a:solidFill>
                          <a:latin typeface="Arial"/>
                          <a:ea typeface="Arial"/>
                          <a:cs typeface="Arial"/>
                          <a:sym typeface="Arial"/>
                        </a:rPr>
                        <a:t>500</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rgbClr val="FF9F11"/>
                        </a:buClr>
                        <a:buSzPct val="25000"/>
                        <a:buFont typeface="Arial"/>
                        <a:buNone/>
                      </a:pPr>
                      <a:r>
                        <a:rPr lang="en-US" sz="2000" b="1" i="1" u="none" strike="noStrike" cap="none" baseline="0">
                          <a:solidFill>
                            <a:srgbClr val="FF9F11"/>
                          </a:solidFill>
                          <a:latin typeface="Arial"/>
                          <a:ea typeface="Arial"/>
                          <a:cs typeface="Arial"/>
                          <a:sym typeface="Arial"/>
                        </a:rPr>
                        <a:t>999</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rgbClr val="FF9F11"/>
                        </a:buClr>
                        <a:buSzPct val="25000"/>
                        <a:buFont typeface="Arial"/>
                        <a:buNone/>
                      </a:pPr>
                      <a:r>
                        <a:rPr lang="en-US" sz="2000" b="1" i="1" u="none" strike="noStrike" cap="none" baseline="0">
                          <a:solidFill>
                            <a:srgbClr val="FF9F11"/>
                          </a:solidFill>
                          <a:latin typeface="Arial"/>
                          <a:ea typeface="Arial"/>
                          <a:cs typeface="Arial"/>
                          <a:sym typeface="Arial"/>
                        </a:rPr>
                        <a:t>  0</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rgbClr val="FF9F11"/>
                        </a:buClr>
                        <a:buSzPct val="25000"/>
                        <a:buFont typeface="Arial"/>
                        <a:buNone/>
                      </a:pPr>
                      <a:r>
                        <a:rPr lang="en-US" sz="2000" b="1" i="1" u="none" strike="noStrike" cap="none" baseline="0">
                          <a:solidFill>
                            <a:srgbClr val="FF9F11"/>
                          </a:solidFill>
                          <a:latin typeface="Arial"/>
                          <a:ea typeface="Arial"/>
                          <a:cs typeface="Arial"/>
                          <a:sym typeface="Arial"/>
                        </a:rPr>
                        <a:t>499</a:t>
                      </a:r>
                    </a:p>
                  </a:txBody>
                  <a:tcPr marL="0" marR="0" marT="0" marB="0">
                    <a:lnL w="19050" cap="flat">
                      <a:solidFill>
                        <a:srgbClr val="000080"/>
                      </a:solidFill>
                      <a:prstDash val="solid"/>
                      <a:round/>
                      <a:headEnd type="none" w="med" len="med"/>
                      <a:tailEnd type="none" w="med" len="med"/>
                    </a:lnL>
                    <a:lnR w="1270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r>
            </a:tbl>
          </a:graphicData>
        </a:graphic>
      </p:graphicFrame>
      <p:sp>
        <p:nvSpPr>
          <p:cNvPr id="493" name="Shape 493"/>
          <p:cNvSpPr txBox="1"/>
          <p:nvPr/>
        </p:nvSpPr>
        <p:spPr>
          <a:xfrm>
            <a:off x="6553200" y="6245225"/>
            <a:ext cx="2133599" cy="476249"/>
          </a:xfrm>
          <a:prstGeom prst="rect">
            <a:avLst/>
          </a:prstGeom>
          <a:noFill/>
          <a:ln>
            <a:noFill/>
          </a:ln>
        </p:spPr>
        <p:txBody>
          <a:bodyPr lIns="91425" tIns="45700" rIns="91425" bIns="45700" anchor="t" anchorCtr="0">
            <a:normAutofit/>
          </a:bodyPr>
          <a:lstStyle/>
          <a:p>
            <a:pPr marL="0" marR="0" lvl="0" indent="0" algn="r" rtl="0">
              <a:lnSpc>
                <a:spcPct val="100000"/>
              </a:lnSpc>
              <a:spcBef>
                <a:spcPts val="0"/>
              </a:spcBef>
              <a:spcAft>
                <a:spcPts val="0"/>
              </a:spcAft>
              <a:buClr>
                <a:srgbClr val="FF9F11"/>
              </a:buClr>
              <a:buSzPct val="25000"/>
              <a:buFont typeface="Arial"/>
              <a:buNone/>
            </a:pPr>
            <a:r>
              <a:rPr lang="en-US" sz="1400" b="0" i="0" u="none" strike="noStrike" cap="none" baseline="0">
                <a:solidFill>
                  <a:srgbClr val="FF9F11"/>
                </a:solidFill>
                <a:latin typeface="Arial"/>
                <a:ea typeface="Arial"/>
                <a:cs typeface="Arial"/>
                <a:sym typeface="Arial"/>
              </a:rPr>
              <a:t>5-*</a:t>
            </a:r>
          </a:p>
        </p:txBody>
      </p:sp>
      <p:sp>
        <p:nvSpPr>
          <p:cNvPr id="494" name="Shape 494"/>
          <p:cNvSpPr txBox="1"/>
          <p:nvPr/>
        </p:nvSpPr>
        <p:spPr>
          <a:xfrm>
            <a:off x="762000" y="6248400"/>
            <a:ext cx="3352799" cy="476249"/>
          </a:xfrm>
          <a:prstGeom prst="rect">
            <a:avLst/>
          </a:prstGeom>
          <a:noFill/>
          <a:ln>
            <a:noFill/>
          </a:ln>
        </p:spPr>
        <p:txBody>
          <a:bodyPr lIns="91425" tIns="45700" rIns="91425" bIns="45700" anchor="t"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1400" b="0" i="0" u="none" strike="noStrike" cap="none" baseline="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498"/>
        <p:cNvGrpSpPr/>
        <p:nvPr/>
      </p:nvGrpSpPr>
      <p:grpSpPr>
        <a:xfrm>
          <a:off x="0" y="0"/>
          <a:ext cx="0" cy="0"/>
          <a:chOff x="0" y="0"/>
          <a:chExt cx="0" cy="0"/>
        </a:xfrm>
      </p:grpSpPr>
      <p:sp>
        <p:nvSpPr>
          <p:cNvPr id="499" name="Shape 499"/>
          <p:cNvSpPr txBox="1">
            <a:spLocks noGrp="1"/>
          </p:cNvSpPr>
          <p:nvPr>
            <p:ph type="title"/>
          </p:nvPr>
        </p:nvSpPr>
        <p:spPr>
          <a:xfrm>
            <a:off x="762000" y="274637"/>
            <a:ext cx="7924799" cy="1143000"/>
          </a:xfrm>
          <a:prstGeom prst="rect">
            <a:avLst/>
          </a:prstGeom>
          <a:noFill/>
          <a:ln>
            <a:noFill/>
          </a:ln>
        </p:spPr>
        <p:txBody>
          <a:bodyPr lIns="91425" tIns="45700" rIns="91425" bIns="45700" anchor="ctr"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4000" b="1" i="0" u="none" strike="noStrike" cap="none" baseline="0">
                <a:solidFill>
                  <a:srgbClr val="000080"/>
                </a:solidFill>
                <a:latin typeface="Arial"/>
                <a:ea typeface="Arial"/>
                <a:cs typeface="Arial"/>
                <a:sym typeface="Arial"/>
              </a:rPr>
              <a:t>Examples with 3-Digit Numbers</a:t>
            </a:r>
          </a:p>
        </p:txBody>
      </p:sp>
      <p:sp>
        <p:nvSpPr>
          <p:cNvPr id="500" name="Shape 500"/>
          <p:cNvSpPr txBox="1">
            <a:spLocks noGrp="1"/>
          </p:cNvSpPr>
          <p:nvPr>
            <p:ph type="body" idx="1"/>
          </p:nvPr>
        </p:nvSpPr>
        <p:spPr>
          <a:xfrm>
            <a:off x="914400" y="1524000"/>
            <a:ext cx="7696199" cy="4525961"/>
          </a:xfrm>
          <a:prstGeom prst="rect">
            <a:avLst/>
          </a:prstGeom>
          <a:noFill/>
          <a:ln>
            <a:noFill/>
          </a:ln>
        </p:spPr>
        <p:txBody>
          <a:bodyPr lIns="91425" tIns="45700" rIns="91425" bIns="45700" anchor="t" anchorCtr="0">
            <a:normAutofit/>
          </a:bodyPr>
          <a:lstStyle/>
          <a:p>
            <a:pPr marL="342900" marR="0" lvl="0" indent="-342900" algn="l" rtl="0">
              <a:lnSpc>
                <a:spcPct val="90000"/>
              </a:lnSpc>
              <a:spcBef>
                <a:spcPts val="0"/>
              </a:spcBef>
              <a:spcAft>
                <a:spcPts val="0"/>
              </a:spcAft>
              <a:buClr>
                <a:srgbClr val="000080"/>
              </a:buClr>
              <a:buSzPct val="100000"/>
              <a:buFont typeface="Arial"/>
              <a:buChar char="▪"/>
            </a:pPr>
            <a:r>
              <a:rPr lang="en-US" sz="2400" b="0" i="0" u="none" strike="noStrike" cap="none" baseline="0">
                <a:solidFill>
                  <a:schemeClr val="dk1"/>
                </a:solidFill>
                <a:latin typeface="Arial"/>
                <a:ea typeface="Arial"/>
                <a:cs typeface="Arial"/>
                <a:sym typeface="Arial"/>
              </a:rPr>
              <a:t>Example 1:</a:t>
            </a:r>
          </a:p>
          <a:p>
            <a:pPr marL="742950" marR="0" lvl="1" indent="-285750" algn="l" rtl="0">
              <a:lnSpc>
                <a:spcPct val="90000"/>
              </a:lnSpc>
              <a:spcBef>
                <a:spcPts val="400"/>
              </a:spcBef>
              <a:spcAft>
                <a:spcPts val="0"/>
              </a:spcAft>
              <a:buClr>
                <a:srgbClr val="FF9F11"/>
              </a:buClr>
              <a:buSzPct val="100000"/>
              <a:buFont typeface="Arial"/>
              <a:buChar char="▪"/>
            </a:pPr>
            <a:r>
              <a:rPr lang="en-US" sz="2000" b="0" i="0" u="none" strike="noStrike" cap="none" baseline="0">
                <a:solidFill>
                  <a:schemeClr val="dk1"/>
                </a:solidFill>
                <a:latin typeface="Arial"/>
                <a:ea typeface="Arial"/>
                <a:cs typeface="Arial"/>
                <a:sym typeface="Arial"/>
              </a:rPr>
              <a:t>10’s </a:t>
            </a:r>
            <a:r>
              <a:rPr lang="en-US" sz="2000" b="0" i="1" u="none" strike="noStrike" cap="none" baseline="0">
                <a:solidFill>
                  <a:srgbClr val="000080"/>
                </a:solidFill>
                <a:latin typeface="Arial"/>
                <a:ea typeface="Arial"/>
                <a:cs typeface="Arial"/>
                <a:sym typeface="Arial"/>
              </a:rPr>
              <a:t>complement representation</a:t>
            </a:r>
            <a:r>
              <a:rPr lang="en-US" sz="2000" b="0" i="0" u="none" strike="noStrike" cap="none" baseline="0">
                <a:solidFill>
                  <a:schemeClr val="dk1"/>
                </a:solidFill>
                <a:latin typeface="Arial"/>
                <a:ea typeface="Arial"/>
                <a:cs typeface="Arial"/>
                <a:sym typeface="Arial"/>
              </a:rPr>
              <a:t> of 247</a:t>
            </a:r>
          </a:p>
          <a:p>
            <a:pPr marL="1143000" marR="0" lvl="2" indent="-228600" algn="l" rtl="0">
              <a:lnSpc>
                <a:spcPct val="90000"/>
              </a:lnSpc>
              <a:spcBef>
                <a:spcPts val="360"/>
              </a:spcBef>
              <a:spcAft>
                <a:spcPts val="0"/>
              </a:spcAft>
              <a:buClr>
                <a:srgbClr val="000080"/>
              </a:buClr>
              <a:buSzPct val="50000"/>
              <a:buFont typeface="Arial"/>
              <a:buChar char="•"/>
            </a:pPr>
            <a:r>
              <a:rPr lang="en-US" sz="1800" b="0" i="0" u="none" strike="noStrike" cap="none" baseline="0">
                <a:solidFill>
                  <a:schemeClr val="dk1"/>
                </a:solidFill>
                <a:latin typeface="Arial"/>
                <a:ea typeface="Arial"/>
                <a:cs typeface="Arial"/>
                <a:sym typeface="Arial"/>
              </a:rPr>
              <a:t>247 (positive number)</a:t>
            </a:r>
          </a:p>
          <a:p>
            <a:pPr marL="742950" marR="0" lvl="1" indent="-285750" algn="l" rtl="0">
              <a:lnSpc>
                <a:spcPct val="90000"/>
              </a:lnSpc>
              <a:spcBef>
                <a:spcPts val="400"/>
              </a:spcBef>
              <a:spcAft>
                <a:spcPts val="0"/>
              </a:spcAft>
              <a:buClr>
                <a:srgbClr val="FF9F11"/>
              </a:buClr>
              <a:buSzPct val="100000"/>
              <a:buFont typeface="Arial"/>
              <a:buChar char="▪"/>
            </a:pPr>
            <a:r>
              <a:rPr lang="en-US" sz="2000" b="0" i="0" u="none" strike="noStrike" cap="none" baseline="0">
                <a:solidFill>
                  <a:schemeClr val="dk1"/>
                </a:solidFill>
                <a:latin typeface="Arial"/>
                <a:ea typeface="Arial"/>
                <a:cs typeface="Arial"/>
                <a:sym typeface="Arial"/>
              </a:rPr>
              <a:t>10’s </a:t>
            </a:r>
            <a:r>
              <a:rPr lang="en-US" sz="2000" b="0" i="1" u="none" strike="noStrike" cap="none" baseline="0">
                <a:solidFill>
                  <a:srgbClr val="000080"/>
                </a:solidFill>
                <a:latin typeface="Arial"/>
                <a:ea typeface="Arial"/>
                <a:cs typeface="Arial"/>
                <a:sym typeface="Arial"/>
              </a:rPr>
              <a:t>complement</a:t>
            </a:r>
            <a:r>
              <a:rPr lang="en-US" sz="2000" b="0" i="0" u="none" strike="noStrike" cap="none" baseline="0">
                <a:solidFill>
                  <a:schemeClr val="dk1"/>
                </a:solidFill>
                <a:latin typeface="Arial"/>
                <a:ea typeface="Arial"/>
                <a:cs typeface="Arial"/>
                <a:sym typeface="Arial"/>
              </a:rPr>
              <a:t> of 227</a:t>
            </a:r>
          </a:p>
          <a:p>
            <a:pPr marL="1143000" marR="0" lvl="2" indent="-228600" algn="l" rtl="0">
              <a:lnSpc>
                <a:spcPct val="90000"/>
              </a:lnSpc>
              <a:spcBef>
                <a:spcPts val="360"/>
              </a:spcBef>
              <a:spcAft>
                <a:spcPts val="0"/>
              </a:spcAft>
              <a:buClr>
                <a:srgbClr val="000080"/>
              </a:buClr>
              <a:buSzPct val="50000"/>
              <a:buFont typeface="Arial"/>
              <a:buChar char="•"/>
            </a:pPr>
            <a:r>
              <a:rPr lang="en-US" sz="1800" b="0" i="0" u="none" strike="noStrike" cap="none" baseline="0">
                <a:solidFill>
                  <a:schemeClr val="dk1"/>
                </a:solidFill>
                <a:latin typeface="Arial"/>
                <a:ea typeface="Arial"/>
                <a:cs typeface="Arial"/>
                <a:sym typeface="Arial"/>
              </a:rPr>
              <a:t>1000 – 247 = 753 (negative number)</a:t>
            </a:r>
          </a:p>
          <a:p>
            <a:pPr marL="342900" marR="0" lvl="0" indent="-342900" algn="l" rtl="0">
              <a:lnSpc>
                <a:spcPct val="90000"/>
              </a:lnSpc>
              <a:spcBef>
                <a:spcPts val="480"/>
              </a:spcBef>
              <a:spcAft>
                <a:spcPts val="0"/>
              </a:spcAft>
              <a:buClr>
                <a:srgbClr val="000080"/>
              </a:buClr>
              <a:buSzPct val="100000"/>
              <a:buFont typeface="Arial"/>
              <a:buChar char="▪"/>
            </a:pPr>
            <a:r>
              <a:rPr lang="en-US" sz="2400" b="0" i="0" u="none" strike="noStrike" cap="none" baseline="0">
                <a:solidFill>
                  <a:schemeClr val="dk1"/>
                </a:solidFill>
                <a:latin typeface="Arial"/>
                <a:ea typeface="Arial"/>
                <a:cs typeface="Arial"/>
                <a:sym typeface="Arial"/>
              </a:rPr>
              <a:t>Example 2:</a:t>
            </a:r>
          </a:p>
          <a:p>
            <a:pPr marL="742950" marR="0" lvl="1" indent="-285750" algn="l" rtl="0">
              <a:lnSpc>
                <a:spcPct val="90000"/>
              </a:lnSpc>
              <a:spcBef>
                <a:spcPts val="400"/>
              </a:spcBef>
              <a:spcAft>
                <a:spcPts val="0"/>
              </a:spcAft>
              <a:buClr>
                <a:srgbClr val="FF9F11"/>
              </a:buClr>
              <a:buSzPct val="100000"/>
              <a:buFont typeface="Arial"/>
              <a:buChar char="▪"/>
            </a:pPr>
            <a:r>
              <a:rPr lang="en-US" sz="2000" b="0" i="0" u="none" strike="noStrike" cap="none" baseline="0">
                <a:solidFill>
                  <a:schemeClr val="dk1"/>
                </a:solidFill>
                <a:latin typeface="Arial"/>
                <a:ea typeface="Arial"/>
                <a:cs typeface="Arial"/>
                <a:sym typeface="Arial"/>
              </a:rPr>
              <a:t>10’s complement of 17</a:t>
            </a:r>
          </a:p>
          <a:p>
            <a:pPr marL="1143000" marR="0" lvl="2" indent="-228600" algn="l" rtl="0">
              <a:lnSpc>
                <a:spcPct val="90000"/>
              </a:lnSpc>
              <a:spcBef>
                <a:spcPts val="360"/>
              </a:spcBef>
              <a:spcAft>
                <a:spcPts val="0"/>
              </a:spcAft>
              <a:buClr>
                <a:srgbClr val="000080"/>
              </a:buClr>
              <a:buSzPct val="50000"/>
              <a:buFont typeface="Arial"/>
              <a:buChar char="•"/>
            </a:pPr>
            <a:r>
              <a:rPr lang="en-US" sz="1800" b="0" i="0" u="none" strike="noStrike" cap="none" baseline="0">
                <a:solidFill>
                  <a:schemeClr val="dk1"/>
                </a:solidFill>
                <a:latin typeface="Arial"/>
                <a:ea typeface="Arial"/>
                <a:cs typeface="Arial"/>
                <a:sym typeface="Arial"/>
              </a:rPr>
              <a:t>1000 – 017 = 983</a:t>
            </a:r>
          </a:p>
          <a:p>
            <a:pPr marL="342900" marR="0" lvl="0" indent="-342900" algn="l" rtl="0">
              <a:lnSpc>
                <a:spcPct val="90000"/>
              </a:lnSpc>
              <a:spcBef>
                <a:spcPts val="480"/>
              </a:spcBef>
              <a:spcAft>
                <a:spcPts val="0"/>
              </a:spcAft>
              <a:buClr>
                <a:srgbClr val="000080"/>
              </a:buClr>
              <a:buSzPct val="100000"/>
              <a:buFont typeface="Arial"/>
              <a:buChar char="▪"/>
            </a:pPr>
            <a:r>
              <a:rPr lang="en-US" sz="2400" b="0" i="0" u="none" strike="noStrike" cap="none" baseline="0">
                <a:solidFill>
                  <a:schemeClr val="dk1"/>
                </a:solidFill>
                <a:latin typeface="Arial"/>
                <a:ea typeface="Arial"/>
                <a:cs typeface="Arial"/>
                <a:sym typeface="Arial"/>
              </a:rPr>
              <a:t>Example 3:</a:t>
            </a:r>
          </a:p>
          <a:p>
            <a:pPr marL="742950" marR="0" lvl="1" indent="-285750" algn="l" rtl="0">
              <a:lnSpc>
                <a:spcPct val="90000"/>
              </a:lnSpc>
              <a:spcBef>
                <a:spcPts val="400"/>
              </a:spcBef>
              <a:spcAft>
                <a:spcPts val="0"/>
              </a:spcAft>
              <a:buClr>
                <a:srgbClr val="FF9F11"/>
              </a:buClr>
              <a:buSzPct val="100000"/>
              <a:buFont typeface="Arial"/>
              <a:buChar char="▪"/>
            </a:pPr>
            <a:r>
              <a:rPr lang="en-US" sz="2000" b="0" i="0" u="none" strike="noStrike" cap="none" baseline="0">
                <a:solidFill>
                  <a:schemeClr val="dk1"/>
                </a:solidFill>
                <a:latin typeface="Arial"/>
                <a:ea typeface="Arial"/>
                <a:cs typeface="Arial"/>
                <a:sym typeface="Arial"/>
              </a:rPr>
              <a:t>10’s complement of 777</a:t>
            </a:r>
          </a:p>
          <a:p>
            <a:pPr marL="1143000" marR="0" lvl="2" indent="-228600" algn="l" rtl="0">
              <a:lnSpc>
                <a:spcPct val="90000"/>
              </a:lnSpc>
              <a:spcBef>
                <a:spcPts val="360"/>
              </a:spcBef>
              <a:spcAft>
                <a:spcPts val="0"/>
              </a:spcAft>
              <a:buClr>
                <a:srgbClr val="000080"/>
              </a:buClr>
              <a:buSzPct val="50000"/>
              <a:buFont typeface="Arial"/>
              <a:buChar char="•"/>
            </a:pPr>
            <a:r>
              <a:rPr lang="en-US" sz="1800" b="0" i="0" u="none" strike="noStrike" cap="none" baseline="0">
                <a:solidFill>
                  <a:schemeClr val="dk1"/>
                </a:solidFill>
                <a:latin typeface="Arial"/>
                <a:ea typeface="Arial"/>
                <a:cs typeface="Arial"/>
                <a:sym typeface="Arial"/>
              </a:rPr>
              <a:t>Negative number because first digit is 7</a:t>
            </a:r>
          </a:p>
          <a:p>
            <a:pPr marL="1143000" marR="0" lvl="2" indent="-228600" algn="l" rtl="0">
              <a:lnSpc>
                <a:spcPct val="90000"/>
              </a:lnSpc>
              <a:spcBef>
                <a:spcPts val="360"/>
              </a:spcBef>
              <a:spcAft>
                <a:spcPts val="0"/>
              </a:spcAft>
              <a:buClr>
                <a:srgbClr val="000080"/>
              </a:buClr>
              <a:buSzPct val="50000"/>
              <a:buFont typeface="Arial"/>
              <a:buChar char="•"/>
            </a:pPr>
            <a:r>
              <a:rPr lang="en-US" sz="1800" b="0" i="0" u="none" strike="noStrike" cap="none" baseline="0">
                <a:solidFill>
                  <a:schemeClr val="dk1"/>
                </a:solidFill>
                <a:latin typeface="Arial"/>
                <a:ea typeface="Arial"/>
                <a:cs typeface="Arial"/>
                <a:sym typeface="Arial"/>
              </a:rPr>
              <a:t>1000 – 777 = 223</a:t>
            </a:r>
          </a:p>
          <a:p>
            <a:pPr marL="1143000" marR="0" lvl="2" indent="-228600" algn="l" rtl="0">
              <a:lnSpc>
                <a:spcPct val="90000"/>
              </a:lnSpc>
              <a:spcBef>
                <a:spcPts val="360"/>
              </a:spcBef>
              <a:spcAft>
                <a:spcPts val="0"/>
              </a:spcAft>
              <a:buClr>
                <a:srgbClr val="000080"/>
              </a:buClr>
              <a:buSzPct val="50000"/>
              <a:buFont typeface="Arial"/>
              <a:buChar char="•"/>
            </a:pPr>
            <a:r>
              <a:rPr lang="en-US" sz="1800" b="0" i="0" u="none" strike="noStrike" cap="none" baseline="0">
                <a:solidFill>
                  <a:schemeClr val="dk1"/>
                </a:solidFill>
                <a:latin typeface="Arial"/>
                <a:ea typeface="Arial"/>
                <a:cs typeface="Arial"/>
                <a:sym typeface="Arial"/>
              </a:rPr>
              <a:t>Signed value = -223</a:t>
            </a:r>
          </a:p>
        </p:txBody>
      </p:sp>
      <p:sp>
        <p:nvSpPr>
          <p:cNvPr id="501" name="Shape 501"/>
          <p:cNvSpPr txBox="1"/>
          <p:nvPr/>
        </p:nvSpPr>
        <p:spPr>
          <a:xfrm>
            <a:off x="6553200" y="6245225"/>
            <a:ext cx="2133599" cy="476249"/>
          </a:xfrm>
          <a:prstGeom prst="rect">
            <a:avLst/>
          </a:prstGeom>
          <a:noFill/>
          <a:ln>
            <a:noFill/>
          </a:ln>
        </p:spPr>
        <p:txBody>
          <a:bodyPr lIns="91425" tIns="45700" rIns="91425" bIns="45700" anchor="t" anchorCtr="0">
            <a:normAutofit/>
          </a:bodyPr>
          <a:lstStyle/>
          <a:p>
            <a:pPr marL="0" marR="0" lvl="0" indent="0" algn="r" rtl="0">
              <a:lnSpc>
                <a:spcPct val="100000"/>
              </a:lnSpc>
              <a:spcBef>
                <a:spcPts val="0"/>
              </a:spcBef>
              <a:spcAft>
                <a:spcPts val="0"/>
              </a:spcAft>
              <a:buClr>
                <a:srgbClr val="FF9F11"/>
              </a:buClr>
              <a:buSzPct val="25000"/>
              <a:buFont typeface="Arial"/>
              <a:buNone/>
            </a:pPr>
            <a:r>
              <a:rPr lang="en-US" sz="1400" b="0" i="0" u="none" strike="noStrike" cap="none" baseline="0">
                <a:solidFill>
                  <a:srgbClr val="FF9F11"/>
                </a:solidFill>
                <a:latin typeface="Arial"/>
                <a:ea typeface="Arial"/>
                <a:cs typeface="Arial"/>
                <a:sym typeface="Arial"/>
              </a:rPr>
              <a:t>5-*</a:t>
            </a:r>
          </a:p>
        </p:txBody>
      </p:sp>
      <p:sp>
        <p:nvSpPr>
          <p:cNvPr id="502" name="Shape 502"/>
          <p:cNvSpPr txBox="1"/>
          <p:nvPr/>
        </p:nvSpPr>
        <p:spPr>
          <a:xfrm>
            <a:off x="762000" y="6248400"/>
            <a:ext cx="3352799" cy="476249"/>
          </a:xfrm>
          <a:prstGeom prst="rect">
            <a:avLst/>
          </a:prstGeom>
          <a:noFill/>
          <a:ln>
            <a:noFill/>
          </a:ln>
        </p:spPr>
        <p:txBody>
          <a:bodyPr lIns="91425" tIns="45700" rIns="91425" bIns="45700" anchor="t"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1400" b="0" i="0" u="none" strike="noStrike" cap="none" baseline="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506"/>
        <p:cNvGrpSpPr/>
        <p:nvPr/>
      </p:nvGrpSpPr>
      <p:grpSpPr>
        <a:xfrm>
          <a:off x="0" y="0"/>
          <a:ext cx="0" cy="0"/>
          <a:chOff x="0" y="0"/>
          <a:chExt cx="0" cy="0"/>
        </a:xfrm>
      </p:grpSpPr>
      <p:sp>
        <p:nvSpPr>
          <p:cNvPr id="507" name="Shape 507"/>
          <p:cNvSpPr txBox="1">
            <a:spLocks noGrp="1"/>
          </p:cNvSpPr>
          <p:nvPr>
            <p:ph type="title"/>
          </p:nvPr>
        </p:nvSpPr>
        <p:spPr>
          <a:xfrm>
            <a:off x="762000" y="274637"/>
            <a:ext cx="7924799" cy="1143000"/>
          </a:xfrm>
          <a:prstGeom prst="rect">
            <a:avLst/>
          </a:prstGeom>
          <a:noFill/>
          <a:ln>
            <a:noFill/>
          </a:ln>
        </p:spPr>
        <p:txBody>
          <a:bodyPr lIns="91425" tIns="45700" rIns="91425" bIns="45700" anchor="ctr" anchorCtr="0">
            <a:normAutofit/>
          </a:bodyPr>
          <a:lstStyle/>
          <a:p>
            <a:pPr marL="0" marR="0" lvl="0" indent="0" algn="l" rtl="0">
              <a:lnSpc>
                <a:spcPct val="85000"/>
              </a:lnSpc>
              <a:spcBef>
                <a:spcPts val="0"/>
              </a:spcBef>
              <a:spcAft>
                <a:spcPts val="0"/>
              </a:spcAft>
              <a:buClr>
                <a:srgbClr val="000080"/>
              </a:buClr>
              <a:buSzPct val="25000"/>
              <a:buFont typeface="Arial"/>
              <a:buNone/>
            </a:pPr>
            <a:r>
              <a:rPr lang="en-US" sz="4000" b="1" i="0" u="none" strike="noStrike" cap="none" baseline="0">
                <a:solidFill>
                  <a:srgbClr val="000080"/>
                </a:solidFill>
                <a:latin typeface="Arial"/>
                <a:ea typeface="Arial"/>
                <a:cs typeface="Arial"/>
                <a:sym typeface="Arial"/>
              </a:rPr>
              <a:t>Alternative Method </a:t>
            </a:r>
            <a:br>
              <a:rPr lang="en-US" sz="4000" b="1" i="0" u="none" strike="noStrike" cap="none" baseline="0">
                <a:solidFill>
                  <a:srgbClr val="000080"/>
                </a:solidFill>
                <a:latin typeface="Arial"/>
                <a:ea typeface="Arial"/>
                <a:cs typeface="Arial"/>
                <a:sym typeface="Arial"/>
              </a:rPr>
            </a:br>
            <a:r>
              <a:rPr lang="en-US" sz="4000" b="1" i="0" u="none" strike="noStrike" cap="none" baseline="0">
                <a:solidFill>
                  <a:srgbClr val="000080"/>
                </a:solidFill>
                <a:latin typeface="Arial"/>
                <a:ea typeface="Arial"/>
                <a:cs typeface="Arial"/>
                <a:sym typeface="Arial"/>
              </a:rPr>
              <a:t>for 10’s Complement</a:t>
            </a:r>
          </a:p>
        </p:txBody>
      </p:sp>
      <p:sp>
        <p:nvSpPr>
          <p:cNvPr id="508" name="Shape 508"/>
          <p:cNvSpPr txBox="1">
            <a:spLocks noGrp="1"/>
          </p:cNvSpPr>
          <p:nvPr>
            <p:ph type="body" idx="1"/>
          </p:nvPr>
        </p:nvSpPr>
        <p:spPr>
          <a:xfrm>
            <a:off x="914400" y="1524000"/>
            <a:ext cx="7772400" cy="4525961"/>
          </a:xfrm>
          <a:prstGeom prst="rect">
            <a:avLst/>
          </a:prstGeom>
          <a:noFill/>
          <a:ln>
            <a:noFill/>
          </a:ln>
        </p:spPr>
        <p:txBody>
          <a:bodyPr lIns="91425" tIns="45700" rIns="91425" bIns="45700" anchor="t" anchorCtr="0">
            <a:normAutofit/>
          </a:bodyPr>
          <a:lstStyle/>
          <a:p>
            <a:pPr marL="342900" marR="0" lvl="0" indent="-342900" algn="l" rtl="0">
              <a:lnSpc>
                <a:spcPct val="90000"/>
              </a:lnSpc>
              <a:spcBef>
                <a:spcPts val="0"/>
              </a:spcBef>
              <a:spcAft>
                <a:spcPts val="0"/>
              </a:spcAft>
              <a:buClr>
                <a:srgbClr val="000080"/>
              </a:buClr>
              <a:buSzPct val="100000"/>
              <a:buFont typeface="Arial"/>
              <a:buChar char="▪"/>
            </a:pPr>
            <a:r>
              <a:rPr lang="en-US" sz="3200" b="0" i="0" u="none" strike="noStrike" cap="none" baseline="0">
                <a:solidFill>
                  <a:schemeClr val="dk1"/>
                </a:solidFill>
                <a:latin typeface="Arial"/>
                <a:ea typeface="Arial"/>
                <a:cs typeface="Arial"/>
                <a:sym typeface="Arial"/>
              </a:rPr>
              <a:t>Based on 9’s complement</a:t>
            </a:r>
          </a:p>
          <a:p>
            <a:pPr marL="342900" marR="0" lvl="0" indent="-342900" algn="l" rtl="0">
              <a:lnSpc>
                <a:spcPct val="90000"/>
              </a:lnSpc>
              <a:spcBef>
                <a:spcPts val="640"/>
              </a:spcBef>
              <a:spcAft>
                <a:spcPts val="0"/>
              </a:spcAft>
              <a:buClr>
                <a:srgbClr val="000080"/>
              </a:buClr>
              <a:buSzPct val="100000"/>
              <a:buFont typeface="Arial"/>
              <a:buChar char="▪"/>
            </a:pPr>
            <a:r>
              <a:rPr lang="en-US" sz="3200" b="0" i="0" u="none" strike="noStrike" cap="none" baseline="0">
                <a:solidFill>
                  <a:schemeClr val="dk1"/>
                </a:solidFill>
                <a:latin typeface="Arial"/>
                <a:ea typeface="Arial"/>
                <a:cs typeface="Arial"/>
                <a:sym typeface="Arial"/>
              </a:rPr>
              <a:t>Example using 3-digit number</a:t>
            </a:r>
          </a:p>
          <a:p>
            <a:pPr marL="742950" marR="0" lvl="1" indent="-285750" algn="l" rtl="0">
              <a:lnSpc>
                <a:spcPct val="90000"/>
              </a:lnSpc>
              <a:spcBef>
                <a:spcPts val="560"/>
              </a:spcBef>
              <a:spcAft>
                <a:spcPts val="0"/>
              </a:spcAft>
              <a:buClr>
                <a:srgbClr val="FF9F11"/>
              </a:buClr>
              <a:buSzPct val="100000"/>
              <a:buFont typeface="Arial"/>
              <a:buChar char="▪"/>
            </a:pPr>
            <a:r>
              <a:rPr lang="en-US" sz="2800" b="0" i="0" u="none" strike="noStrike" cap="none" baseline="0">
                <a:solidFill>
                  <a:schemeClr val="dk1"/>
                </a:solidFill>
                <a:latin typeface="Arial"/>
                <a:ea typeface="Arial"/>
                <a:cs typeface="Arial"/>
                <a:sym typeface="Arial"/>
              </a:rPr>
              <a:t>Note:  1000 = 999 + 1</a:t>
            </a:r>
          </a:p>
          <a:p>
            <a:pPr marL="742950" marR="0" lvl="1" indent="-285750" algn="l" rtl="0">
              <a:lnSpc>
                <a:spcPct val="90000"/>
              </a:lnSpc>
              <a:spcBef>
                <a:spcPts val="560"/>
              </a:spcBef>
              <a:spcAft>
                <a:spcPts val="0"/>
              </a:spcAft>
              <a:buClr>
                <a:srgbClr val="FF9F11"/>
              </a:buClr>
              <a:buSzPct val="100000"/>
              <a:buFont typeface="Arial"/>
              <a:buChar char="▪"/>
            </a:pPr>
            <a:r>
              <a:rPr lang="en-US" sz="2800" b="0" i="0" u="none" strike="noStrike" cap="none" baseline="0">
                <a:solidFill>
                  <a:schemeClr val="dk1"/>
                </a:solidFill>
                <a:latin typeface="Arial"/>
                <a:ea typeface="Arial"/>
                <a:cs typeface="Arial"/>
                <a:sym typeface="Arial"/>
              </a:rPr>
              <a:t>9’s complement = 999 – value </a:t>
            </a:r>
          </a:p>
          <a:p>
            <a:pPr marL="742950" marR="0" lvl="1" indent="-285750" algn="l" rtl="0">
              <a:lnSpc>
                <a:spcPct val="90000"/>
              </a:lnSpc>
              <a:spcBef>
                <a:spcPts val="560"/>
              </a:spcBef>
              <a:spcAft>
                <a:spcPts val="0"/>
              </a:spcAft>
              <a:buClr>
                <a:srgbClr val="FF9F11"/>
              </a:buClr>
              <a:buSzPct val="100000"/>
              <a:buFont typeface="Arial"/>
              <a:buChar char="▪"/>
            </a:pPr>
            <a:r>
              <a:rPr lang="en-US" sz="2800" b="0" i="0" u="none" strike="noStrike" cap="none" baseline="0">
                <a:solidFill>
                  <a:schemeClr val="dk1"/>
                </a:solidFill>
                <a:latin typeface="Arial"/>
                <a:ea typeface="Arial"/>
                <a:cs typeface="Arial"/>
                <a:sym typeface="Arial"/>
              </a:rPr>
              <a:t>Rewriting</a:t>
            </a:r>
          </a:p>
          <a:p>
            <a:pPr marL="1143000" marR="0" lvl="2" indent="-228600" algn="l" rtl="0">
              <a:lnSpc>
                <a:spcPct val="90000"/>
              </a:lnSpc>
              <a:spcBef>
                <a:spcPts val="440"/>
              </a:spcBef>
              <a:spcAft>
                <a:spcPts val="0"/>
              </a:spcAft>
              <a:buClr>
                <a:srgbClr val="000080"/>
              </a:buClr>
              <a:buSzPct val="50000"/>
              <a:buFont typeface="Arial"/>
              <a:buChar char="•"/>
            </a:pPr>
            <a:r>
              <a:rPr lang="en-US" sz="2200" b="0" i="0" u="none" strike="noStrike" cap="none" baseline="0">
                <a:solidFill>
                  <a:schemeClr val="dk1"/>
                </a:solidFill>
                <a:latin typeface="Arial"/>
                <a:ea typeface="Arial"/>
                <a:cs typeface="Arial"/>
                <a:sym typeface="Arial"/>
              </a:rPr>
              <a:t>10’s complement = 1000 – value = 999 + 1 – value</a:t>
            </a:r>
          </a:p>
          <a:p>
            <a:pPr marL="742950" marR="0" lvl="1" indent="-285750" algn="l" rtl="0">
              <a:lnSpc>
                <a:spcPct val="90000"/>
              </a:lnSpc>
              <a:spcBef>
                <a:spcPts val="520"/>
              </a:spcBef>
              <a:spcAft>
                <a:spcPts val="0"/>
              </a:spcAft>
              <a:buClr>
                <a:srgbClr val="FF9F11"/>
              </a:buClr>
              <a:buSzPct val="100000"/>
              <a:buFont typeface="Arial"/>
              <a:buChar char="▪"/>
            </a:pPr>
            <a:r>
              <a:rPr lang="en-US" sz="2600" b="0" i="0" u="none" strike="noStrike" cap="none" baseline="0">
                <a:solidFill>
                  <a:schemeClr val="dk1"/>
                </a:solidFill>
                <a:latin typeface="Arial"/>
                <a:ea typeface="Arial"/>
                <a:cs typeface="Arial"/>
                <a:sym typeface="Arial"/>
              </a:rPr>
              <a:t>Or:  10’s complement = 9’s complement + 1</a:t>
            </a:r>
          </a:p>
          <a:p>
            <a:pPr marL="342900" marR="0" lvl="0" indent="-342900" algn="l" rtl="0">
              <a:lnSpc>
                <a:spcPct val="90000"/>
              </a:lnSpc>
              <a:spcBef>
                <a:spcPts val="600"/>
              </a:spcBef>
              <a:spcAft>
                <a:spcPts val="0"/>
              </a:spcAft>
              <a:buClr>
                <a:srgbClr val="000080"/>
              </a:buClr>
              <a:buSzPct val="100000"/>
              <a:buFont typeface="Arial"/>
              <a:buChar char="▪"/>
            </a:pPr>
            <a:r>
              <a:rPr lang="en-US" sz="3000" b="0" i="0" u="none" strike="noStrike" cap="none" baseline="0">
                <a:solidFill>
                  <a:schemeClr val="dk1"/>
                </a:solidFill>
                <a:latin typeface="Arial"/>
                <a:ea typeface="Arial"/>
                <a:cs typeface="Arial"/>
                <a:sym typeface="Arial"/>
              </a:rPr>
              <a:t>Computationally easier especially when working with binary numbers</a:t>
            </a:r>
          </a:p>
          <a:p>
            <a:pPr marL="342900" marR="0" lvl="0" indent="-152400" algn="l" rtl="0">
              <a:lnSpc>
                <a:spcPct val="90000"/>
              </a:lnSpc>
              <a:spcBef>
                <a:spcPts val="600"/>
              </a:spcBef>
              <a:spcAft>
                <a:spcPts val="0"/>
              </a:spcAft>
              <a:buClr>
                <a:srgbClr val="000080"/>
              </a:buClr>
              <a:buFont typeface="Arial"/>
              <a:buNone/>
            </a:pPr>
            <a:endParaRPr sz="3000" b="0" i="0" u="none" strike="noStrike" cap="none" baseline="0">
              <a:solidFill>
                <a:schemeClr val="dk1"/>
              </a:solidFill>
              <a:latin typeface="Arial"/>
              <a:ea typeface="Arial"/>
              <a:cs typeface="Arial"/>
              <a:sym typeface="Arial"/>
            </a:endParaRPr>
          </a:p>
          <a:p>
            <a:pPr marL="742950" marR="0" lvl="1" indent="-146050" algn="l" rtl="0">
              <a:lnSpc>
                <a:spcPct val="90000"/>
              </a:lnSpc>
              <a:spcBef>
                <a:spcPts val="440"/>
              </a:spcBef>
              <a:spcAft>
                <a:spcPts val="0"/>
              </a:spcAft>
              <a:buClr>
                <a:srgbClr val="FF9F11"/>
              </a:buClr>
              <a:buFont typeface="Arial"/>
              <a:buNone/>
            </a:pPr>
            <a:endParaRPr sz="2200" b="0" i="0" u="none" strike="noStrike" cap="none" baseline="0">
              <a:solidFill>
                <a:schemeClr val="dk1"/>
              </a:solidFill>
              <a:latin typeface="Arial"/>
              <a:ea typeface="Arial"/>
              <a:cs typeface="Arial"/>
              <a:sym typeface="Arial"/>
            </a:endParaRPr>
          </a:p>
          <a:p>
            <a:pPr marL="342900" marR="0" lvl="0" indent="-203200" algn="l" rtl="0">
              <a:spcBef>
                <a:spcPts val="440"/>
              </a:spcBef>
              <a:spcAft>
                <a:spcPts val="0"/>
              </a:spcAft>
              <a:buClr>
                <a:srgbClr val="000080"/>
              </a:buClr>
              <a:buFont typeface="Arial"/>
              <a:buNone/>
            </a:pPr>
            <a:endParaRPr sz="2200" b="0" i="0" u="none" strike="noStrike" cap="none" baseline="0">
              <a:solidFill>
                <a:schemeClr val="dk1"/>
              </a:solidFill>
              <a:latin typeface="Arial"/>
              <a:ea typeface="Arial"/>
              <a:cs typeface="Arial"/>
              <a:sym typeface="Arial"/>
            </a:endParaRPr>
          </a:p>
        </p:txBody>
      </p:sp>
      <p:sp>
        <p:nvSpPr>
          <p:cNvPr id="509" name="Shape 509"/>
          <p:cNvSpPr txBox="1"/>
          <p:nvPr/>
        </p:nvSpPr>
        <p:spPr>
          <a:xfrm>
            <a:off x="6553200" y="6245225"/>
            <a:ext cx="2133599" cy="476249"/>
          </a:xfrm>
          <a:prstGeom prst="rect">
            <a:avLst/>
          </a:prstGeom>
          <a:noFill/>
          <a:ln>
            <a:noFill/>
          </a:ln>
        </p:spPr>
        <p:txBody>
          <a:bodyPr lIns="91425" tIns="45700" rIns="91425" bIns="45700" anchor="t" anchorCtr="0">
            <a:normAutofit/>
          </a:bodyPr>
          <a:lstStyle/>
          <a:p>
            <a:pPr marL="0" marR="0" lvl="0" indent="0" algn="r" rtl="0">
              <a:lnSpc>
                <a:spcPct val="100000"/>
              </a:lnSpc>
              <a:spcBef>
                <a:spcPts val="0"/>
              </a:spcBef>
              <a:spcAft>
                <a:spcPts val="0"/>
              </a:spcAft>
              <a:buClr>
                <a:srgbClr val="FF9F11"/>
              </a:buClr>
              <a:buSzPct val="25000"/>
              <a:buFont typeface="Arial"/>
              <a:buNone/>
            </a:pPr>
            <a:r>
              <a:rPr lang="en-US" sz="1400" b="0" i="0" u="none" strike="noStrike" cap="none" baseline="0">
                <a:solidFill>
                  <a:srgbClr val="FF9F11"/>
                </a:solidFill>
                <a:latin typeface="Arial"/>
                <a:ea typeface="Arial"/>
                <a:cs typeface="Arial"/>
                <a:sym typeface="Arial"/>
              </a:rPr>
              <a:t>5-*</a:t>
            </a:r>
          </a:p>
        </p:txBody>
      </p:sp>
      <p:sp>
        <p:nvSpPr>
          <p:cNvPr id="510" name="Shape 510"/>
          <p:cNvSpPr txBox="1"/>
          <p:nvPr/>
        </p:nvSpPr>
        <p:spPr>
          <a:xfrm>
            <a:off x="762000" y="6248400"/>
            <a:ext cx="3657600" cy="476249"/>
          </a:xfrm>
          <a:prstGeom prst="rect">
            <a:avLst/>
          </a:prstGeom>
          <a:noFill/>
          <a:ln>
            <a:noFill/>
          </a:ln>
        </p:spPr>
        <p:txBody>
          <a:bodyPr lIns="91425" tIns="45700" rIns="91425" bIns="45700" anchor="t"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1400" b="0" i="0" u="none" strike="noStrike" cap="none" baseline="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514"/>
        <p:cNvGrpSpPr/>
        <p:nvPr/>
      </p:nvGrpSpPr>
      <p:grpSpPr>
        <a:xfrm>
          <a:off x="0" y="0"/>
          <a:ext cx="0" cy="0"/>
          <a:chOff x="0" y="0"/>
          <a:chExt cx="0" cy="0"/>
        </a:xfrm>
      </p:grpSpPr>
      <p:sp>
        <p:nvSpPr>
          <p:cNvPr id="515" name="Shape 515"/>
          <p:cNvSpPr txBox="1">
            <a:spLocks noGrp="1"/>
          </p:cNvSpPr>
          <p:nvPr>
            <p:ph type="title"/>
          </p:nvPr>
        </p:nvSpPr>
        <p:spPr>
          <a:xfrm>
            <a:off x="762000" y="274637"/>
            <a:ext cx="7924799" cy="1143000"/>
          </a:xfrm>
          <a:prstGeom prst="rect">
            <a:avLst/>
          </a:prstGeom>
          <a:noFill/>
          <a:ln>
            <a:noFill/>
          </a:ln>
        </p:spPr>
        <p:txBody>
          <a:bodyPr lIns="91425" tIns="45700" rIns="91425" bIns="45700" anchor="ctr"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4400" b="1" i="0" u="none" strike="noStrike" cap="none" baseline="0">
                <a:solidFill>
                  <a:srgbClr val="000080"/>
                </a:solidFill>
                <a:latin typeface="Arial"/>
                <a:ea typeface="Arial"/>
                <a:cs typeface="Arial"/>
                <a:sym typeface="Arial"/>
              </a:rPr>
              <a:t>2’s Complement</a:t>
            </a:r>
          </a:p>
        </p:txBody>
      </p:sp>
      <p:sp>
        <p:nvSpPr>
          <p:cNvPr id="516" name="Shape 516"/>
          <p:cNvSpPr txBox="1">
            <a:spLocks noGrp="1"/>
          </p:cNvSpPr>
          <p:nvPr>
            <p:ph type="body" idx="1"/>
          </p:nvPr>
        </p:nvSpPr>
        <p:spPr>
          <a:xfrm>
            <a:off x="914400" y="1524000"/>
            <a:ext cx="7772400" cy="2185986"/>
          </a:xfrm>
          <a:prstGeom prst="rect">
            <a:avLst/>
          </a:prstGeom>
          <a:noFill/>
          <a:ln>
            <a:noFill/>
          </a:ln>
        </p:spPr>
        <p:txBody>
          <a:bodyPr lIns="91425" tIns="45700" rIns="91425" bIns="45700" anchor="t" anchorCtr="0">
            <a:normAutofit/>
          </a:bodyPr>
          <a:lstStyle/>
          <a:p>
            <a:pPr marL="342900" marR="0" lvl="0" indent="-342900" algn="l" rtl="0">
              <a:lnSpc>
                <a:spcPct val="90000"/>
              </a:lnSpc>
              <a:spcBef>
                <a:spcPts val="0"/>
              </a:spcBef>
              <a:spcAft>
                <a:spcPts val="0"/>
              </a:spcAft>
              <a:buClr>
                <a:srgbClr val="000080"/>
              </a:buClr>
              <a:buSzPct val="100000"/>
              <a:buFont typeface="Arial"/>
              <a:buChar char="▪"/>
            </a:pPr>
            <a:r>
              <a:rPr lang="en-US" sz="2800" b="0" i="0" u="none" strike="noStrike" cap="none" baseline="0">
                <a:solidFill>
                  <a:schemeClr val="dk1"/>
                </a:solidFill>
                <a:latin typeface="Arial"/>
                <a:ea typeface="Arial"/>
                <a:cs typeface="Arial"/>
                <a:sym typeface="Arial"/>
              </a:rPr>
              <a:t>Modulus = a base 2 “1” followed by specified number of 0’s</a:t>
            </a:r>
          </a:p>
          <a:p>
            <a:pPr marL="742950" marR="0" lvl="1" indent="-285750" algn="l" rtl="0">
              <a:lnSpc>
                <a:spcPct val="90000"/>
              </a:lnSpc>
              <a:spcBef>
                <a:spcPts val="480"/>
              </a:spcBef>
              <a:spcAft>
                <a:spcPts val="0"/>
              </a:spcAft>
              <a:buClr>
                <a:srgbClr val="FF9F11"/>
              </a:buClr>
              <a:buSzPct val="100000"/>
              <a:buFont typeface="Arial"/>
              <a:buChar char="▪"/>
            </a:pPr>
            <a:r>
              <a:rPr lang="en-US" sz="2400" b="0" i="0" u="none" strike="noStrike" cap="none" baseline="0">
                <a:solidFill>
                  <a:schemeClr val="dk1"/>
                </a:solidFill>
                <a:latin typeface="Arial"/>
                <a:ea typeface="Arial"/>
                <a:cs typeface="Arial"/>
                <a:sym typeface="Arial"/>
              </a:rPr>
              <a:t>For 8 bits, the modulus = 1000 0000</a:t>
            </a:r>
          </a:p>
          <a:p>
            <a:pPr marL="342900" marR="0" lvl="0" indent="-342900" algn="l" rtl="0">
              <a:lnSpc>
                <a:spcPct val="90000"/>
              </a:lnSpc>
              <a:spcBef>
                <a:spcPts val="560"/>
              </a:spcBef>
              <a:spcAft>
                <a:spcPts val="0"/>
              </a:spcAft>
              <a:buClr>
                <a:srgbClr val="000080"/>
              </a:buClr>
              <a:buSzPct val="100000"/>
              <a:buFont typeface="Arial"/>
              <a:buChar char="▪"/>
            </a:pPr>
            <a:r>
              <a:rPr lang="en-US" sz="2800" b="0" i="0" u="none" strike="noStrike" cap="none" baseline="0">
                <a:solidFill>
                  <a:schemeClr val="dk1"/>
                </a:solidFill>
                <a:latin typeface="Arial"/>
                <a:ea typeface="Arial"/>
                <a:cs typeface="Arial"/>
                <a:sym typeface="Arial"/>
              </a:rPr>
              <a:t>Two ways to find the complement</a:t>
            </a:r>
          </a:p>
          <a:p>
            <a:pPr marL="742950" marR="0" lvl="1" indent="-285750" algn="l" rtl="0">
              <a:lnSpc>
                <a:spcPct val="90000"/>
              </a:lnSpc>
              <a:spcBef>
                <a:spcPts val="480"/>
              </a:spcBef>
              <a:spcAft>
                <a:spcPts val="0"/>
              </a:spcAft>
              <a:buClr>
                <a:srgbClr val="FF9F11"/>
              </a:buClr>
              <a:buSzPct val="100000"/>
              <a:buFont typeface="Arial"/>
              <a:buChar char="▪"/>
            </a:pPr>
            <a:r>
              <a:rPr lang="en-US" sz="2400" b="0" i="0" u="none" strike="noStrike" cap="none" baseline="0">
                <a:solidFill>
                  <a:schemeClr val="dk1"/>
                </a:solidFill>
                <a:latin typeface="Arial"/>
                <a:ea typeface="Arial"/>
                <a:cs typeface="Arial"/>
                <a:sym typeface="Arial"/>
              </a:rPr>
              <a:t>Subtract value from the modulus or invert</a:t>
            </a:r>
          </a:p>
        </p:txBody>
      </p:sp>
      <p:graphicFrame>
        <p:nvGraphicFramePr>
          <p:cNvPr id="517" name="Shape 517"/>
          <p:cNvGraphicFramePr/>
          <p:nvPr/>
        </p:nvGraphicFramePr>
        <p:xfrm>
          <a:off x="914400" y="3733800"/>
          <a:ext cx="3000000" cy="3000000"/>
        </p:xfrm>
        <a:graphic>
          <a:graphicData uri="http://schemas.openxmlformats.org/drawingml/2006/table">
            <a:tbl>
              <a:tblPr>
                <a:noFill/>
                <a:tableStyleId>{4E2B35E7-5624-4CA9-A141-D83335D98336}</a:tableStyleId>
              </a:tblPr>
              <a:tblGrid>
                <a:gridCol w="2590800"/>
                <a:gridCol w="1295400"/>
                <a:gridCol w="1295400"/>
                <a:gridCol w="1350950"/>
                <a:gridCol w="1239825"/>
              </a:tblGrid>
              <a:tr h="438150">
                <a:tc>
                  <a:txBody>
                    <a:bodyPr/>
                    <a:lstStyle/>
                    <a:p>
                      <a:pPr marL="0" marR="0" lvl="0" indent="0" algn="l" rtl="0">
                        <a:lnSpc>
                          <a:spcPct val="100000"/>
                        </a:lnSpc>
                        <a:spcBef>
                          <a:spcPts val="0"/>
                        </a:spcBef>
                        <a:spcAft>
                          <a:spcPts val="0"/>
                        </a:spcAft>
                        <a:buClr>
                          <a:schemeClr val="lt1"/>
                        </a:buClr>
                        <a:buSzPct val="25000"/>
                        <a:buFont typeface="Arial"/>
                        <a:buNone/>
                      </a:pPr>
                      <a:r>
                        <a:rPr lang="en-US" sz="1800" b="0" i="0" u="none" strike="noStrike" cap="none" baseline="0">
                          <a:solidFill>
                            <a:schemeClr val="lt1"/>
                          </a:solidFill>
                          <a:latin typeface="Arial"/>
                          <a:ea typeface="Arial"/>
                          <a:cs typeface="Arial"/>
                          <a:sym typeface="Arial"/>
                        </a:rPr>
                        <a:t>Numbers</a:t>
                      </a:r>
                    </a:p>
                  </a:txBody>
                  <a:tcPr marL="0" marR="0" marT="0" marB="0">
                    <a:lnL w="19050" cap="flat">
                      <a:solidFill>
                        <a:srgbClr val="FF9F11"/>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FF9F11"/>
                      </a:solidFill>
                      <a:prstDash val="solid"/>
                      <a:round/>
                      <a:headEnd type="none" w="med" len="med"/>
                      <a:tailEnd type="none" w="med" len="med"/>
                    </a:lnT>
                    <a:lnB w="19050" cap="flat">
                      <a:solidFill>
                        <a:schemeClr val="lt1"/>
                      </a:solidFill>
                      <a:prstDash val="solid"/>
                      <a:round/>
                      <a:headEnd type="none" w="med" len="med"/>
                      <a:tailEnd type="none" w="med" len="med"/>
                    </a:lnB>
                    <a:solidFill>
                      <a:srgbClr val="FF9F11"/>
                    </a:solidFill>
                  </a:tcPr>
                </a:tc>
                <a:tc gridSpan="2">
                  <a:txBody>
                    <a:bodyPr/>
                    <a:lstStyle/>
                    <a:p>
                      <a:pPr marL="0" marR="0" lvl="0" indent="0" algn="ctr" rtl="0">
                        <a:lnSpc>
                          <a:spcPct val="100000"/>
                        </a:lnSpc>
                        <a:spcBef>
                          <a:spcPts val="0"/>
                        </a:spcBef>
                        <a:spcAft>
                          <a:spcPts val="0"/>
                        </a:spcAft>
                        <a:buClr>
                          <a:schemeClr val="dk1"/>
                        </a:buClr>
                        <a:buSzPct val="25000"/>
                        <a:buFont typeface="Arial"/>
                        <a:buNone/>
                      </a:pPr>
                      <a:r>
                        <a:rPr lang="en-US" sz="1800" b="0" i="0" u="none" strike="noStrike" cap="none" baseline="0">
                          <a:solidFill>
                            <a:schemeClr val="dk1"/>
                          </a:solidFill>
                          <a:latin typeface="Arial"/>
                          <a:ea typeface="Arial"/>
                          <a:cs typeface="Arial"/>
                          <a:sym typeface="Arial"/>
                        </a:rPr>
                        <a:t>Negative</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c hMerge="1">
                  <a:txBody>
                    <a:bodyPr/>
                    <a:lstStyle/>
                    <a:p>
                      <a:endParaRPr lang="en-US"/>
                    </a:p>
                  </a:txBody>
                  <a:tcPr/>
                </a:tc>
                <a:tc gridSpan="2">
                  <a:txBody>
                    <a:bodyPr/>
                    <a:lstStyle/>
                    <a:p>
                      <a:pPr marL="0" marR="0" lvl="0" indent="0" algn="ctr" rtl="0">
                        <a:lnSpc>
                          <a:spcPct val="100000"/>
                        </a:lnSpc>
                        <a:spcBef>
                          <a:spcPts val="0"/>
                        </a:spcBef>
                        <a:spcAft>
                          <a:spcPts val="0"/>
                        </a:spcAft>
                        <a:buClr>
                          <a:schemeClr val="dk1"/>
                        </a:buClr>
                        <a:buSzPct val="25000"/>
                        <a:buFont typeface="Arial"/>
                        <a:buNone/>
                      </a:pPr>
                      <a:r>
                        <a:rPr lang="en-US" sz="1800" b="0" i="0" u="none" strike="noStrike" cap="none" baseline="0">
                          <a:solidFill>
                            <a:schemeClr val="dk1"/>
                          </a:solidFill>
                          <a:latin typeface="Arial"/>
                          <a:ea typeface="Arial"/>
                          <a:cs typeface="Arial"/>
                          <a:sym typeface="Arial"/>
                        </a:rPr>
                        <a:t>Positive</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c hMerge="1">
                  <a:txBody>
                    <a:bodyPr/>
                    <a:lstStyle/>
                    <a:p>
                      <a:endParaRPr lang="en-US"/>
                    </a:p>
                  </a:txBody>
                  <a:tcPr/>
                </a:tc>
              </a:tr>
              <a:tr h="436550">
                <a:tc>
                  <a:txBody>
                    <a:bodyPr/>
                    <a:lstStyle/>
                    <a:p>
                      <a:pPr marL="0" marR="0" lvl="0" indent="0" algn="l" rtl="0">
                        <a:lnSpc>
                          <a:spcPct val="100000"/>
                        </a:lnSpc>
                        <a:spcBef>
                          <a:spcPts val="0"/>
                        </a:spcBef>
                        <a:spcAft>
                          <a:spcPts val="0"/>
                        </a:spcAft>
                        <a:buClr>
                          <a:schemeClr val="lt1"/>
                        </a:buClr>
                        <a:buSzPct val="25000"/>
                        <a:buFont typeface="Arial"/>
                        <a:buNone/>
                      </a:pPr>
                      <a:r>
                        <a:rPr lang="en-US" sz="1800" b="0" i="0" u="none" strike="noStrike" cap="none" baseline="0">
                          <a:solidFill>
                            <a:schemeClr val="lt1"/>
                          </a:solidFill>
                          <a:latin typeface="Arial"/>
                          <a:ea typeface="Arial"/>
                          <a:cs typeface="Arial"/>
                          <a:sym typeface="Arial"/>
                        </a:rPr>
                        <a:t>Representation method</a:t>
                      </a:r>
                    </a:p>
                  </a:txBody>
                  <a:tcPr marL="0" marR="0" marT="0" marB="0">
                    <a:lnL w="19050" cap="flat">
                      <a:solidFill>
                        <a:srgbClr val="FF9F11"/>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chemeClr val="lt1"/>
                      </a:solidFill>
                      <a:prstDash val="solid"/>
                      <a:round/>
                      <a:headEnd type="none" w="med" len="med"/>
                      <a:tailEnd type="none" w="med" len="med"/>
                    </a:lnT>
                    <a:lnB w="19050" cap="flat">
                      <a:solidFill>
                        <a:schemeClr val="lt1"/>
                      </a:solidFill>
                      <a:prstDash val="solid"/>
                      <a:round/>
                      <a:headEnd type="none" w="med" len="med"/>
                      <a:tailEnd type="none" w="med" len="med"/>
                    </a:lnB>
                    <a:solidFill>
                      <a:srgbClr val="FF9F11"/>
                    </a:solidFill>
                  </a:tcPr>
                </a:tc>
                <a:tc gridSpan="2">
                  <a:txBody>
                    <a:bodyPr/>
                    <a:lstStyle/>
                    <a:p>
                      <a:pPr marL="0" marR="0" lvl="0" indent="0" algn="ctr" rtl="0">
                        <a:lnSpc>
                          <a:spcPct val="100000"/>
                        </a:lnSpc>
                        <a:spcBef>
                          <a:spcPts val="0"/>
                        </a:spcBef>
                        <a:spcAft>
                          <a:spcPts val="0"/>
                        </a:spcAft>
                        <a:buClr>
                          <a:schemeClr val="dk1"/>
                        </a:buClr>
                        <a:buSzPct val="25000"/>
                        <a:buFont typeface="Arial"/>
                        <a:buNone/>
                      </a:pPr>
                      <a:r>
                        <a:rPr lang="en-US" sz="1800" b="0" i="0" u="none" strike="noStrike" cap="none" baseline="0">
                          <a:solidFill>
                            <a:schemeClr val="dk1"/>
                          </a:solidFill>
                          <a:latin typeface="Arial"/>
                          <a:ea typeface="Arial"/>
                          <a:cs typeface="Arial"/>
                          <a:sym typeface="Arial"/>
                        </a:rPr>
                        <a:t>Complement </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c hMerge="1">
                  <a:txBody>
                    <a:bodyPr/>
                    <a:lstStyle/>
                    <a:p>
                      <a:endParaRPr lang="en-US"/>
                    </a:p>
                  </a:txBody>
                  <a:tcPr/>
                </a:tc>
                <a:tc gridSpan="2">
                  <a:txBody>
                    <a:bodyPr/>
                    <a:lstStyle/>
                    <a:p>
                      <a:pPr marL="0" marR="0" lvl="0" indent="0" algn="ctr" rtl="0">
                        <a:lnSpc>
                          <a:spcPct val="100000"/>
                        </a:lnSpc>
                        <a:spcBef>
                          <a:spcPts val="0"/>
                        </a:spcBef>
                        <a:spcAft>
                          <a:spcPts val="0"/>
                        </a:spcAft>
                        <a:buClr>
                          <a:schemeClr val="dk1"/>
                        </a:buClr>
                        <a:buSzPct val="25000"/>
                        <a:buFont typeface="Arial"/>
                        <a:buNone/>
                      </a:pPr>
                      <a:r>
                        <a:rPr lang="en-US" sz="1800" b="0" i="0" u="none" strike="noStrike" cap="none" baseline="0">
                          <a:solidFill>
                            <a:schemeClr val="dk1"/>
                          </a:solidFill>
                          <a:latin typeface="Arial"/>
                          <a:ea typeface="Arial"/>
                          <a:cs typeface="Arial"/>
                          <a:sym typeface="Arial"/>
                        </a:rPr>
                        <a:t>Number itself</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c hMerge="1">
                  <a:txBody>
                    <a:bodyPr/>
                    <a:lstStyle/>
                    <a:p>
                      <a:endParaRPr lang="en-US"/>
                    </a:p>
                  </a:txBody>
                  <a:tcPr/>
                </a:tc>
              </a:tr>
              <a:tr h="639750">
                <a:tc>
                  <a:txBody>
                    <a:bodyPr/>
                    <a:lstStyle/>
                    <a:p>
                      <a:pPr marL="0" marR="0" lvl="0" indent="0" algn="l" rtl="0">
                        <a:lnSpc>
                          <a:spcPct val="100000"/>
                        </a:lnSpc>
                        <a:spcBef>
                          <a:spcPts val="0"/>
                        </a:spcBef>
                        <a:spcAft>
                          <a:spcPts val="0"/>
                        </a:spcAft>
                        <a:buClr>
                          <a:schemeClr val="lt1"/>
                        </a:buClr>
                        <a:buSzPct val="25000"/>
                        <a:buFont typeface="Arial"/>
                        <a:buNone/>
                      </a:pPr>
                      <a:r>
                        <a:rPr lang="en-US" sz="1800" b="0" i="0" u="none" strike="noStrike" cap="none" baseline="0">
                          <a:solidFill>
                            <a:schemeClr val="lt1"/>
                          </a:solidFill>
                          <a:latin typeface="Arial"/>
                          <a:ea typeface="Arial"/>
                          <a:cs typeface="Arial"/>
                          <a:sym typeface="Arial"/>
                        </a:rPr>
                        <a:t>Range of decimal numbers</a:t>
                      </a:r>
                    </a:p>
                  </a:txBody>
                  <a:tcPr marL="0" marR="0" marT="0" marB="0">
                    <a:lnL w="19050" cap="flat">
                      <a:solidFill>
                        <a:srgbClr val="FF9F11"/>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chemeClr val="lt1"/>
                      </a:solidFill>
                      <a:prstDash val="solid"/>
                      <a:round/>
                      <a:headEnd type="none" w="med" len="med"/>
                      <a:tailEnd type="none" w="med" len="med"/>
                    </a:lnT>
                    <a:lnB w="19050" cap="flat">
                      <a:solidFill>
                        <a:schemeClr val="lt1"/>
                      </a:solidFill>
                      <a:prstDash val="solid"/>
                      <a:round/>
                      <a:headEnd type="none" w="med" len="med"/>
                      <a:tailEnd type="none" w="med" len="med"/>
                    </a:lnB>
                    <a:solidFill>
                      <a:srgbClr val="FF9F11"/>
                    </a:solidFill>
                  </a:tcPr>
                </a:tc>
                <a:tc>
                  <a:txBody>
                    <a:bodyPr/>
                    <a:lstStyle/>
                    <a:p>
                      <a:pPr marL="0" marR="0" lvl="0" indent="0" algn="ctr" rtl="0">
                        <a:lnSpc>
                          <a:spcPct val="100000"/>
                        </a:lnSpc>
                        <a:spcBef>
                          <a:spcPts val="0"/>
                        </a:spcBef>
                        <a:spcAft>
                          <a:spcPts val="0"/>
                        </a:spcAft>
                        <a:buClr>
                          <a:srgbClr val="000080"/>
                        </a:buClr>
                        <a:buSzPct val="25000"/>
                        <a:buFont typeface="Arial"/>
                        <a:buNone/>
                      </a:pPr>
                      <a:r>
                        <a:rPr lang="en-US" sz="1800" b="1" i="1" u="none" strike="noStrike" cap="none" baseline="0">
                          <a:solidFill>
                            <a:srgbClr val="000080"/>
                          </a:solidFill>
                          <a:latin typeface="Arial"/>
                          <a:ea typeface="Arial"/>
                          <a:cs typeface="Arial"/>
                          <a:sym typeface="Arial"/>
                        </a:rPr>
                        <a:t>-128</a:t>
                      </a:r>
                      <a:r>
                        <a:rPr lang="en-US" sz="1800" b="1" i="1" u="none" strike="noStrike" cap="none" baseline="-25000">
                          <a:solidFill>
                            <a:srgbClr val="000080"/>
                          </a:solidFill>
                          <a:latin typeface="Arial"/>
                          <a:ea typeface="Arial"/>
                          <a:cs typeface="Arial"/>
                          <a:sym typeface="Arial"/>
                        </a:rPr>
                        <a:t>10</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rgbClr val="000080"/>
                        </a:buClr>
                        <a:buSzPct val="25000"/>
                        <a:buFont typeface="Arial"/>
                        <a:buNone/>
                      </a:pPr>
                      <a:r>
                        <a:rPr lang="en-US" sz="1800" b="1" i="1" u="none" strike="noStrike" cap="none" baseline="0">
                          <a:solidFill>
                            <a:srgbClr val="000080"/>
                          </a:solidFill>
                          <a:latin typeface="Arial"/>
                          <a:ea typeface="Arial"/>
                          <a:cs typeface="Arial"/>
                          <a:sym typeface="Arial"/>
                        </a:rPr>
                        <a:t>-1</a:t>
                      </a:r>
                      <a:r>
                        <a:rPr lang="en-US" sz="1800" b="1" i="1" u="none" strike="noStrike" cap="none" baseline="-25000">
                          <a:solidFill>
                            <a:srgbClr val="000080"/>
                          </a:solidFill>
                          <a:latin typeface="Arial"/>
                          <a:ea typeface="Arial"/>
                          <a:cs typeface="Arial"/>
                          <a:sym typeface="Arial"/>
                        </a:rPr>
                        <a:t>10</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rgbClr val="000080"/>
                        </a:buClr>
                        <a:buSzPct val="25000"/>
                        <a:buFont typeface="Arial"/>
                        <a:buNone/>
                      </a:pPr>
                      <a:r>
                        <a:rPr lang="en-US" sz="1800" b="1" i="1" u="none" strike="noStrike" cap="none" baseline="0">
                          <a:solidFill>
                            <a:srgbClr val="000080"/>
                          </a:solidFill>
                          <a:latin typeface="Arial"/>
                          <a:ea typeface="Arial"/>
                          <a:cs typeface="Arial"/>
                          <a:sym typeface="Arial"/>
                        </a:rPr>
                        <a:t>+0</a:t>
                      </a:r>
                      <a:r>
                        <a:rPr lang="en-US" sz="1800" b="1" i="1" u="none" strike="noStrike" cap="none" baseline="-25000">
                          <a:solidFill>
                            <a:srgbClr val="000080"/>
                          </a:solidFill>
                          <a:latin typeface="Arial"/>
                          <a:ea typeface="Arial"/>
                          <a:cs typeface="Arial"/>
                          <a:sym typeface="Arial"/>
                        </a:rPr>
                        <a:t>10</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rgbClr val="000080"/>
                        </a:buClr>
                        <a:buSzPct val="25000"/>
                        <a:buFont typeface="Arial"/>
                        <a:buNone/>
                      </a:pPr>
                      <a:r>
                        <a:rPr lang="en-US" sz="1800" b="1" i="1" u="none" strike="noStrike" cap="none" baseline="0">
                          <a:solidFill>
                            <a:srgbClr val="000080"/>
                          </a:solidFill>
                          <a:latin typeface="Arial"/>
                          <a:ea typeface="Arial"/>
                          <a:cs typeface="Arial"/>
                          <a:sym typeface="Arial"/>
                        </a:rPr>
                        <a:t>127</a:t>
                      </a:r>
                      <a:r>
                        <a:rPr lang="en-US" sz="1800" b="1" i="1" u="none" strike="noStrike" cap="none" baseline="-25000">
                          <a:solidFill>
                            <a:srgbClr val="000080"/>
                          </a:solidFill>
                          <a:latin typeface="Arial"/>
                          <a:ea typeface="Arial"/>
                          <a:cs typeface="Arial"/>
                          <a:sym typeface="Arial"/>
                        </a:rPr>
                        <a:t>10</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r>
              <a:tr h="366700">
                <a:tc>
                  <a:txBody>
                    <a:bodyPr/>
                    <a:lstStyle/>
                    <a:p>
                      <a:pPr marL="0" marR="0" lvl="0" indent="0" algn="l" rtl="0">
                        <a:lnSpc>
                          <a:spcPct val="100000"/>
                        </a:lnSpc>
                        <a:spcBef>
                          <a:spcPts val="0"/>
                        </a:spcBef>
                        <a:spcAft>
                          <a:spcPts val="0"/>
                        </a:spcAft>
                        <a:buClr>
                          <a:schemeClr val="lt1"/>
                        </a:buClr>
                        <a:buSzPct val="25000"/>
                        <a:buFont typeface="Arial"/>
                        <a:buNone/>
                      </a:pPr>
                      <a:r>
                        <a:rPr lang="en-US" sz="1800" b="0" i="0" u="none" strike="noStrike" cap="none" baseline="0">
                          <a:solidFill>
                            <a:schemeClr val="lt1"/>
                          </a:solidFill>
                          <a:latin typeface="Arial"/>
                          <a:ea typeface="Arial"/>
                          <a:cs typeface="Arial"/>
                          <a:sym typeface="Arial"/>
                        </a:rPr>
                        <a:t>Calculation</a:t>
                      </a:r>
                    </a:p>
                  </a:txBody>
                  <a:tcPr marL="0" marR="0" marT="0" marB="0">
                    <a:lnL w="19050" cap="flat">
                      <a:solidFill>
                        <a:srgbClr val="FF9F11"/>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chemeClr val="lt1"/>
                      </a:solidFill>
                      <a:prstDash val="solid"/>
                      <a:round/>
                      <a:headEnd type="none" w="med" len="med"/>
                      <a:tailEnd type="none" w="med" len="med"/>
                    </a:lnT>
                    <a:lnB w="19050" cap="flat">
                      <a:solidFill>
                        <a:schemeClr val="lt1"/>
                      </a:solidFill>
                      <a:prstDash val="solid"/>
                      <a:round/>
                      <a:headEnd type="none" w="med" len="med"/>
                      <a:tailEnd type="none" w="med" len="med"/>
                    </a:lnB>
                    <a:solidFill>
                      <a:srgbClr val="FF9F11"/>
                    </a:solidFill>
                  </a:tcPr>
                </a:tc>
                <a:tc gridSpan="2">
                  <a:txBody>
                    <a:bodyPr/>
                    <a:lstStyle/>
                    <a:p>
                      <a:pPr marL="0" marR="0" lvl="0" indent="0" algn="ctr" rtl="0">
                        <a:lnSpc>
                          <a:spcPct val="100000"/>
                        </a:lnSpc>
                        <a:spcBef>
                          <a:spcPts val="0"/>
                        </a:spcBef>
                        <a:spcAft>
                          <a:spcPts val="0"/>
                        </a:spcAft>
                        <a:buClr>
                          <a:schemeClr val="dk1"/>
                        </a:buClr>
                        <a:buSzPct val="25000"/>
                        <a:buFont typeface="Arial"/>
                        <a:buNone/>
                      </a:pPr>
                      <a:r>
                        <a:rPr lang="en-US" sz="1800" b="0" i="0" u="none" strike="noStrike" cap="none" baseline="0">
                          <a:solidFill>
                            <a:schemeClr val="dk1"/>
                          </a:solidFill>
                          <a:latin typeface="Arial"/>
                          <a:ea typeface="Arial"/>
                          <a:cs typeface="Arial"/>
                          <a:sym typeface="Arial"/>
                        </a:rPr>
                        <a:t>Inversion</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c hMerge="1">
                  <a:txBody>
                    <a:bodyPr/>
                    <a:lstStyle/>
                    <a:p>
                      <a:endParaRPr lang="en-US"/>
                    </a:p>
                  </a:txBody>
                  <a:tcPr/>
                </a:tc>
                <a:tc gridSpan="2">
                  <a:txBody>
                    <a:bodyPr/>
                    <a:lstStyle/>
                    <a:p>
                      <a:pPr marL="0" marR="0" lvl="0" indent="0" algn="ctr" rtl="0">
                        <a:lnSpc>
                          <a:spcPct val="100000"/>
                        </a:lnSpc>
                        <a:spcBef>
                          <a:spcPts val="0"/>
                        </a:spcBef>
                        <a:spcAft>
                          <a:spcPts val="0"/>
                        </a:spcAft>
                        <a:buClr>
                          <a:schemeClr val="dk1"/>
                        </a:buClr>
                        <a:buSzPct val="25000"/>
                        <a:buFont typeface="Arial"/>
                        <a:buNone/>
                      </a:pPr>
                      <a:r>
                        <a:rPr lang="en-US" sz="1800" b="0" i="0" u="none" strike="noStrike" cap="none" baseline="0">
                          <a:solidFill>
                            <a:schemeClr val="dk1"/>
                          </a:solidFill>
                          <a:latin typeface="Arial"/>
                          <a:ea typeface="Arial"/>
                          <a:cs typeface="Arial"/>
                          <a:sym typeface="Arial"/>
                        </a:rPr>
                        <a:t>None</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c hMerge="1">
                  <a:txBody>
                    <a:bodyPr/>
                    <a:lstStyle/>
                    <a:p>
                      <a:endParaRPr lang="en-US"/>
                    </a:p>
                  </a:txBody>
                  <a:tcPr/>
                </a:tc>
              </a:tr>
              <a:tr h="639750">
                <a:tc>
                  <a:txBody>
                    <a:bodyPr/>
                    <a:lstStyle/>
                    <a:p>
                      <a:pPr marL="0" marR="0" lvl="0" indent="0" algn="l" rtl="0">
                        <a:lnSpc>
                          <a:spcPct val="100000"/>
                        </a:lnSpc>
                        <a:spcBef>
                          <a:spcPts val="0"/>
                        </a:spcBef>
                        <a:spcAft>
                          <a:spcPts val="0"/>
                        </a:spcAft>
                        <a:buClr>
                          <a:schemeClr val="lt1"/>
                        </a:buClr>
                        <a:buSzPct val="25000"/>
                        <a:buFont typeface="Arial"/>
                        <a:buNone/>
                      </a:pPr>
                      <a:r>
                        <a:rPr lang="en-US" sz="1800" b="0" i="0" u="none" strike="noStrike" cap="none" baseline="0">
                          <a:solidFill>
                            <a:schemeClr val="lt1"/>
                          </a:solidFill>
                          <a:latin typeface="Arial"/>
                          <a:ea typeface="Arial"/>
                          <a:cs typeface="Arial"/>
                          <a:sym typeface="Arial"/>
                        </a:rPr>
                        <a:t>Representation example</a:t>
                      </a:r>
                    </a:p>
                  </a:txBody>
                  <a:tcPr marL="0" marR="0" marT="0" marB="0">
                    <a:lnL w="19050" cap="flat">
                      <a:solidFill>
                        <a:srgbClr val="FF9F11"/>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chemeClr val="lt1"/>
                      </a:solidFill>
                      <a:prstDash val="solid"/>
                      <a:round/>
                      <a:headEnd type="none" w="med" len="med"/>
                      <a:tailEnd type="none" w="med" len="med"/>
                    </a:lnT>
                    <a:lnB w="19050" cap="flat">
                      <a:solidFill>
                        <a:srgbClr val="FF9F11"/>
                      </a:solidFill>
                      <a:prstDash val="solid"/>
                      <a:round/>
                      <a:headEnd type="none" w="med" len="med"/>
                      <a:tailEnd type="none" w="med" len="med"/>
                    </a:lnB>
                    <a:solidFill>
                      <a:srgbClr val="FF9F11"/>
                    </a:solidFill>
                  </a:tcPr>
                </a:tc>
                <a:tc>
                  <a:txBody>
                    <a:bodyPr/>
                    <a:lstStyle/>
                    <a:p>
                      <a:pPr marL="0" marR="0" lvl="0" indent="0" algn="ctr" rtl="0">
                        <a:lnSpc>
                          <a:spcPct val="100000"/>
                        </a:lnSpc>
                        <a:spcBef>
                          <a:spcPts val="0"/>
                        </a:spcBef>
                        <a:spcAft>
                          <a:spcPts val="0"/>
                        </a:spcAft>
                        <a:buClr>
                          <a:srgbClr val="FF9F11"/>
                        </a:buClr>
                        <a:buSzPct val="25000"/>
                        <a:buFont typeface="Arial"/>
                        <a:buNone/>
                      </a:pPr>
                      <a:r>
                        <a:rPr lang="en-US" sz="1800" b="1" i="1" u="none" strike="noStrike" cap="none" baseline="0">
                          <a:solidFill>
                            <a:srgbClr val="FF9F11"/>
                          </a:solidFill>
                          <a:latin typeface="Arial"/>
                          <a:ea typeface="Arial"/>
                          <a:cs typeface="Arial"/>
                          <a:sym typeface="Arial"/>
                        </a:rPr>
                        <a:t>10000000</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rgbClr val="FF9F11"/>
                        </a:buClr>
                        <a:buSzPct val="25000"/>
                        <a:buFont typeface="Arial"/>
                        <a:buNone/>
                      </a:pPr>
                      <a:r>
                        <a:rPr lang="en-US" sz="1800" b="1" i="1" u="none" strike="noStrike" cap="none" baseline="0">
                          <a:solidFill>
                            <a:srgbClr val="FF9F11"/>
                          </a:solidFill>
                          <a:latin typeface="Arial"/>
                          <a:ea typeface="Arial"/>
                          <a:cs typeface="Arial"/>
                          <a:sym typeface="Arial"/>
                        </a:rPr>
                        <a:t>11111111</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rgbClr val="FF9F11"/>
                        </a:buClr>
                        <a:buSzPct val="25000"/>
                        <a:buFont typeface="Arial"/>
                        <a:buNone/>
                      </a:pPr>
                      <a:r>
                        <a:rPr lang="en-US" sz="1800" b="1" i="1" u="none" strike="noStrike" cap="none" baseline="0">
                          <a:solidFill>
                            <a:srgbClr val="FF9F11"/>
                          </a:solidFill>
                          <a:latin typeface="Arial"/>
                          <a:ea typeface="Arial"/>
                          <a:cs typeface="Arial"/>
                          <a:sym typeface="Arial"/>
                        </a:rPr>
                        <a:t>00000000</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rgbClr val="FF9F11"/>
                        </a:buClr>
                        <a:buSzPct val="25000"/>
                        <a:buFont typeface="Arial"/>
                        <a:buNone/>
                      </a:pPr>
                      <a:r>
                        <a:rPr lang="en-US" sz="1800" b="1" i="1" u="none" strike="noStrike" cap="none" baseline="0">
                          <a:solidFill>
                            <a:srgbClr val="FF9F11"/>
                          </a:solidFill>
                          <a:latin typeface="Arial"/>
                          <a:ea typeface="Arial"/>
                          <a:cs typeface="Arial"/>
                          <a:sym typeface="Arial"/>
                        </a:rPr>
                        <a:t>01111111</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9050" cap="flat">
                      <a:solidFill>
                        <a:srgbClr val="000080"/>
                      </a:solidFill>
                      <a:prstDash val="solid"/>
                      <a:round/>
                      <a:headEnd type="none" w="med" len="med"/>
                      <a:tailEnd type="none" w="med" len="med"/>
                    </a:lnB>
                  </a:tcPr>
                </a:tc>
              </a:tr>
            </a:tbl>
          </a:graphicData>
        </a:graphic>
      </p:graphicFrame>
      <p:sp>
        <p:nvSpPr>
          <p:cNvPr id="518" name="Shape 518"/>
          <p:cNvSpPr txBox="1"/>
          <p:nvPr/>
        </p:nvSpPr>
        <p:spPr>
          <a:xfrm>
            <a:off x="6553200" y="6245225"/>
            <a:ext cx="2133599" cy="476249"/>
          </a:xfrm>
          <a:prstGeom prst="rect">
            <a:avLst/>
          </a:prstGeom>
          <a:noFill/>
          <a:ln>
            <a:noFill/>
          </a:ln>
        </p:spPr>
        <p:txBody>
          <a:bodyPr lIns="91425" tIns="45700" rIns="91425" bIns="45700" anchor="t" anchorCtr="0">
            <a:normAutofit/>
          </a:bodyPr>
          <a:lstStyle/>
          <a:p>
            <a:pPr marL="0" marR="0" lvl="0" indent="0" algn="r" rtl="0">
              <a:lnSpc>
                <a:spcPct val="100000"/>
              </a:lnSpc>
              <a:spcBef>
                <a:spcPts val="0"/>
              </a:spcBef>
              <a:spcAft>
                <a:spcPts val="0"/>
              </a:spcAft>
              <a:buClr>
                <a:srgbClr val="FF9F11"/>
              </a:buClr>
              <a:buSzPct val="25000"/>
              <a:buFont typeface="Arial"/>
              <a:buNone/>
            </a:pPr>
            <a:r>
              <a:rPr lang="en-US" sz="1400" b="0" i="0" u="none" strike="noStrike" cap="none" baseline="0">
                <a:solidFill>
                  <a:srgbClr val="FF9F11"/>
                </a:solidFill>
                <a:latin typeface="Arial"/>
                <a:ea typeface="Arial"/>
                <a:cs typeface="Arial"/>
                <a:sym typeface="Arial"/>
              </a:rPr>
              <a:t>5-*</a:t>
            </a:r>
          </a:p>
        </p:txBody>
      </p:sp>
      <p:sp>
        <p:nvSpPr>
          <p:cNvPr id="519" name="Shape 519"/>
          <p:cNvSpPr txBox="1"/>
          <p:nvPr/>
        </p:nvSpPr>
        <p:spPr>
          <a:xfrm>
            <a:off x="762000" y="6248400"/>
            <a:ext cx="3352799" cy="476249"/>
          </a:xfrm>
          <a:prstGeom prst="rect">
            <a:avLst/>
          </a:prstGeom>
          <a:noFill/>
          <a:ln>
            <a:noFill/>
          </a:ln>
        </p:spPr>
        <p:txBody>
          <a:bodyPr lIns="91425" tIns="45700" rIns="91425" bIns="45700" anchor="t"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1400" b="0" i="0" u="none" strike="noStrike" cap="none" baseline="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523"/>
        <p:cNvGrpSpPr/>
        <p:nvPr/>
      </p:nvGrpSpPr>
      <p:grpSpPr>
        <a:xfrm>
          <a:off x="0" y="0"/>
          <a:ext cx="0" cy="0"/>
          <a:chOff x="0" y="0"/>
          <a:chExt cx="0" cy="0"/>
        </a:xfrm>
      </p:grpSpPr>
      <p:sp>
        <p:nvSpPr>
          <p:cNvPr id="524" name="Shape 524"/>
          <p:cNvSpPr txBox="1">
            <a:spLocks noGrp="1"/>
          </p:cNvSpPr>
          <p:nvPr>
            <p:ph type="title"/>
          </p:nvPr>
        </p:nvSpPr>
        <p:spPr>
          <a:xfrm>
            <a:off x="762000" y="274637"/>
            <a:ext cx="7924799" cy="1143000"/>
          </a:xfrm>
          <a:prstGeom prst="rect">
            <a:avLst/>
          </a:prstGeom>
          <a:noFill/>
          <a:ln>
            <a:noFill/>
          </a:ln>
        </p:spPr>
        <p:txBody>
          <a:bodyPr lIns="91425" tIns="45700" rIns="91425" bIns="45700" anchor="ctr"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4400" b="1" i="0" u="none" strike="noStrike" cap="none" baseline="0">
                <a:solidFill>
                  <a:srgbClr val="000080"/>
                </a:solidFill>
                <a:latin typeface="Arial"/>
                <a:ea typeface="Arial"/>
                <a:cs typeface="Arial"/>
                <a:sym typeface="Arial"/>
              </a:rPr>
              <a:t>Estimating Integer Size</a:t>
            </a:r>
          </a:p>
        </p:txBody>
      </p:sp>
      <p:sp>
        <p:nvSpPr>
          <p:cNvPr id="525" name="Shape 525"/>
          <p:cNvSpPr txBox="1">
            <a:spLocks noGrp="1"/>
          </p:cNvSpPr>
          <p:nvPr>
            <p:ph type="body" idx="1"/>
          </p:nvPr>
        </p:nvSpPr>
        <p:spPr>
          <a:xfrm>
            <a:off x="914400" y="1524000"/>
            <a:ext cx="7772400" cy="4525961"/>
          </a:xfrm>
          <a:prstGeom prst="rect">
            <a:avLst/>
          </a:prstGeom>
          <a:noFill/>
          <a:ln>
            <a:noFill/>
          </a:ln>
        </p:spPr>
        <p:txBody>
          <a:bodyPr lIns="91425" tIns="45700" rIns="91425" bIns="45700" anchor="t" anchorCtr="0">
            <a:normAutofit/>
          </a:bodyPr>
          <a:lstStyle/>
          <a:p>
            <a:pPr marL="342900" marR="0" lvl="0" indent="-342900" algn="l" rtl="0">
              <a:lnSpc>
                <a:spcPct val="100000"/>
              </a:lnSpc>
              <a:spcBef>
                <a:spcPts val="0"/>
              </a:spcBef>
              <a:spcAft>
                <a:spcPts val="0"/>
              </a:spcAft>
              <a:buClr>
                <a:srgbClr val="000080"/>
              </a:buClr>
              <a:buSzPct val="100000"/>
              <a:buFont typeface="Arial"/>
              <a:buChar char="▪"/>
            </a:pPr>
            <a:r>
              <a:rPr lang="en-US" sz="3200" b="0" i="0" u="none" strike="noStrike" cap="none" baseline="0">
                <a:solidFill>
                  <a:schemeClr val="dk1"/>
                </a:solidFill>
                <a:latin typeface="Arial"/>
                <a:ea typeface="Arial"/>
                <a:cs typeface="Arial"/>
                <a:sym typeface="Arial"/>
              </a:rPr>
              <a:t>Positive numbers begin with 0</a:t>
            </a:r>
          </a:p>
          <a:p>
            <a:pPr marL="342900" marR="0" lvl="0" indent="-342900" algn="l" rtl="0">
              <a:lnSpc>
                <a:spcPct val="100000"/>
              </a:lnSpc>
              <a:spcBef>
                <a:spcPts val="640"/>
              </a:spcBef>
              <a:spcAft>
                <a:spcPts val="0"/>
              </a:spcAft>
              <a:buClr>
                <a:srgbClr val="000080"/>
              </a:buClr>
              <a:buSzPct val="100000"/>
              <a:buFont typeface="Arial"/>
              <a:buChar char="▪"/>
            </a:pPr>
            <a:r>
              <a:rPr lang="en-US" sz="3200" b="0" i="0" u="none" strike="noStrike" cap="none" baseline="0">
                <a:solidFill>
                  <a:schemeClr val="dk1"/>
                </a:solidFill>
                <a:latin typeface="Arial"/>
                <a:ea typeface="Arial"/>
                <a:cs typeface="Arial"/>
                <a:sym typeface="Arial"/>
              </a:rPr>
              <a:t>Small negative numbers (close to 0) begin with multiple 0’s</a:t>
            </a:r>
          </a:p>
          <a:p>
            <a:pPr marL="742950" marR="0" lvl="1" indent="-285750" algn="l" rtl="0">
              <a:lnSpc>
                <a:spcPct val="100000"/>
              </a:lnSpc>
              <a:spcBef>
                <a:spcPts val="560"/>
              </a:spcBef>
              <a:spcAft>
                <a:spcPts val="0"/>
              </a:spcAft>
              <a:buClr>
                <a:srgbClr val="FF9F11"/>
              </a:buClr>
              <a:buSzPct val="100000"/>
              <a:buFont typeface="Arial"/>
              <a:buChar char="▪"/>
            </a:pPr>
            <a:r>
              <a:rPr lang="en-US" sz="2800" b="0" i="0" u="none" strike="noStrike" cap="none" baseline="0">
                <a:solidFill>
                  <a:schemeClr val="dk1"/>
                </a:solidFill>
                <a:latin typeface="Arial"/>
                <a:ea typeface="Arial"/>
                <a:cs typeface="Arial"/>
                <a:sym typeface="Arial"/>
              </a:rPr>
              <a:t>1111 1110 = -2 in 8-bit 2’s complements</a:t>
            </a:r>
          </a:p>
          <a:p>
            <a:pPr marL="742950" marR="0" lvl="1" indent="-285750" algn="l" rtl="0">
              <a:lnSpc>
                <a:spcPct val="100000"/>
              </a:lnSpc>
              <a:spcBef>
                <a:spcPts val="560"/>
              </a:spcBef>
              <a:spcAft>
                <a:spcPts val="0"/>
              </a:spcAft>
              <a:buClr>
                <a:srgbClr val="FF9F11"/>
              </a:buClr>
              <a:buSzPct val="100000"/>
              <a:buFont typeface="Arial"/>
              <a:buChar char="▪"/>
            </a:pPr>
            <a:r>
              <a:rPr lang="en-US" sz="2800" b="0" i="0" u="none" strike="noStrike" cap="none" baseline="0">
                <a:solidFill>
                  <a:schemeClr val="dk1"/>
                </a:solidFill>
                <a:latin typeface="Arial"/>
                <a:ea typeface="Arial"/>
                <a:cs typeface="Arial"/>
                <a:sym typeface="Arial"/>
              </a:rPr>
              <a:t>1000 0000 = -128, largest negative 2’s complements</a:t>
            </a:r>
          </a:p>
          <a:p>
            <a:pPr marL="742950" marR="0" lvl="1" indent="-285750" algn="l" rtl="0">
              <a:lnSpc>
                <a:spcPct val="100000"/>
              </a:lnSpc>
              <a:spcBef>
                <a:spcPts val="560"/>
              </a:spcBef>
              <a:spcAft>
                <a:spcPts val="0"/>
              </a:spcAft>
              <a:buClr>
                <a:srgbClr val="FF9F11"/>
              </a:buClr>
              <a:buSzPct val="100000"/>
              <a:buFont typeface="Arial"/>
              <a:buChar char="▪"/>
            </a:pPr>
            <a:r>
              <a:rPr lang="en-US" sz="2800" b="0" i="0" u="none" strike="noStrike" cap="none" baseline="0">
                <a:solidFill>
                  <a:schemeClr val="dk1"/>
                </a:solidFill>
                <a:latin typeface="Arial"/>
                <a:ea typeface="Arial"/>
                <a:cs typeface="Arial"/>
                <a:sym typeface="Arial"/>
              </a:rPr>
              <a:t>Invert all 1’s and 0’s and approximate the value</a:t>
            </a:r>
          </a:p>
        </p:txBody>
      </p:sp>
      <p:sp>
        <p:nvSpPr>
          <p:cNvPr id="526" name="Shape 526"/>
          <p:cNvSpPr txBox="1"/>
          <p:nvPr/>
        </p:nvSpPr>
        <p:spPr>
          <a:xfrm>
            <a:off x="6553200" y="6245225"/>
            <a:ext cx="2133599" cy="476249"/>
          </a:xfrm>
          <a:prstGeom prst="rect">
            <a:avLst/>
          </a:prstGeom>
          <a:noFill/>
          <a:ln>
            <a:noFill/>
          </a:ln>
        </p:spPr>
        <p:txBody>
          <a:bodyPr lIns="91425" tIns="45700" rIns="91425" bIns="45700" anchor="t" anchorCtr="0">
            <a:normAutofit/>
          </a:bodyPr>
          <a:lstStyle/>
          <a:p>
            <a:pPr marL="0" marR="0" lvl="0" indent="0" algn="r" rtl="0">
              <a:lnSpc>
                <a:spcPct val="100000"/>
              </a:lnSpc>
              <a:spcBef>
                <a:spcPts val="0"/>
              </a:spcBef>
              <a:spcAft>
                <a:spcPts val="0"/>
              </a:spcAft>
              <a:buClr>
                <a:srgbClr val="FF9F11"/>
              </a:buClr>
              <a:buSzPct val="25000"/>
              <a:buFont typeface="Arial"/>
              <a:buNone/>
            </a:pPr>
            <a:r>
              <a:rPr lang="en-US" sz="1400" b="0" i="0" u="none" strike="noStrike" cap="none" baseline="0">
                <a:solidFill>
                  <a:srgbClr val="FF9F11"/>
                </a:solidFill>
                <a:latin typeface="Arial"/>
                <a:ea typeface="Arial"/>
                <a:cs typeface="Arial"/>
                <a:sym typeface="Arial"/>
              </a:rPr>
              <a:t>5-*</a:t>
            </a:r>
          </a:p>
        </p:txBody>
      </p:sp>
      <p:sp>
        <p:nvSpPr>
          <p:cNvPr id="527" name="Shape 527"/>
          <p:cNvSpPr txBox="1"/>
          <p:nvPr/>
        </p:nvSpPr>
        <p:spPr>
          <a:xfrm>
            <a:off x="762000" y="6248400"/>
            <a:ext cx="3657600" cy="476249"/>
          </a:xfrm>
          <a:prstGeom prst="rect">
            <a:avLst/>
          </a:prstGeom>
          <a:noFill/>
          <a:ln>
            <a:noFill/>
          </a:ln>
        </p:spPr>
        <p:txBody>
          <a:bodyPr lIns="91425" tIns="45700" rIns="91425" bIns="45700" anchor="t"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1400" b="0" i="0" u="none" strike="noStrike" cap="none" baseline="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30"/>
        <p:cNvGrpSpPr/>
        <p:nvPr/>
      </p:nvGrpSpPr>
      <p:grpSpPr>
        <a:xfrm>
          <a:off x="0" y="0"/>
          <a:ext cx="0" cy="0"/>
          <a:chOff x="0" y="0"/>
          <a:chExt cx="0" cy="0"/>
        </a:xfrm>
      </p:grpSpPr>
      <p:sp>
        <p:nvSpPr>
          <p:cNvPr id="231" name="Shape 231"/>
          <p:cNvSpPr txBox="1">
            <a:spLocks noGrp="1"/>
          </p:cNvSpPr>
          <p:nvPr>
            <p:ph type="title"/>
          </p:nvPr>
        </p:nvSpPr>
        <p:spPr>
          <a:xfrm>
            <a:off x="762000" y="274637"/>
            <a:ext cx="7924799" cy="1143000"/>
          </a:xfrm>
          <a:prstGeom prst="rect">
            <a:avLst/>
          </a:prstGeom>
          <a:noFill/>
          <a:ln>
            <a:noFill/>
          </a:ln>
        </p:spPr>
        <p:txBody>
          <a:bodyPr lIns="91425" tIns="45700" rIns="91425" bIns="45700" anchor="ctr"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4400" b="1" i="0" u="none" strike="noStrike" cap="none" baseline="0">
                <a:solidFill>
                  <a:srgbClr val="000080"/>
                </a:solidFill>
                <a:latin typeface="Arial"/>
                <a:ea typeface="Arial"/>
                <a:cs typeface="Arial"/>
                <a:sym typeface="Arial"/>
              </a:rPr>
              <a:t>Unsigned Numbers: Integers</a:t>
            </a:r>
          </a:p>
        </p:txBody>
      </p:sp>
      <p:sp>
        <p:nvSpPr>
          <p:cNvPr id="232" name="Shape 232"/>
          <p:cNvSpPr txBox="1">
            <a:spLocks noGrp="1"/>
          </p:cNvSpPr>
          <p:nvPr>
            <p:ph type="body" idx="1"/>
          </p:nvPr>
        </p:nvSpPr>
        <p:spPr>
          <a:xfrm>
            <a:off x="914400" y="1447800"/>
            <a:ext cx="7772400" cy="990599"/>
          </a:xfrm>
          <a:prstGeom prst="rect">
            <a:avLst/>
          </a:prstGeom>
          <a:noFill/>
          <a:ln>
            <a:noFill/>
          </a:ln>
        </p:spPr>
        <p:txBody>
          <a:bodyPr lIns="91425" tIns="45700" rIns="91425" bIns="45700" anchor="t" anchorCtr="0">
            <a:normAutofit/>
          </a:bodyPr>
          <a:lstStyle/>
          <a:p>
            <a:pPr marL="342900" marR="0" lvl="0" indent="-342900" algn="l" rtl="0">
              <a:lnSpc>
                <a:spcPct val="100000"/>
              </a:lnSpc>
              <a:spcBef>
                <a:spcPts val="0"/>
              </a:spcBef>
              <a:spcAft>
                <a:spcPts val="0"/>
              </a:spcAft>
              <a:buClr>
                <a:srgbClr val="000080"/>
              </a:buClr>
              <a:buSzPct val="100000"/>
              <a:buFont typeface="Arial"/>
              <a:buChar char="▪"/>
            </a:pPr>
            <a:r>
              <a:rPr lang="en-US" sz="2400" b="0" i="0" u="none" strike="noStrike" cap="none" baseline="0">
                <a:solidFill>
                  <a:schemeClr val="dk1"/>
                </a:solidFill>
                <a:latin typeface="Arial"/>
                <a:ea typeface="Arial"/>
                <a:cs typeface="Arial"/>
                <a:sym typeface="Arial"/>
              </a:rPr>
              <a:t>Unsigned whole number or </a:t>
            </a:r>
            <a:r>
              <a:rPr lang="en-US" sz="2400" b="0" i="1" u="none" strike="noStrike" cap="none" baseline="0">
                <a:solidFill>
                  <a:srgbClr val="000080"/>
                </a:solidFill>
                <a:latin typeface="Arial"/>
                <a:ea typeface="Arial"/>
                <a:cs typeface="Arial"/>
                <a:sym typeface="Arial"/>
              </a:rPr>
              <a:t>integer</a:t>
            </a:r>
          </a:p>
          <a:p>
            <a:pPr marL="342900" marR="0" lvl="0" indent="-342900" algn="l" rtl="0">
              <a:lnSpc>
                <a:spcPct val="100000"/>
              </a:lnSpc>
              <a:spcBef>
                <a:spcPts val="480"/>
              </a:spcBef>
              <a:spcAft>
                <a:spcPts val="0"/>
              </a:spcAft>
              <a:buClr>
                <a:srgbClr val="000080"/>
              </a:buClr>
              <a:buSzPct val="100000"/>
              <a:buFont typeface="Arial"/>
              <a:buChar char="▪"/>
            </a:pPr>
            <a:r>
              <a:rPr lang="en-US" sz="2400" b="0" i="0" u="none" strike="noStrike" cap="none" baseline="0">
                <a:solidFill>
                  <a:schemeClr val="dk1"/>
                </a:solidFill>
                <a:latin typeface="Arial"/>
                <a:ea typeface="Arial"/>
                <a:cs typeface="Arial"/>
                <a:sym typeface="Arial"/>
              </a:rPr>
              <a:t>Direct </a:t>
            </a:r>
            <a:r>
              <a:rPr lang="en-US" sz="2400" b="0" i="1" u="none" strike="noStrike" cap="none" baseline="0">
                <a:solidFill>
                  <a:srgbClr val="000080"/>
                </a:solidFill>
                <a:latin typeface="Arial"/>
                <a:ea typeface="Arial"/>
                <a:cs typeface="Arial"/>
                <a:sym typeface="Arial"/>
              </a:rPr>
              <a:t>binary</a:t>
            </a:r>
            <a:r>
              <a:rPr lang="en-US" sz="2400" b="0" i="0" u="none" strike="noStrike" cap="none" baseline="0">
                <a:solidFill>
                  <a:schemeClr val="dk1"/>
                </a:solidFill>
                <a:latin typeface="Arial"/>
                <a:ea typeface="Arial"/>
                <a:cs typeface="Arial"/>
                <a:sym typeface="Arial"/>
              </a:rPr>
              <a:t> equivalent of decimal integer</a:t>
            </a:r>
          </a:p>
          <a:p>
            <a:pPr marL="742950" marR="0" lvl="1" indent="-133350" algn="l" rtl="0">
              <a:lnSpc>
                <a:spcPct val="100000"/>
              </a:lnSpc>
              <a:spcBef>
                <a:spcPts val="480"/>
              </a:spcBef>
              <a:spcAft>
                <a:spcPts val="0"/>
              </a:spcAft>
              <a:buClr>
                <a:srgbClr val="FF9F11"/>
              </a:buClr>
              <a:buFont typeface="Arial"/>
              <a:buNone/>
            </a:pPr>
            <a:endParaRPr sz="2400" b="0" i="0" u="none" strike="noStrike" cap="none" baseline="0">
              <a:solidFill>
                <a:schemeClr val="dk1"/>
              </a:solidFill>
              <a:latin typeface="Arial"/>
              <a:ea typeface="Arial"/>
              <a:cs typeface="Arial"/>
              <a:sym typeface="Arial"/>
            </a:endParaRPr>
          </a:p>
          <a:p>
            <a:pPr marL="342900" marR="0" lvl="0" indent="-165100" algn="l" rtl="0">
              <a:lnSpc>
                <a:spcPct val="100000"/>
              </a:lnSpc>
              <a:spcBef>
                <a:spcPts val="560"/>
              </a:spcBef>
              <a:spcAft>
                <a:spcPts val="0"/>
              </a:spcAft>
              <a:buClr>
                <a:srgbClr val="000080"/>
              </a:buClr>
              <a:buFont typeface="Arial"/>
              <a:buNone/>
            </a:pPr>
            <a:endParaRPr sz="2800" b="0" i="0" u="none" strike="noStrike" cap="none" baseline="0">
              <a:solidFill>
                <a:schemeClr val="dk1"/>
              </a:solidFill>
              <a:latin typeface="Arial"/>
              <a:ea typeface="Arial"/>
              <a:cs typeface="Arial"/>
              <a:sym typeface="Arial"/>
            </a:endParaRPr>
          </a:p>
          <a:p>
            <a:pPr marL="342900" marR="0" lvl="0" indent="-165100" algn="l" rtl="0">
              <a:lnSpc>
                <a:spcPct val="100000"/>
              </a:lnSpc>
              <a:spcBef>
                <a:spcPts val="560"/>
              </a:spcBef>
              <a:spcAft>
                <a:spcPts val="0"/>
              </a:spcAft>
              <a:buClr>
                <a:srgbClr val="000080"/>
              </a:buClr>
              <a:buFont typeface="Arial"/>
              <a:buNone/>
            </a:pPr>
            <a:endParaRPr sz="2800" b="0" i="0" u="none" strike="noStrike" cap="none" baseline="0">
              <a:solidFill>
                <a:schemeClr val="dk1"/>
              </a:solidFill>
              <a:latin typeface="Arial"/>
              <a:ea typeface="Arial"/>
              <a:cs typeface="Arial"/>
              <a:sym typeface="Arial"/>
            </a:endParaRPr>
          </a:p>
          <a:p>
            <a:pPr marL="742950" marR="0" lvl="1" indent="-133350" algn="l" rtl="0">
              <a:lnSpc>
                <a:spcPct val="100000"/>
              </a:lnSpc>
              <a:spcBef>
                <a:spcPts val="480"/>
              </a:spcBef>
              <a:spcAft>
                <a:spcPts val="0"/>
              </a:spcAft>
              <a:buClr>
                <a:srgbClr val="FF9F11"/>
              </a:buClr>
              <a:buFont typeface="Arial"/>
              <a:buNone/>
            </a:pPr>
            <a:endParaRPr sz="2400" b="0" i="0" u="none" strike="noStrike" cap="none" baseline="0">
              <a:solidFill>
                <a:schemeClr val="dk1"/>
              </a:solidFill>
              <a:latin typeface="Arial"/>
              <a:ea typeface="Arial"/>
              <a:cs typeface="Arial"/>
              <a:sym typeface="Arial"/>
            </a:endParaRPr>
          </a:p>
          <a:p>
            <a:pPr marL="342900" marR="0" lvl="0" indent="-190500" algn="l" rtl="0">
              <a:spcBef>
                <a:spcPts val="480"/>
              </a:spcBef>
              <a:spcAft>
                <a:spcPts val="0"/>
              </a:spcAft>
              <a:buClr>
                <a:srgbClr val="000080"/>
              </a:buClr>
              <a:buFont typeface="Arial"/>
              <a:buNone/>
            </a:pPr>
            <a:endParaRPr sz="2400" b="0" i="0" u="none" strike="noStrike" cap="none" baseline="0">
              <a:solidFill>
                <a:schemeClr val="dk1"/>
              </a:solidFill>
              <a:latin typeface="Arial"/>
              <a:ea typeface="Arial"/>
              <a:cs typeface="Arial"/>
              <a:sym typeface="Arial"/>
            </a:endParaRPr>
          </a:p>
        </p:txBody>
      </p:sp>
      <p:graphicFrame>
        <p:nvGraphicFramePr>
          <p:cNvPr id="233" name="Shape 233"/>
          <p:cNvGraphicFramePr/>
          <p:nvPr/>
        </p:nvGraphicFramePr>
        <p:xfrm>
          <a:off x="914400" y="3048000"/>
          <a:ext cx="3000000" cy="3000000"/>
        </p:xfrm>
        <a:graphic>
          <a:graphicData uri="http://schemas.openxmlformats.org/drawingml/2006/table">
            <a:tbl>
              <a:tblPr>
                <a:noFill/>
                <a:tableStyleId>{F6F97350-A4A8-4B37-815A-6E4E2D5DF0FA}</a:tableStyleId>
              </a:tblPr>
              <a:tblGrid>
                <a:gridCol w="1905000"/>
                <a:gridCol w="3052750"/>
                <a:gridCol w="2967025"/>
              </a:tblGrid>
              <a:tr h="365125">
                <a:tc>
                  <a:txBody>
                    <a:bodyPr/>
                    <a:lstStyle/>
                    <a:p>
                      <a:pPr marL="0" marR="0" lvl="0" indent="0" algn="l" rtl="0">
                        <a:lnSpc>
                          <a:spcPct val="100000"/>
                        </a:lnSpc>
                        <a:spcBef>
                          <a:spcPts val="0"/>
                        </a:spcBef>
                        <a:spcAft>
                          <a:spcPts val="0"/>
                        </a:spcAft>
                        <a:buClr>
                          <a:schemeClr val="lt1"/>
                        </a:buClr>
                        <a:buSzPct val="25000"/>
                        <a:buFont typeface="Arial"/>
                        <a:buNone/>
                      </a:pPr>
                      <a:r>
                        <a:rPr lang="en-US" sz="1800" b="0" i="0" u="none" strike="noStrike" cap="none" baseline="0">
                          <a:solidFill>
                            <a:schemeClr val="lt1"/>
                          </a:solidFill>
                          <a:latin typeface="Arial"/>
                          <a:ea typeface="Arial"/>
                          <a:cs typeface="Arial"/>
                          <a:sym typeface="Arial"/>
                        </a:rPr>
                        <a:t>Decimal</a:t>
                      </a:r>
                    </a:p>
                  </a:txBody>
                  <a:tcPr marL="0" marR="0" marT="0" marB="0">
                    <a:lnL w="19050" cap="flat">
                      <a:solidFill>
                        <a:srgbClr val="FF9F11"/>
                      </a:solidFill>
                      <a:prstDash val="solid"/>
                      <a:round/>
                      <a:headEnd type="none" w="med" len="med"/>
                      <a:tailEnd type="none" w="med" len="med"/>
                    </a:lnL>
                    <a:lnR w="19050" cap="flat">
                      <a:solidFill>
                        <a:schemeClr val="lt1"/>
                      </a:solidFill>
                      <a:prstDash val="solid"/>
                      <a:round/>
                      <a:headEnd type="none" w="med" len="med"/>
                      <a:tailEnd type="none" w="med" len="med"/>
                    </a:lnR>
                    <a:lnT w="19050" cap="flat">
                      <a:solidFill>
                        <a:srgbClr val="FF9F11"/>
                      </a:solidFill>
                      <a:prstDash val="solid"/>
                      <a:round/>
                      <a:headEnd type="none" w="med" len="med"/>
                      <a:tailEnd type="none" w="med" len="med"/>
                    </a:lnT>
                    <a:lnB w="19050" cap="flat">
                      <a:solidFill>
                        <a:srgbClr val="000080"/>
                      </a:solidFill>
                      <a:prstDash val="solid"/>
                      <a:round/>
                      <a:headEnd type="none" w="med" len="med"/>
                      <a:tailEnd type="none" w="med" len="med"/>
                    </a:lnB>
                    <a:solidFill>
                      <a:srgbClr val="FF9F11"/>
                    </a:solidFill>
                  </a:tcPr>
                </a:tc>
                <a:tc>
                  <a:txBody>
                    <a:bodyPr/>
                    <a:lstStyle/>
                    <a:p>
                      <a:pPr marL="0" marR="0" lvl="0" indent="0" algn="l" rtl="0">
                        <a:lnSpc>
                          <a:spcPct val="100000"/>
                        </a:lnSpc>
                        <a:spcBef>
                          <a:spcPts val="0"/>
                        </a:spcBef>
                        <a:spcAft>
                          <a:spcPts val="0"/>
                        </a:spcAft>
                        <a:buClr>
                          <a:schemeClr val="lt1"/>
                        </a:buClr>
                        <a:buSzPct val="25000"/>
                        <a:buFont typeface="Arial"/>
                        <a:buNone/>
                      </a:pPr>
                      <a:r>
                        <a:rPr lang="en-US" sz="1800" b="0" i="0" u="none" strike="noStrike" cap="none" baseline="0">
                          <a:solidFill>
                            <a:schemeClr val="lt1"/>
                          </a:solidFill>
                          <a:latin typeface="Arial"/>
                          <a:ea typeface="Arial"/>
                          <a:cs typeface="Arial"/>
                          <a:sym typeface="Arial"/>
                        </a:rPr>
                        <a:t>Binary</a:t>
                      </a:r>
                    </a:p>
                  </a:txBody>
                  <a:tcPr marL="0" marR="0" marT="0" marB="0">
                    <a:lnL w="19050" cap="flat">
                      <a:solidFill>
                        <a:schemeClr val="lt1"/>
                      </a:solidFill>
                      <a:prstDash val="solid"/>
                      <a:round/>
                      <a:headEnd type="none" w="med" len="med"/>
                      <a:tailEnd type="none" w="med" len="med"/>
                    </a:lnL>
                    <a:lnR w="19050" cap="flat">
                      <a:solidFill>
                        <a:schemeClr val="lt1"/>
                      </a:solidFill>
                      <a:prstDash val="solid"/>
                      <a:round/>
                      <a:headEnd type="none" w="med" len="med"/>
                      <a:tailEnd type="none" w="med" len="med"/>
                    </a:lnR>
                    <a:lnT w="19050" cap="flat">
                      <a:solidFill>
                        <a:srgbClr val="FF9F11"/>
                      </a:solidFill>
                      <a:prstDash val="solid"/>
                      <a:round/>
                      <a:headEnd type="none" w="med" len="med"/>
                      <a:tailEnd type="none" w="med" len="med"/>
                    </a:lnT>
                    <a:lnB w="19050" cap="flat">
                      <a:solidFill>
                        <a:srgbClr val="000080"/>
                      </a:solidFill>
                      <a:prstDash val="solid"/>
                      <a:round/>
                      <a:headEnd type="none" w="med" len="med"/>
                      <a:tailEnd type="none" w="med" len="med"/>
                    </a:lnB>
                    <a:solidFill>
                      <a:srgbClr val="FF9F11"/>
                    </a:solidFill>
                  </a:tcPr>
                </a:tc>
                <a:tc>
                  <a:txBody>
                    <a:bodyPr/>
                    <a:lstStyle/>
                    <a:p>
                      <a:pPr marL="0" marR="0" lvl="0" indent="0" algn="l" rtl="0">
                        <a:lnSpc>
                          <a:spcPct val="100000"/>
                        </a:lnSpc>
                        <a:spcBef>
                          <a:spcPts val="0"/>
                        </a:spcBef>
                        <a:spcAft>
                          <a:spcPts val="0"/>
                        </a:spcAft>
                        <a:buClr>
                          <a:schemeClr val="lt1"/>
                        </a:buClr>
                        <a:buSzPct val="25000"/>
                        <a:buFont typeface="Arial"/>
                        <a:buNone/>
                      </a:pPr>
                      <a:r>
                        <a:rPr lang="en-US" sz="1800" b="0" i="0" u="none" strike="noStrike" cap="none" baseline="0">
                          <a:solidFill>
                            <a:schemeClr val="lt1"/>
                          </a:solidFill>
                          <a:latin typeface="Arial"/>
                          <a:ea typeface="Arial"/>
                          <a:cs typeface="Arial"/>
                          <a:sym typeface="Arial"/>
                        </a:rPr>
                        <a:t>BCD</a:t>
                      </a:r>
                    </a:p>
                  </a:txBody>
                  <a:tcPr marL="0" marR="0" marT="0" marB="0">
                    <a:lnL w="19050" cap="flat">
                      <a:solidFill>
                        <a:schemeClr val="lt1"/>
                      </a:solidFill>
                      <a:prstDash val="solid"/>
                      <a:round/>
                      <a:headEnd type="none" w="med" len="med"/>
                      <a:tailEnd type="none" w="med" len="med"/>
                    </a:lnL>
                    <a:lnR w="19050" cap="flat">
                      <a:solidFill>
                        <a:srgbClr val="FF9F11"/>
                      </a:solidFill>
                      <a:prstDash val="solid"/>
                      <a:round/>
                      <a:headEnd type="none" w="med" len="med"/>
                      <a:tailEnd type="none" w="med" len="med"/>
                    </a:lnR>
                    <a:lnT w="19050" cap="flat">
                      <a:solidFill>
                        <a:srgbClr val="FF9F11"/>
                      </a:solidFill>
                      <a:prstDash val="solid"/>
                      <a:round/>
                      <a:headEnd type="none" w="med" len="med"/>
                      <a:tailEnd type="none" w="med" len="med"/>
                    </a:lnT>
                    <a:lnB w="19050" cap="flat">
                      <a:solidFill>
                        <a:srgbClr val="000080"/>
                      </a:solidFill>
                      <a:prstDash val="solid"/>
                      <a:round/>
                      <a:headEnd type="none" w="med" len="med"/>
                      <a:tailEnd type="none" w="med" len="med"/>
                    </a:lnB>
                    <a:solidFill>
                      <a:srgbClr val="FF9F11"/>
                    </a:solidFill>
                  </a:tcPr>
                </a:tc>
              </a:tr>
              <a:tr h="366700">
                <a:tc>
                  <a:txBody>
                    <a:bodyPr/>
                    <a:lstStyle/>
                    <a:p>
                      <a:pPr marL="0" marR="0" lvl="0" indent="0" algn="ctr" rtl="0">
                        <a:lnSpc>
                          <a:spcPct val="100000"/>
                        </a:lnSpc>
                        <a:spcBef>
                          <a:spcPts val="0"/>
                        </a:spcBef>
                        <a:spcAft>
                          <a:spcPts val="0"/>
                        </a:spcAft>
                        <a:buClr>
                          <a:srgbClr val="000080"/>
                        </a:buClr>
                        <a:buSzPct val="25000"/>
                        <a:buFont typeface="Arial"/>
                        <a:buNone/>
                      </a:pPr>
                      <a:r>
                        <a:rPr lang="en-US" sz="1800" b="1" i="1" u="none" strike="noStrike" cap="none" baseline="0">
                          <a:solidFill>
                            <a:srgbClr val="000080"/>
                          </a:solidFill>
                          <a:latin typeface="Arial"/>
                          <a:ea typeface="Arial"/>
                          <a:cs typeface="Arial"/>
                          <a:sym typeface="Arial"/>
                        </a:rPr>
                        <a:t>68</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tcPr>
                </a:tc>
                <a:tc>
                  <a:txBody>
                    <a:bodyPr/>
                    <a:lstStyle/>
                    <a:p>
                      <a:pPr marL="0" marR="0" lvl="0" indent="0" algn="l" rtl="0">
                        <a:lnSpc>
                          <a:spcPct val="100000"/>
                        </a:lnSpc>
                        <a:spcBef>
                          <a:spcPts val="0"/>
                        </a:spcBef>
                        <a:spcAft>
                          <a:spcPts val="0"/>
                        </a:spcAft>
                        <a:buClr>
                          <a:schemeClr val="dk1"/>
                        </a:buClr>
                        <a:buSzPct val="25000"/>
                        <a:buFont typeface="Arial"/>
                        <a:buNone/>
                      </a:pPr>
                      <a:r>
                        <a:rPr lang="en-US" sz="1800" b="0" i="0" u="none" strike="noStrike" cap="none" baseline="0">
                          <a:solidFill>
                            <a:schemeClr val="dk1"/>
                          </a:solidFill>
                          <a:latin typeface="Arial"/>
                          <a:ea typeface="Arial"/>
                          <a:cs typeface="Arial"/>
                          <a:sym typeface="Arial"/>
                        </a:rPr>
                        <a:t>= 0100  0100</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tcPr>
                </a:tc>
                <a:tc>
                  <a:txBody>
                    <a:bodyPr/>
                    <a:lstStyle/>
                    <a:p>
                      <a:pPr marL="0" marR="0" lvl="0" indent="0" algn="l" rtl="0">
                        <a:lnSpc>
                          <a:spcPct val="100000"/>
                        </a:lnSpc>
                        <a:spcBef>
                          <a:spcPts val="0"/>
                        </a:spcBef>
                        <a:spcAft>
                          <a:spcPts val="0"/>
                        </a:spcAft>
                        <a:buClr>
                          <a:schemeClr val="dk1"/>
                        </a:buClr>
                        <a:buSzPct val="25000"/>
                        <a:buFont typeface="Arial"/>
                        <a:buNone/>
                      </a:pPr>
                      <a:r>
                        <a:rPr lang="en-US" sz="1800" b="0" i="0" u="none" strike="noStrike" cap="none" baseline="0">
                          <a:solidFill>
                            <a:schemeClr val="dk1"/>
                          </a:solidFill>
                          <a:latin typeface="Arial"/>
                          <a:ea typeface="Arial"/>
                          <a:cs typeface="Arial"/>
                          <a:sym typeface="Arial"/>
                        </a:rPr>
                        <a:t>= 0110 	1000</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tcPr>
                </a:tc>
              </a:tr>
              <a:tr h="365125">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B w="19050" cap="flat">
                      <a:solidFill>
                        <a:srgbClr val="000080"/>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ct val="25000"/>
                        <a:buFont typeface="Arial"/>
                        <a:buNone/>
                      </a:pPr>
                      <a:r>
                        <a:rPr lang="en-US" sz="1800" b="0" i="0" u="none" strike="noStrike" cap="none" baseline="0">
                          <a:solidFill>
                            <a:schemeClr val="dk1"/>
                          </a:solidFill>
                          <a:latin typeface="Arial"/>
                          <a:ea typeface="Arial"/>
                          <a:cs typeface="Arial"/>
                          <a:sym typeface="Arial"/>
                        </a:rPr>
                        <a:t>= 2</a:t>
                      </a:r>
                      <a:r>
                        <a:rPr lang="en-US" sz="1800" b="0" i="0" u="none" strike="noStrike" cap="none" baseline="30000">
                          <a:solidFill>
                            <a:schemeClr val="dk1"/>
                          </a:solidFill>
                          <a:latin typeface="Arial"/>
                          <a:ea typeface="Arial"/>
                          <a:cs typeface="Arial"/>
                          <a:sym typeface="Arial"/>
                        </a:rPr>
                        <a:t>6 </a:t>
                      </a:r>
                      <a:r>
                        <a:rPr lang="en-US" sz="1800" b="0" i="0" u="none" strike="noStrike" cap="none" baseline="0">
                          <a:solidFill>
                            <a:schemeClr val="dk1"/>
                          </a:solidFill>
                          <a:latin typeface="Arial"/>
                          <a:ea typeface="Arial"/>
                          <a:cs typeface="Arial"/>
                          <a:sym typeface="Arial"/>
                        </a:rPr>
                        <a:t>+ 2</a:t>
                      </a:r>
                      <a:r>
                        <a:rPr lang="en-US" sz="1800" b="0" i="0" u="none" strike="noStrike" cap="none" baseline="30000">
                          <a:solidFill>
                            <a:schemeClr val="dk1"/>
                          </a:solidFill>
                          <a:latin typeface="Arial"/>
                          <a:ea typeface="Arial"/>
                          <a:cs typeface="Arial"/>
                          <a:sym typeface="Arial"/>
                        </a:rPr>
                        <a:t>2</a:t>
                      </a:r>
                      <a:r>
                        <a:rPr lang="en-US" sz="1800" b="0" i="0" u="none" strike="noStrike" cap="none" baseline="0">
                          <a:solidFill>
                            <a:schemeClr val="dk1"/>
                          </a:solidFill>
                          <a:latin typeface="Arial"/>
                          <a:ea typeface="Arial"/>
                          <a:cs typeface="Arial"/>
                          <a:sym typeface="Arial"/>
                        </a:rPr>
                        <a:t> = 64 + 4 = </a:t>
                      </a:r>
                      <a:r>
                        <a:rPr lang="en-US" sz="1800" b="1" i="1" u="none" strike="noStrike" cap="none" baseline="0">
                          <a:solidFill>
                            <a:srgbClr val="000080"/>
                          </a:solidFill>
                          <a:latin typeface="Arial"/>
                          <a:ea typeface="Arial"/>
                          <a:cs typeface="Arial"/>
                          <a:sym typeface="Arial"/>
                        </a:rPr>
                        <a:t>68</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B w="19050" cap="flat">
                      <a:solidFill>
                        <a:srgbClr val="000080"/>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ct val="25000"/>
                        <a:buFont typeface="Arial"/>
                        <a:buNone/>
                      </a:pPr>
                      <a:r>
                        <a:rPr lang="en-US" sz="1800" b="0" i="0" u="none" strike="noStrike" cap="none" baseline="0">
                          <a:solidFill>
                            <a:schemeClr val="dk1"/>
                          </a:solidFill>
                          <a:latin typeface="Arial"/>
                          <a:ea typeface="Arial"/>
                          <a:cs typeface="Arial"/>
                          <a:sym typeface="Arial"/>
                        </a:rPr>
                        <a:t>= 2</a:t>
                      </a:r>
                      <a:r>
                        <a:rPr lang="en-US" sz="1800" b="0" i="0" u="none" strike="noStrike" cap="none" baseline="30000">
                          <a:solidFill>
                            <a:schemeClr val="dk1"/>
                          </a:solidFill>
                          <a:latin typeface="Arial"/>
                          <a:ea typeface="Arial"/>
                          <a:cs typeface="Arial"/>
                          <a:sym typeface="Arial"/>
                        </a:rPr>
                        <a:t>2</a:t>
                      </a:r>
                      <a:r>
                        <a:rPr lang="en-US" sz="1800" b="0" i="0" u="none" strike="noStrike" cap="none" baseline="0">
                          <a:solidFill>
                            <a:schemeClr val="dk1"/>
                          </a:solidFill>
                          <a:latin typeface="Arial"/>
                          <a:ea typeface="Arial"/>
                          <a:cs typeface="Arial"/>
                          <a:sym typeface="Arial"/>
                        </a:rPr>
                        <a:t> + 2</a:t>
                      </a:r>
                      <a:r>
                        <a:rPr lang="en-US" sz="1800" b="0" i="0" u="none" strike="noStrike" cap="none" baseline="30000">
                          <a:solidFill>
                            <a:schemeClr val="dk1"/>
                          </a:solidFill>
                          <a:latin typeface="Arial"/>
                          <a:ea typeface="Arial"/>
                          <a:cs typeface="Arial"/>
                          <a:sym typeface="Arial"/>
                        </a:rPr>
                        <a:t>1</a:t>
                      </a:r>
                      <a:r>
                        <a:rPr lang="en-US" sz="1800" b="0" i="0" u="none" strike="noStrike" cap="none" baseline="0">
                          <a:solidFill>
                            <a:schemeClr val="dk1"/>
                          </a:solidFill>
                          <a:latin typeface="Arial"/>
                          <a:ea typeface="Arial"/>
                          <a:cs typeface="Arial"/>
                          <a:sym typeface="Arial"/>
                        </a:rPr>
                        <a:t> = </a:t>
                      </a:r>
                      <a:r>
                        <a:rPr lang="en-US" sz="1800" b="1" i="1" u="none" strike="noStrike" cap="none" baseline="0">
                          <a:solidFill>
                            <a:srgbClr val="000080"/>
                          </a:solidFill>
                          <a:latin typeface="Arial"/>
                          <a:ea typeface="Arial"/>
                          <a:cs typeface="Arial"/>
                          <a:sym typeface="Arial"/>
                        </a:rPr>
                        <a:t>6</a:t>
                      </a:r>
                      <a:r>
                        <a:rPr lang="en-US" sz="1800" b="0" i="0" u="none" strike="noStrike" cap="none" baseline="0">
                          <a:solidFill>
                            <a:schemeClr val="dk1"/>
                          </a:solidFill>
                          <a:latin typeface="Arial"/>
                          <a:ea typeface="Arial"/>
                          <a:cs typeface="Arial"/>
                          <a:sym typeface="Arial"/>
                        </a:rPr>
                        <a:t>	2</a:t>
                      </a:r>
                      <a:r>
                        <a:rPr lang="en-US" sz="1800" b="0" i="0" u="none" strike="noStrike" cap="none" baseline="30000">
                          <a:solidFill>
                            <a:schemeClr val="dk1"/>
                          </a:solidFill>
                          <a:latin typeface="Arial"/>
                          <a:ea typeface="Arial"/>
                          <a:cs typeface="Arial"/>
                          <a:sym typeface="Arial"/>
                        </a:rPr>
                        <a:t>3 </a:t>
                      </a:r>
                      <a:r>
                        <a:rPr lang="en-US" sz="1800" b="0" i="0" u="none" strike="noStrike" cap="none" baseline="0">
                          <a:solidFill>
                            <a:schemeClr val="dk1"/>
                          </a:solidFill>
                          <a:latin typeface="Arial"/>
                          <a:ea typeface="Arial"/>
                          <a:cs typeface="Arial"/>
                          <a:sym typeface="Arial"/>
                        </a:rPr>
                        <a:t>= </a:t>
                      </a:r>
                      <a:r>
                        <a:rPr lang="en-US" sz="1800" b="1" i="1" u="none" strike="noStrike" cap="none" baseline="0">
                          <a:solidFill>
                            <a:srgbClr val="000080"/>
                          </a:solidFill>
                          <a:latin typeface="Arial"/>
                          <a:ea typeface="Arial"/>
                          <a:cs typeface="Arial"/>
                          <a:sym typeface="Arial"/>
                        </a:rPr>
                        <a:t>8</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B w="19050" cap="flat">
                      <a:solidFill>
                        <a:srgbClr val="000080"/>
                      </a:solidFill>
                      <a:prstDash val="solid"/>
                      <a:round/>
                      <a:headEnd type="none" w="med" len="med"/>
                      <a:tailEnd type="none" w="med" len="med"/>
                    </a:lnB>
                  </a:tcPr>
                </a:tc>
              </a:tr>
              <a:tr h="366700">
                <a:tc rowSpan="2">
                  <a:txBody>
                    <a:bodyPr/>
                    <a:lstStyle/>
                    <a:p>
                      <a:pPr marL="0" marR="0" lvl="0" indent="0" algn="ctr" rtl="0">
                        <a:lnSpc>
                          <a:spcPct val="100000"/>
                        </a:lnSpc>
                        <a:spcBef>
                          <a:spcPts val="0"/>
                        </a:spcBef>
                        <a:spcAft>
                          <a:spcPts val="0"/>
                        </a:spcAft>
                        <a:buClr>
                          <a:srgbClr val="000080"/>
                        </a:buClr>
                        <a:buSzPct val="25000"/>
                        <a:buFont typeface="Arial"/>
                        <a:buNone/>
                      </a:pPr>
                      <a:r>
                        <a:rPr lang="en-US" sz="1800" b="1" i="1" u="none" strike="noStrike" cap="none" baseline="0">
                          <a:solidFill>
                            <a:srgbClr val="000080"/>
                          </a:solidFill>
                          <a:latin typeface="Arial"/>
                          <a:ea typeface="Arial"/>
                          <a:cs typeface="Arial"/>
                          <a:sym typeface="Arial"/>
                        </a:rPr>
                        <a:t>99</a:t>
                      </a:r>
                    </a:p>
                    <a:p>
                      <a:pPr marL="0" marR="0" lvl="0" indent="0" algn="ctr" rtl="0">
                        <a:lnSpc>
                          <a:spcPct val="100000"/>
                        </a:lnSpc>
                        <a:spcBef>
                          <a:spcPts val="0"/>
                        </a:spcBef>
                        <a:spcAft>
                          <a:spcPts val="0"/>
                        </a:spcAft>
                        <a:buClr>
                          <a:schemeClr val="dk1"/>
                        </a:buClr>
                        <a:buSzPct val="25000"/>
                        <a:buFont typeface="Arial"/>
                        <a:buNone/>
                      </a:pPr>
                      <a:r>
                        <a:rPr lang="en-US" sz="1800" b="0" i="0" u="none" strike="noStrike" cap="none" baseline="0">
                          <a:solidFill>
                            <a:schemeClr val="dk1"/>
                          </a:solidFill>
                          <a:latin typeface="Arial"/>
                          <a:ea typeface="Arial"/>
                          <a:cs typeface="Arial"/>
                          <a:sym typeface="Arial"/>
                        </a:rPr>
                        <a:t>(largest 8-bit BCD)</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12700" cap="flat">
                      <a:solidFill>
                        <a:schemeClr val="dk1"/>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ct val="25000"/>
                        <a:buFont typeface="Arial"/>
                        <a:buNone/>
                      </a:pPr>
                      <a:r>
                        <a:rPr lang="en-US" sz="1800" b="0" i="0" u="none" strike="noStrike" cap="none" baseline="0">
                          <a:solidFill>
                            <a:schemeClr val="dk1"/>
                          </a:solidFill>
                          <a:latin typeface="Arial"/>
                          <a:ea typeface="Arial"/>
                          <a:cs typeface="Arial"/>
                          <a:sym typeface="Arial"/>
                        </a:rPr>
                        <a:t>= 0110  0011</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tcPr>
                </a:tc>
                <a:tc>
                  <a:txBody>
                    <a:bodyPr/>
                    <a:lstStyle/>
                    <a:p>
                      <a:pPr marL="0" marR="0" lvl="0" indent="0" algn="l" rtl="0">
                        <a:lnSpc>
                          <a:spcPct val="100000"/>
                        </a:lnSpc>
                        <a:spcBef>
                          <a:spcPts val="0"/>
                        </a:spcBef>
                        <a:spcAft>
                          <a:spcPts val="0"/>
                        </a:spcAft>
                        <a:buClr>
                          <a:schemeClr val="dk1"/>
                        </a:buClr>
                        <a:buSzPct val="25000"/>
                        <a:buFont typeface="Arial"/>
                        <a:buNone/>
                      </a:pPr>
                      <a:r>
                        <a:rPr lang="en-US" sz="1800" b="0" i="0" u="none" strike="noStrike" cap="none" baseline="0">
                          <a:solidFill>
                            <a:schemeClr val="dk1"/>
                          </a:solidFill>
                          <a:latin typeface="Arial"/>
                          <a:ea typeface="Arial"/>
                          <a:cs typeface="Arial"/>
                          <a:sym typeface="Arial"/>
                        </a:rPr>
                        <a:t>= 1001	1001</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tcPr>
                </a:tc>
              </a:tr>
              <a:tr h="693725">
                <a:tc vMerge="1">
                  <a:txBody>
                    <a:bodyPr/>
                    <a:lstStyle/>
                    <a:p>
                      <a:endParaRPr lang="en-US"/>
                    </a:p>
                  </a:txBody>
                  <a:tcPr/>
                </a:tc>
                <a:tc>
                  <a:txBody>
                    <a:bodyPr/>
                    <a:lstStyle/>
                    <a:p>
                      <a:pPr marL="0" marR="0" lvl="0" indent="0" algn="l" rtl="0">
                        <a:lnSpc>
                          <a:spcPct val="100000"/>
                        </a:lnSpc>
                        <a:spcBef>
                          <a:spcPts val="0"/>
                        </a:spcBef>
                        <a:spcAft>
                          <a:spcPts val="0"/>
                        </a:spcAft>
                        <a:buClr>
                          <a:schemeClr val="dk1"/>
                        </a:buClr>
                        <a:buSzPct val="25000"/>
                        <a:buFont typeface="Arial"/>
                        <a:buNone/>
                      </a:pPr>
                      <a:r>
                        <a:rPr lang="en-US" sz="1800" b="0" i="0" u="none" strike="noStrike" cap="none" baseline="0">
                          <a:solidFill>
                            <a:schemeClr val="dk1"/>
                          </a:solidFill>
                          <a:latin typeface="Arial"/>
                          <a:ea typeface="Arial"/>
                          <a:cs typeface="Arial"/>
                          <a:sym typeface="Arial"/>
                        </a:rPr>
                        <a:t>= 2</a:t>
                      </a:r>
                      <a:r>
                        <a:rPr lang="en-US" sz="1800" b="0" i="0" u="none" strike="noStrike" cap="none" baseline="30000">
                          <a:solidFill>
                            <a:schemeClr val="dk1"/>
                          </a:solidFill>
                          <a:latin typeface="Arial"/>
                          <a:ea typeface="Arial"/>
                          <a:cs typeface="Arial"/>
                          <a:sym typeface="Arial"/>
                        </a:rPr>
                        <a:t>6 </a:t>
                      </a:r>
                      <a:r>
                        <a:rPr lang="en-US" sz="1800" b="0" i="0" u="none" strike="noStrike" cap="none" baseline="0">
                          <a:solidFill>
                            <a:schemeClr val="dk1"/>
                          </a:solidFill>
                          <a:latin typeface="Arial"/>
                          <a:ea typeface="Arial"/>
                          <a:cs typeface="Arial"/>
                          <a:sym typeface="Arial"/>
                        </a:rPr>
                        <a:t>+ 2</a:t>
                      </a:r>
                      <a:r>
                        <a:rPr lang="en-US" sz="1800" b="0" i="0" u="none" strike="noStrike" cap="none" baseline="30000">
                          <a:solidFill>
                            <a:schemeClr val="dk1"/>
                          </a:solidFill>
                          <a:latin typeface="Arial"/>
                          <a:ea typeface="Arial"/>
                          <a:cs typeface="Arial"/>
                          <a:sym typeface="Arial"/>
                        </a:rPr>
                        <a:t>5</a:t>
                      </a:r>
                      <a:r>
                        <a:rPr lang="en-US" sz="1800" b="0" i="0" u="none" strike="noStrike" cap="none" baseline="0">
                          <a:solidFill>
                            <a:schemeClr val="dk1"/>
                          </a:solidFill>
                          <a:latin typeface="Arial"/>
                          <a:ea typeface="Arial"/>
                          <a:cs typeface="Arial"/>
                          <a:sym typeface="Arial"/>
                        </a:rPr>
                        <a:t> + 2</a:t>
                      </a:r>
                      <a:r>
                        <a:rPr lang="en-US" sz="1800" b="0" i="0" u="none" strike="noStrike" cap="none" baseline="30000">
                          <a:solidFill>
                            <a:schemeClr val="dk1"/>
                          </a:solidFill>
                          <a:latin typeface="Arial"/>
                          <a:ea typeface="Arial"/>
                          <a:cs typeface="Arial"/>
                          <a:sym typeface="Arial"/>
                        </a:rPr>
                        <a:t>1</a:t>
                      </a:r>
                      <a:r>
                        <a:rPr lang="en-US" sz="1800" b="0" i="0" u="none" strike="noStrike" cap="none" baseline="0">
                          <a:solidFill>
                            <a:schemeClr val="dk1"/>
                          </a:solidFill>
                          <a:latin typeface="Arial"/>
                          <a:ea typeface="Arial"/>
                          <a:cs typeface="Arial"/>
                          <a:sym typeface="Arial"/>
                        </a:rPr>
                        <a:t> + 2</a:t>
                      </a:r>
                      <a:r>
                        <a:rPr lang="en-US" sz="1800" b="0" i="0" u="none" strike="noStrike" cap="none" baseline="30000">
                          <a:solidFill>
                            <a:schemeClr val="dk1"/>
                          </a:solidFill>
                          <a:latin typeface="Arial"/>
                          <a:ea typeface="Arial"/>
                          <a:cs typeface="Arial"/>
                          <a:sym typeface="Arial"/>
                        </a:rPr>
                        <a:t>0</a:t>
                      </a:r>
                      <a:r>
                        <a:rPr lang="en-US" sz="1800" b="0" i="0" u="none" strike="noStrike" cap="none" baseline="0">
                          <a:solidFill>
                            <a:schemeClr val="dk1"/>
                          </a:solidFill>
                          <a:latin typeface="Arial"/>
                          <a:ea typeface="Arial"/>
                          <a:cs typeface="Arial"/>
                          <a:sym typeface="Arial"/>
                        </a:rPr>
                        <a:t> =</a:t>
                      </a:r>
                    </a:p>
                    <a:p>
                      <a:pPr marL="0" marR="0" lvl="0" indent="0" algn="l" rtl="0">
                        <a:lnSpc>
                          <a:spcPct val="100000"/>
                        </a:lnSpc>
                        <a:spcBef>
                          <a:spcPts val="360"/>
                        </a:spcBef>
                        <a:spcAft>
                          <a:spcPts val="0"/>
                        </a:spcAft>
                        <a:buClr>
                          <a:schemeClr val="dk1"/>
                        </a:buClr>
                        <a:buSzPct val="25000"/>
                        <a:buFont typeface="Arial"/>
                        <a:buNone/>
                      </a:pPr>
                      <a:r>
                        <a:rPr lang="en-US" sz="1800" b="0" i="0" u="none" strike="noStrike" cap="none" baseline="0">
                          <a:solidFill>
                            <a:schemeClr val="dk1"/>
                          </a:solidFill>
                          <a:latin typeface="Arial"/>
                          <a:ea typeface="Arial"/>
                          <a:cs typeface="Arial"/>
                          <a:sym typeface="Arial"/>
                        </a:rPr>
                        <a:t>= 64 + 32 + 2 + 1 = </a:t>
                      </a:r>
                      <a:r>
                        <a:rPr lang="en-US" sz="1800" b="1" i="1" u="none" strike="noStrike" cap="none" baseline="0">
                          <a:solidFill>
                            <a:srgbClr val="000080"/>
                          </a:solidFill>
                          <a:latin typeface="Arial"/>
                          <a:ea typeface="Arial"/>
                          <a:cs typeface="Arial"/>
                          <a:sym typeface="Arial"/>
                        </a:rPr>
                        <a:t>99</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B w="19050" cap="flat">
                      <a:solidFill>
                        <a:srgbClr val="000080"/>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ct val="25000"/>
                        <a:buFont typeface="Arial"/>
                        <a:buNone/>
                      </a:pPr>
                      <a:r>
                        <a:rPr lang="en-US" sz="1800" b="0" i="0" u="none" strike="noStrike" cap="none" baseline="0">
                          <a:solidFill>
                            <a:schemeClr val="dk1"/>
                          </a:solidFill>
                          <a:latin typeface="Arial"/>
                          <a:ea typeface="Arial"/>
                          <a:cs typeface="Arial"/>
                          <a:sym typeface="Arial"/>
                        </a:rPr>
                        <a:t>= 2</a:t>
                      </a:r>
                      <a:r>
                        <a:rPr lang="en-US" sz="1800" b="0" i="0" u="none" strike="noStrike" cap="none" baseline="30000">
                          <a:solidFill>
                            <a:schemeClr val="dk1"/>
                          </a:solidFill>
                          <a:latin typeface="Arial"/>
                          <a:ea typeface="Arial"/>
                          <a:cs typeface="Arial"/>
                          <a:sym typeface="Arial"/>
                        </a:rPr>
                        <a:t>3</a:t>
                      </a:r>
                      <a:r>
                        <a:rPr lang="en-US" sz="1800" b="0" i="0" u="none" strike="noStrike" cap="none" baseline="0">
                          <a:solidFill>
                            <a:schemeClr val="dk1"/>
                          </a:solidFill>
                          <a:latin typeface="Arial"/>
                          <a:ea typeface="Arial"/>
                          <a:cs typeface="Arial"/>
                          <a:sym typeface="Arial"/>
                        </a:rPr>
                        <a:t> + 2</a:t>
                      </a:r>
                      <a:r>
                        <a:rPr lang="en-US" sz="1800" b="0" i="0" u="none" strike="noStrike" cap="none" baseline="30000">
                          <a:solidFill>
                            <a:schemeClr val="dk1"/>
                          </a:solidFill>
                          <a:latin typeface="Arial"/>
                          <a:ea typeface="Arial"/>
                          <a:cs typeface="Arial"/>
                          <a:sym typeface="Arial"/>
                        </a:rPr>
                        <a:t>0</a:t>
                      </a:r>
                      <a:r>
                        <a:rPr lang="en-US" sz="1800" b="0" i="0" u="none" strike="noStrike" cap="none" baseline="0">
                          <a:solidFill>
                            <a:schemeClr val="dk1"/>
                          </a:solidFill>
                          <a:latin typeface="Arial"/>
                          <a:ea typeface="Arial"/>
                          <a:cs typeface="Arial"/>
                          <a:sym typeface="Arial"/>
                        </a:rPr>
                        <a:t> 	2</a:t>
                      </a:r>
                      <a:r>
                        <a:rPr lang="en-US" sz="1800" b="0" i="0" u="none" strike="noStrike" cap="none" baseline="30000">
                          <a:solidFill>
                            <a:schemeClr val="dk1"/>
                          </a:solidFill>
                          <a:latin typeface="Arial"/>
                          <a:ea typeface="Arial"/>
                          <a:cs typeface="Arial"/>
                          <a:sym typeface="Arial"/>
                        </a:rPr>
                        <a:t>3</a:t>
                      </a:r>
                      <a:r>
                        <a:rPr lang="en-US" sz="1800" b="0" i="0" u="none" strike="noStrike" cap="none" baseline="0">
                          <a:solidFill>
                            <a:schemeClr val="dk1"/>
                          </a:solidFill>
                          <a:latin typeface="Arial"/>
                          <a:ea typeface="Arial"/>
                          <a:cs typeface="Arial"/>
                          <a:sym typeface="Arial"/>
                        </a:rPr>
                        <a:t> + 2</a:t>
                      </a:r>
                      <a:r>
                        <a:rPr lang="en-US" sz="1800" b="0" i="0" u="none" strike="noStrike" cap="none" baseline="30000">
                          <a:solidFill>
                            <a:schemeClr val="dk1"/>
                          </a:solidFill>
                          <a:latin typeface="Arial"/>
                          <a:ea typeface="Arial"/>
                          <a:cs typeface="Arial"/>
                          <a:sym typeface="Arial"/>
                        </a:rPr>
                        <a:t>0</a:t>
                      </a:r>
                      <a:r>
                        <a:rPr lang="en-US" sz="1800" b="0" i="0" u="none" strike="noStrike" cap="none" baseline="0">
                          <a:solidFill>
                            <a:schemeClr val="dk1"/>
                          </a:solidFill>
                          <a:latin typeface="Arial"/>
                          <a:ea typeface="Arial"/>
                          <a:cs typeface="Arial"/>
                          <a:sym typeface="Arial"/>
                        </a:rPr>
                        <a:t> </a:t>
                      </a:r>
                    </a:p>
                    <a:p>
                      <a:pPr marL="0" marR="0" lvl="0" indent="0" algn="l" rtl="0">
                        <a:lnSpc>
                          <a:spcPct val="100000"/>
                        </a:lnSpc>
                        <a:spcBef>
                          <a:spcPts val="360"/>
                        </a:spcBef>
                        <a:spcAft>
                          <a:spcPts val="0"/>
                        </a:spcAft>
                        <a:buClr>
                          <a:schemeClr val="dk1"/>
                        </a:buClr>
                        <a:buSzPct val="25000"/>
                        <a:buFont typeface="Arial"/>
                        <a:buNone/>
                      </a:pPr>
                      <a:r>
                        <a:rPr lang="en-US" sz="1800" b="0" i="0" u="none" strike="noStrike" cap="none" baseline="0">
                          <a:solidFill>
                            <a:schemeClr val="dk1"/>
                          </a:solidFill>
                          <a:latin typeface="Arial"/>
                          <a:ea typeface="Arial"/>
                          <a:cs typeface="Arial"/>
                          <a:sym typeface="Arial"/>
                        </a:rPr>
                        <a:t>= 	</a:t>
                      </a:r>
                      <a:r>
                        <a:rPr lang="en-US" sz="1800" b="1" i="1" u="none" strike="noStrike" cap="none" baseline="0">
                          <a:solidFill>
                            <a:srgbClr val="000080"/>
                          </a:solidFill>
                          <a:latin typeface="Arial"/>
                          <a:ea typeface="Arial"/>
                          <a:cs typeface="Arial"/>
                          <a:sym typeface="Arial"/>
                        </a:rPr>
                        <a:t>9		    9</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B w="19050" cap="flat">
                      <a:solidFill>
                        <a:srgbClr val="000080"/>
                      </a:solidFill>
                      <a:prstDash val="solid"/>
                      <a:round/>
                      <a:headEnd type="none" w="med" len="med"/>
                      <a:tailEnd type="none" w="med" len="med"/>
                    </a:lnB>
                  </a:tcPr>
                </a:tc>
              </a:tr>
              <a:tr h="401625">
                <a:tc rowSpan="2">
                  <a:txBody>
                    <a:bodyPr/>
                    <a:lstStyle/>
                    <a:p>
                      <a:pPr marL="0" marR="0" lvl="0" indent="0" algn="ctr" rtl="0">
                        <a:lnSpc>
                          <a:spcPct val="100000"/>
                        </a:lnSpc>
                        <a:spcBef>
                          <a:spcPts val="0"/>
                        </a:spcBef>
                        <a:spcAft>
                          <a:spcPts val="0"/>
                        </a:spcAft>
                        <a:buClr>
                          <a:srgbClr val="000080"/>
                        </a:buClr>
                        <a:buSzPct val="25000"/>
                        <a:buFont typeface="Arial"/>
                        <a:buNone/>
                      </a:pPr>
                      <a:r>
                        <a:rPr lang="en-US" sz="1800" b="1" i="1" u="none" strike="noStrike" cap="none" baseline="0">
                          <a:solidFill>
                            <a:srgbClr val="000080"/>
                          </a:solidFill>
                          <a:latin typeface="Arial"/>
                          <a:ea typeface="Arial"/>
                          <a:cs typeface="Arial"/>
                          <a:sym typeface="Arial"/>
                        </a:rPr>
                        <a:t>255</a:t>
                      </a:r>
                      <a:r>
                        <a:rPr lang="en-US" sz="1800" b="0" i="0" u="none" strike="noStrike" cap="none" baseline="0">
                          <a:solidFill>
                            <a:schemeClr val="dk1"/>
                          </a:solidFill>
                          <a:latin typeface="Arial"/>
                          <a:ea typeface="Arial"/>
                          <a:cs typeface="Arial"/>
                          <a:sym typeface="Arial"/>
                        </a:rPr>
                        <a:t> </a:t>
                      </a:r>
                      <a:br>
                        <a:rPr lang="en-US" sz="1800" b="0" i="0" u="none" strike="noStrike" cap="none" baseline="0">
                          <a:solidFill>
                            <a:schemeClr val="dk1"/>
                          </a:solidFill>
                          <a:latin typeface="Arial"/>
                          <a:ea typeface="Arial"/>
                          <a:cs typeface="Arial"/>
                          <a:sym typeface="Arial"/>
                        </a:rPr>
                      </a:br>
                      <a:r>
                        <a:rPr lang="en-US" sz="1800" b="0" i="0" u="none" strike="noStrike" cap="none" baseline="0">
                          <a:solidFill>
                            <a:schemeClr val="dk1"/>
                          </a:solidFill>
                          <a:latin typeface="Arial"/>
                          <a:ea typeface="Arial"/>
                          <a:cs typeface="Arial"/>
                          <a:sym typeface="Arial"/>
                        </a:rPr>
                        <a:t>(largest 8-bit binary)</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2700" cap="flat">
                      <a:solidFill>
                        <a:schemeClr val="dk1"/>
                      </a:solidFill>
                      <a:prstDash val="solid"/>
                      <a:round/>
                      <a:headEnd type="none" w="med" len="med"/>
                      <a:tailEnd type="none" w="med" len="med"/>
                    </a:lnT>
                    <a:lnB w="19050" cap="flat">
                      <a:solidFill>
                        <a:srgbClr val="000080"/>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ct val="25000"/>
                        <a:buFont typeface="Arial"/>
                        <a:buNone/>
                      </a:pPr>
                      <a:r>
                        <a:rPr lang="en-US" sz="1800" b="0" i="0" u="none" strike="noStrike" cap="none" baseline="0">
                          <a:solidFill>
                            <a:schemeClr val="dk1"/>
                          </a:solidFill>
                          <a:latin typeface="Arial"/>
                          <a:ea typeface="Arial"/>
                          <a:cs typeface="Arial"/>
                          <a:sym typeface="Arial"/>
                        </a:rPr>
                        <a:t>= 1111  1111</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tcPr>
                </a:tc>
                <a:tc>
                  <a:txBody>
                    <a:bodyPr/>
                    <a:lstStyle/>
                    <a:p>
                      <a:pPr marL="0" marR="0" lvl="0" indent="0" algn="l" rtl="0">
                        <a:lnSpc>
                          <a:spcPct val="100000"/>
                        </a:lnSpc>
                        <a:spcBef>
                          <a:spcPts val="0"/>
                        </a:spcBef>
                        <a:spcAft>
                          <a:spcPts val="0"/>
                        </a:spcAft>
                        <a:buClr>
                          <a:schemeClr val="dk1"/>
                        </a:buClr>
                        <a:buSzPct val="25000"/>
                        <a:buFont typeface="Arial"/>
                        <a:buNone/>
                      </a:pPr>
                      <a:r>
                        <a:rPr lang="en-US" sz="1800" b="0" i="0" u="none" strike="noStrike" cap="none" baseline="0">
                          <a:solidFill>
                            <a:schemeClr val="dk1"/>
                          </a:solidFill>
                          <a:latin typeface="Arial"/>
                          <a:ea typeface="Arial"/>
                          <a:cs typeface="Arial"/>
                          <a:sym typeface="Arial"/>
                        </a:rPr>
                        <a:t>= 0010  	0101  	0101</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tcPr>
                </a:tc>
              </a:tr>
              <a:tr h="695325">
                <a:tc vMerge="1">
                  <a:txBody>
                    <a:bodyPr/>
                    <a:lstStyle/>
                    <a:p>
                      <a:endParaRPr lang="en-US"/>
                    </a:p>
                  </a:txBody>
                  <a:tcPr/>
                </a:tc>
                <a:tc>
                  <a:txBody>
                    <a:bodyPr/>
                    <a:lstStyle/>
                    <a:p>
                      <a:pPr marL="0" marR="0" lvl="0" indent="0" algn="l" rtl="0">
                        <a:lnSpc>
                          <a:spcPct val="100000"/>
                        </a:lnSpc>
                        <a:spcBef>
                          <a:spcPts val="0"/>
                        </a:spcBef>
                        <a:spcAft>
                          <a:spcPts val="0"/>
                        </a:spcAft>
                        <a:buClr>
                          <a:schemeClr val="dk1"/>
                        </a:buClr>
                        <a:buSzPct val="25000"/>
                        <a:buFont typeface="Arial"/>
                        <a:buNone/>
                      </a:pPr>
                      <a:r>
                        <a:rPr lang="en-US" sz="1800" b="0" i="0" u="none" strike="noStrike" cap="none" baseline="0">
                          <a:solidFill>
                            <a:schemeClr val="dk1"/>
                          </a:solidFill>
                          <a:latin typeface="Arial"/>
                          <a:ea typeface="Arial"/>
                          <a:cs typeface="Arial"/>
                          <a:sym typeface="Arial"/>
                        </a:rPr>
                        <a:t>= 2</a:t>
                      </a:r>
                      <a:r>
                        <a:rPr lang="en-US" sz="1800" b="0" i="0" u="none" strike="noStrike" cap="none" baseline="30000">
                          <a:solidFill>
                            <a:schemeClr val="dk1"/>
                          </a:solidFill>
                          <a:latin typeface="Arial"/>
                          <a:ea typeface="Arial"/>
                          <a:cs typeface="Arial"/>
                          <a:sym typeface="Arial"/>
                        </a:rPr>
                        <a:t>8</a:t>
                      </a:r>
                      <a:r>
                        <a:rPr lang="en-US" sz="1800" b="0" i="0" u="none" strike="noStrike" cap="none" baseline="0">
                          <a:solidFill>
                            <a:schemeClr val="dk1"/>
                          </a:solidFill>
                          <a:latin typeface="Arial"/>
                          <a:ea typeface="Arial"/>
                          <a:cs typeface="Arial"/>
                          <a:sym typeface="Arial"/>
                        </a:rPr>
                        <a:t> – 1 = </a:t>
                      </a:r>
                      <a:r>
                        <a:rPr lang="en-US" sz="1800" b="1" i="1" u="none" strike="noStrike" cap="none" baseline="0">
                          <a:solidFill>
                            <a:srgbClr val="000080"/>
                          </a:solidFill>
                          <a:latin typeface="Arial"/>
                          <a:ea typeface="Arial"/>
                          <a:cs typeface="Arial"/>
                          <a:sym typeface="Arial"/>
                        </a:rPr>
                        <a:t>255</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B w="19050" cap="flat">
                      <a:solidFill>
                        <a:srgbClr val="000080"/>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ct val="25000"/>
                        <a:buFont typeface="Arial"/>
                        <a:buNone/>
                      </a:pPr>
                      <a:r>
                        <a:rPr lang="en-US" sz="1800" b="0" i="0" u="none" strike="noStrike" cap="none" baseline="0">
                          <a:solidFill>
                            <a:schemeClr val="dk1"/>
                          </a:solidFill>
                          <a:latin typeface="Arial"/>
                          <a:ea typeface="Arial"/>
                          <a:cs typeface="Arial"/>
                          <a:sym typeface="Arial"/>
                        </a:rPr>
                        <a:t>= 2</a:t>
                      </a:r>
                      <a:r>
                        <a:rPr lang="en-US" sz="1800" b="0" i="0" u="none" strike="noStrike" cap="none" baseline="30000">
                          <a:solidFill>
                            <a:schemeClr val="dk1"/>
                          </a:solidFill>
                          <a:latin typeface="Arial"/>
                          <a:ea typeface="Arial"/>
                          <a:cs typeface="Arial"/>
                          <a:sym typeface="Arial"/>
                        </a:rPr>
                        <a:t>1 </a:t>
                      </a:r>
                      <a:r>
                        <a:rPr lang="en-US" sz="1800" b="0" i="0" u="none" strike="noStrike" cap="none" baseline="0">
                          <a:solidFill>
                            <a:schemeClr val="dk1"/>
                          </a:solidFill>
                          <a:latin typeface="Arial"/>
                          <a:ea typeface="Arial"/>
                          <a:cs typeface="Arial"/>
                          <a:sym typeface="Arial"/>
                        </a:rPr>
                        <a:t>	2</a:t>
                      </a:r>
                      <a:r>
                        <a:rPr lang="en-US" sz="1800" b="0" i="0" u="none" strike="noStrike" cap="none" baseline="30000">
                          <a:solidFill>
                            <a:schemeClr val="dk1"/>
                          </a:solidFill>
                          <a:latin typeface="Arial"/>
                          <a:ea typeface="Arial"/>
                          <a:cs typeface="Arial"/>
                          <a:sym typeface="Arial"/>
                        </a:rPr>
                        <a:t>2 </a:t>
                      </a:r>
                      <a:r>
                        <a:rPr lang="en-US" sz="1800" b="0" i="0" u="none" strike="noStrike" cap="none" baseline="0">
                          <a:solidFill>
                            <a:schemeClr val="dk1"/>
                          </a:solidFill>
                          <a:latin typeface="Arial"/>
                          <a:ea typeface="Arial"/>
                          <a:cs typeface="Arial"/>
                          <a:sym typeface="Arial"/>
                        </a:rPr>
                        <a:t>+ 2</a:t>
                      </a:r>
                      <a:r>
                        <a:rPr lang="en-US" sz="1800" b="0" i="0" u="none" strike="noStrike" cap="none" baseline="30000">
                          <a:solidFill>
                            <a:schemeClr val="dk1"/>
                          </a:solidFill>
                          <a:latin typeface="Arial"/>
                          <a:ea typeface="Arial"/>
                          <a:cs typeface="Arial"/>
                          <a:sym typeface="Arial"/>
                        </a:rPr>
                        <a:t>0 	</a:t>
                      </a:r>
                      <a:r>
                        <a:rPr lang="en-US" sz="1800" b="0" i="0" u="none" strike="noStrike" cap="none" baseline="0">
                          <a:solidFill>
                            <a:schemeClr val="dk1"/>
                          </a:solidFill>
                          <a:latin typeface="Arial"/>
                          <a:ea typeface="Arial"/>
                          <a:cs typeface="Arial"/>
                          <a:sym typeface="Arial"/>
                        </a:rPr>
                        <a:t>2</a:t>
                      </a:r>
                      <a:r>
                        <a:rPr lang="en-US" sz="1800" b="0" i="0" u="none" strike="noStrike" cap="none" baseline="30000">
                          <a:solidFill>
                            <a:schemeClr val="dk1"/>
                          </a:solidFill>
                          <a:latin typeface="Arial"/>
                          <a:ea typeface="Arial"/>
                          <a:cs typeface="Arial"/>
                          <a:sym typeface="Arial"/>
                        </a:rPr>
                        <a:t>2 </a:t>
                      </a:r>
                      <a:r>
                        <a:rPr lang="en-US" sz="1800" b="0" i="0" u="none" strike="noStrike" cap="none" baseline="0">
                          <a:solidFill>
                            <a:schemeClr val="dk1"/>
                          </a:solidFill>
                          <a:latin typeface="Arial"/>
                          <a:ea typeface="Arial"/>
                          <a:cs typeface="Arial"/>
                          <a:sym typeface="Arial"/>
                        </a:rPr>
                        <a:t>+ 2</a:t>
                      </a:r>
                      <a:r>
                        <a:rPr lang="en-US" sz="1800" b="0" i="0" u="none" strike="noStrike" cap="none" baseline="30000">
                          <a:solidFill>
                            <a:schemeClr val="dk1"/>
                          </a:solidFill>
                          <a:latin typeface="Arial"/>
                          <a:ea typeface="Arial"/>
                          <a:cs typeface="Arial"/>
                          <a:sym typeface="Arial"/>
                        </a:rPr>
                        <a:t>0</a:t>
                      </a:r>
                    </a:p>
                    <a:p>
                      <a:pPr marL="0" marR="0" lvl="0" indent="0" algn="l" rtl="0">
                        <a:lnSpc>
                          <a:spcPct val="100000"/>
                        </a:lnSpc>
                        <a:spcBef>
                          <a:spcPts val="360"/>
                        </a:spcBef>
                        <a:spcAft>
                          <a:spcPts val="0"/>
                        </a:spcAft>
                        <a:buClr>
                          <a:schemeClr val="dk1"/>
                        </a:buClr>
                        <a:buSzPct val="25000"/>
                        <a:buFont typeface="Arial"/>
                        <a:buNone/>
                      </a:pPr>
                      <a:r>
                        <a:rPr lang="en-US" sz="1800" b="0" i="0" u="none" strike="noStrike" cap="none" baseline="0">
                          <a:solidFill>
                            <a:schemeClr val="dk1"/>
                          </a:solidFill>
                          <a:latin typeface="Arial"/>
                          <a:ea typeface="Arial"/>
                          <a:cs typeface="Arial"/>
                          <a:sym typeface="Arial"/>
                        </a:rPr>
                        <a:t>=  </a:t>
                      </a:r>
                      <a:r>
                        <a:rPr lang="en-US" sz="1800" b="1" i="1" u="none" strike="noStrike" cap="none" baseline="0">
                          <a:solidFill>
                            <a:srgbClr val="000080"/>
                          </a:solidFill>
                          <a:latin typeface="Arial"/>
                          <a:ea typeface="Arial"/>
                          <a:cs typeface="Arial"/>
                          <a:sym typeface="Arial"/>
                        </a:rPr>
                        <a:t>2</a:t>
                      </a:r>
                      <a:r>
                        <a:rPr lang="en-US" sz="1800" b="0" i="0" u="none" strike="noStrike" cap="none" baseline="0">
                          <a:solidFill>
                            <a:schemeClr val="dk1"/>
                          </a:solidFill>
                          <a:latin typeface="Arial"/>
                          <a:ea typeface="Arial"/>
                          <a:cs typeface="Arial"/>
                          <a:sym typeface="Arial"/>
                        </a:rPr>
                        <a:t>	    </a:t>
                      </a:r>
                      <a:r>
                        <a:rPr lang="en-US" sz="1800" b="1" i="1" u="none" strike="noStrike" cap="none" baseline="0">
                          <a:solidFill>
                            <a:srgbClr val="000080"/>
                          </a:solidFill>
                          <a:latin typeface="Arial"/>
                          <a:ea typeface="Arial"/>
                          <a:cs typeface="Arial"/>
                          <a:sym typeface="Arial"/>
                        </a:rPr>
                        <a:t> 5</a:t>
                      </a:r>
                      <a:r>
                        <a:rPr lang="en-US" sz="1800" b="0" i="0" u="none" strike="noStrike" cap="none" baseline="0">
                          <a:solidFill>
                            <a:schemeClr val="dk1"/>
                          </a:solidFill>
                          <a:latin typeface="Arial"/>
                          <a:ea typeface="Arial"/>
                          <a:cs typeface="Arial"/>
                          <a:sym typeface="Arial"/>
                        </a:rPr>
                        <a:t>	    </a:t>
                      </a:r>
                      <a:r>
                        <a:rPr lang="en-US" sz="1800" b="1" i="1" u="none" strike="noStrike" cap="none" baseline="0">
                          <a:solidFill>
                            <a:srgbClr val="000080"/>
                          </a:solidFill>
                          <a:latin typeface="Arial"/>
                          <a:ea typeface="Arial"/>
                          <a:cs typeface="Arial"/>
                          <a:sym typeface="Arial"/>
                        </a:rPr>
                        <a:t>5</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B w="19050" cap="flat">
                      <a:solidFill>
                        <a:srgbClr val="000080"/>
                      </a:solidFill>
                      <a:prstDash val="solid"/>
                      <a:round/>
                      <a:headEnd type="none" w="med" len="med"/>
                      <a:tailEnd type="none" w="med" len="med"/>
                    </a:lnB>
                  </a:tcPr>
                </a:tc>
              </a:tr>
            </a:tbl>
          </a:graphicData>
        </a:graphic>
      </p:graphicFrame>
      <p:graphicFrame>
        <p:nvGraphicFramePr>
          <p:cNvPr id="234" name="Shape 234"/>
          <p:cNvGraphicFramePr/>
          <p:nvPr/>
        </p:nvGraphicFramePr>
        <p:xfrm>
          <a:off x="1371600" y="2286000"/>
          <a:ext cx="3000000" cy="3000000"/>
        </p:xfrm>
        <a:graphic>
          <a:graphicData uri="http://schemas.openxmlformats.org/drawingml/2006/table">
            <a:tbl>
              <a:tblPr>
                <a:noFill/>
                <a:tableStyleId>{B75FD765-848B-4E93-93CD-542A2864F905}</a:tableStyleId>
              </a:tblPr>
              <a:tblGrid>
                <a:gridCol w="2362200"/>
                <a:gridCol w="4572000"/>
              </a:tblGrid>
              <a:tr h="384175">
                <a:tc>
                  <a:txBody>
                    <a:bodyPr/>
                    <a:lstStyle/>
                    <a:p>
                      <a:pPr marL="0" marR="0" lvl="0" indent="0" algn="l" rtl="0">
                        <a:lnSpc>
                          <a:spcPct val="100000"/>
                        </a:lnSpc>
                        <a:spcBef>
                          <a:spcPts val="0"/>
                        </a:spcBef>
                        <a:spcAft>
                          <a:spcPts val="0"/>
                        </a:spcAft>
                        <a:buClr>
                          <a:srgbClr val="FF9F11"/>
                        </a:buClr>
                        <a:buSzPct val="100000"/>
                        <a:buFont typeface="Arial"/>
                        <a:buChar char="▪"/>
                      </a:pPr>
                      <a:r>
                        <a:rPr lang="en-US" sz="1800" b="0" i="0" u="none" strike="noStrike" cap="none" baseline="0">
                          <a:solidFill>
                            <a:schemeClr val="dk1"/>
                          </a:solidFill>
                          <a:latin typeface="Arial"/>
                          <a:ea typeface="Arial"/>
                          <a:cs typeface="Arial"/>
                          <a:sym typeface="Arial"/>
                        </a:rPr>
                        <a:t> 4 bits: 0 to 9</a:t>
                      </a:r>
                    </a:p>
                  </a:txBody>
                  <a:tcPr marL="0" marR="0" marT="0" marB="0"/>
                </a:tc>
                <a:tc>
                  <a:txBody>
                    <a:bodyPr/>
                    <a:lstStyle/>
                    <a:p>
                      <a:pPr marL="0" marR="0" lvl="0" indent="0" algn="l" rtl="0">
                        <a:lnSpc>
                          <a:spcPct val="100000"/>
                        </a:lnSpc>
                        <a:spcBef>
                          <a:spcPts val="0"/>
                        </a:spcBef>
                        <a:spcAft>
                          <a:spcPts val="0"/>
                        </a:spcAft>
                        <a:buClr>
                          <a:srgbClr val="FF9F11"/>
                        </a:buClr>
                        <a:buSzPct val="100000"/>
                        <a:buFont typeface="Arial"/>
                        <a:buChar char="▪"/>
                      </a:pPr>
                      <a:r>
                        <a:rPr lang="en-US" sz="1800" b="0" i="0" u="none" strike="noStrike" cap="none" baseline="0">
                          <a:solidFill>
                            <a:schemeClr val="dk1"/>
                          </a:solidFill>
                          <a:latin typeface="Arial"/>
                          <a:ea typeface="Arial"/>
                          <a:cs typeface="Arial"/>
                          <a:sym typeface="Arial"/>
                        </a:rPr>
                        <a:t> 16 bits: 0 to 9,999</a:t>
                      </a:r>
                    </a:p>
                  </a:txBody>
                  <a:tcPr marL="0" marR="0" marT="0" marB="0"/>
                </a:tc>
              </a:tr>
              <a:tr h="384175">
                <a:tc>
                  <a:txBody>
                    <a:bodyPr/>
                    <a:lstStyle/>
                    <a:p>
                      <a:pPr marL="0" marR="0" lvl="0" indent="0" algn="l" rtl="0">
                        <a:lnSpc>
                          <a:spcPct val="100000"/>
                        </a:lnSpc>
                        <a:spcBef>
                          <a:spcPts val="0"/>
                        </a:spcBef>
                        <a:spcAft>
                          <a:spcPts val="0"/>
                        </a:spcAft>
                        <a:buClr>
                          <a:srgbClr val="FF9F11"/>
                        </a:buClr>
                        <a:buSzPct val="100000"/>
                        <a:buFont typeface="Arial"/>
                        <a:buChar char="▪"/>
                      </a:pPr>
                      <a:r>
                        <a:rPr lang="en-US" sz="1800" b="0" i="0" u="none" strike="noStrike" cap="none" baseline="0">
                          <a:solidFill>
                            <a:schemeClr val="dk1"/>
                          </a:solidFill>
                          <a:latin typeface="Arial"/>
                          <a:ea typeface="Arial"/>
                          <a:cs typeface="Arial"/>
                          <a:sym typeface="Arial"/>
                        </a:rPr>
                        <a:t> 8 bits: 0 to 99</a:t>
                      </a:r>
                    </a:p>
                  </a:txBody>
                  <a:tcPr marL="0" marR="0" marT="0" marB="0"/>
                </a:tc>
                <a:tc>
                  <a:txBody>
                    <a:bodyPr/>
                    <a:lstStyle/>
                    <a:p>
                      <a:pPr marL="0" marR="0" lvl="0" indent="0" algn="l" rtl="0">
                        <a:lnSpc>
                          <a:spcPct val="100000"/>
                        </a:lnSpc>
                        <a:spcBef>
                          <a:spcPts val="0"/>
                        </a:spcBef>
                        <a:spcAft>
                          <a:spcPts val="0"/>
                        </a:spcAft>
                        <a:buClr>
                          <a:srgbClr val="FF9F11"/>
                        </a:buClr>
                        <a:buSzPct val="100000"/>
                        <a:buFont typeface="Arial"/>
                        <a:buChar char="▪"/>
                      </a:pPr>
                      <a:r>
                        <a:rPr lang="en-US" sz="1800" b="0" i="0" u="none" strike="noStrike" cap="none" baseline="0">
                          <a:solidFill>
                            <a:schemeClr val="dk1"/>
                          </a:solidFill>
                          <a:latin typeface="Arial"/>
                          <a:ea typeface="Arial"/>
                          <a:cs typeface="Arial"/>
                          <a:sym typeface="Arial"/>
                        </a:rPr>
                        <a:t> 32 bits: 0 to 99,999,999</a:t>
                      </a:r>
                    </a:p>
                  </a:txBody>
                  <a:tcPr marL="0" marR="0" marT="0" marB="0"/>
                </a:tc>
              </a:tr>
            </a:tbl>
          </a:graphicData>
        </a:graphic>
      </p:graphicFrame>
      <p:sp>
        <p:nvSpPr>
          <p:cNvPr id="235" name="Shape 235"/>
          <p:cNvSpPr txBox="1"/>
          <p:nvPr/>
        </p:nvSpPr>
        <p:spPr>
          <a:xfrm>
            <a:off x="6553200" y="6245225"/>
            <a:ext cx="2133599" cy="476249"/>
          </a:xfrm>
          <a:prstGeom prst="rect">
            <a:avLst/>
          </a:prstGeom>
          <a:noFill/>
          <a:ln>
            <a:noFill/>
          </a:ln>
        </p:spPr>
        <p:txBody>
          <a:bodyPr lIns="91425" tIns="45700" rIns="91425" bIns="45700" anchor="t" anchorCtr="0">
            <a:normAutofit/>
          </a:bodyPr>
          <a:lstStyle/>
          <a:p>
            <a:pPr marL="0" marR="0" lvl="0" indent="0" algn="r" rtl="0">
              <a:lnSpc>
                <a:spcPct val="100000"/>
              </a:lnSpc>
              <a:spcBef>
                <a:spcPts val="0"/>
              </a:spcBef>
              <a:spcAft>
                <a:spcPts val="0"/>
              </a:spcAft>
              <a:buClr>
                <a:srgbClr val="FF9F11"/>
              </a:buClr>
              <a:buSzPct val="25000"/>
              <a:buFont typeface="Arial"/>
              <a:buNone/>
            </a:pPr>
            <a:r>
              <a:rPr lang="en-US" sz="1400" b="0" i="0" u="none" strike="noStrike" cap="none" baseline="0">
                <a:solidFill>
                  <a:srgbClr val="FF9F11"/>
                </a:solidFill>
                <a:latin typeface="Arial"/>
                <a:ea typeface="Arial"/>
                <a:cs typeface="Arial"/>
                <a:sym typeface="Arial"/>
              </a:rPr>
              <a:t>5-*</a:t>
            </a:r>
          </a:p>
        </p:txBody>
      </p:sp>
      <p:sp>
        <p:nvSpPr>
          <p:cNvPr id="236" name="Shape 236"/>
          <p:cNvSpPr txBox="1"/>
          <p:nvPr/>
        </p:nvSpPr>
        <p:spPr>
          <a:xfrm>
            <a:off x="762000" y="6248400"/>
            <a:ext cx="3352799" cy="476249"/>
          </a:xfrm>
          <a:prstGeom prst="rect">
            <a:avLst/>
          </a:prstGeom>
          <a:noFill/>
          <a:ln>
            <a:noFill/>
          </a:ln>
        </p:spPr>
        <p:txBody>
          <a:bodyPr lIns="91425" tIns="45700" rIns="91425" bIns="45700" anchor="t"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1400" b="0" i="0" u="none" strike="noStrike" cap="none" baseline="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531"/>
        <p:cNvGrpSpPr/>
        <p:nvPr/>
      </p:nvGrpSpPr>
      <p:grpSpPr>
        <a:xfrm>
          <a:off x="0" y="0"/>
          <a:ext cx="0" cy="0"/>
          <a:chOff x="0" y="0"/>
          <a:chExt cx="0" cy="0"/>
        </a:xfrm>
      </p:grpSpPr>
      <p:sp>
        <p:nvSpPr>
          <p:cNvPr id="532" name="Shape 532"/>
          <p:cNvSpPr txBox="1">
            <a:spLocks noGrp="1"/>
          </p:cNvSpPr>
          <p:nvPr>
            <p:ph type="title"/>
          </p:nvPr>
        </p:nvSpPr>
        <p:spPr>
          <a:xfrm>
            <a:off x="762000" y="274637"/>
            <a:ext cx="7924799" cy="1143000"/>
          </a:xfrm>
          <a:prstGeom prst="rect">
            <a:avLst/>
          </a:prstGeom>
          <a:noFill/>
          <a:ln>
            <a:noFill/>
          </a:ln>
        </p:spPr>
        <p:txBody>
          <a:bodyPr lIns="91425" tIns="45700" rIns="91425" bIns="45700" anchor="ctr"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4000" b="1" i="0" u="none" strike="noStrike" cap="none" baseline="0">
                <a:solidFill>
                  <a:srgbClr val="000080"/>
                </a:solidFill>
                <a:latin typeface="Arial"/>
                <a:ea typeface="Arial"/>
                <a:cs typeface="Arial"/>
                <a:sym typeface="Arial"/>
              </a:rPr>
              <a:t>Overflow and Carry Conditions</a:t>
            </a:r>
          </a:p>
        </p:txBody>
      </p:sp>
      <p:sp>
        <p:nvSpPr>
          <p:cNvPr id="533" name="Shape 533"/>
          <p:cNvSpPr txBox="1">
            <a:spLocks noGrp="1"/>
          </p:cNvSpPr>
          <p:nvPr>
            <p:ph type="body" idx="1"/>
          </p:nvPr>
        </p:nvSpPr>
        <p:spPr>
          <a:xfrm>
            <a:off x="914400" y="1524000"/>
            <a:ext cx="7772400" cy="4525961"/>
          </a:xfrm>
          <a:prstGeom prst="rect">
            <a:avLst/>
          </a:prstGeom>
          <a:noFill/>
          <a:ln>
            <a:noFill/>
          </a:ln>
        </p:spPr>
        <p:txBody>
          <a:bodyPr lIns="91425" tIns="45700" rIns="91425" bIns="45700" anchor="t" anchorCtr="0">
            <a:normAutofit/>
          </a:bodyPr>
          <a:lstStyle/>
          <a:p>
            <a:pPr marL="342900" marR="0" lvl="0" indent="-342900" algn="l" rtl="0">
              <a:lnSpc>
                <a:spcPct val="100000"/>
              </a:lnSpc>
              <a:spcBef>
                <a:spcPts val="0"/>
              </a:spcBef>
              <a:spcAft>
                <a:spcPts val="0"/>
              </a:spcAft>
              <a:buClr>
                <a:srgbClr val="000080"/>
              </a:buClr>
              <a:buSzPct val="100000"/>
              <a:buFont typeface="Arial"/>
              <a:buChar char="▪"/>
            </a:pPr>
            <a:r>
              <a:rPr lang="en-US" sz="3200" b="0" i="1" u="none" strike="noStrike" cap="none" baseline="0">
                <a:solidFill>
                  <a:srgbClr val="000080"/>
                </a:solidFill>
                <a:latin typeface="Arial"/>
                <a:ea typeface="Arial"/>
                <a:cs typeface="Arial"/>
                <a:sym typeface="Arial"/>
              </a:rPr>
              <a:t>Carry flag</a:t>
            </a:r>
            <a:r>
              <a:rPr lang="en-US" sz="3200" b="0" i="0" u="none" strike="noStrike" cap="none" baseline="0">
                <a:solidFill>
                  <a:schemeClr val="dk1"/>
                </a:solidFill>
                <a:latin typeface="Arial"/>
                <a:ea typeface="Arial"/>
                <a:cs typeface="Arial"/>
                <a:sym typeface="Arial"/>
              </a:rPr>
              <a:t>: set when the result of an addition or subtraction exceeds fixed number of bits allocated</a:t>
            </a:r>
          </a:p>
          <a:p>
            <a:pPr marL="342900" marR="0" lvl="0" indent="-342900" algn="l" rtl="0">
              <a:lnSpc>
                <a:spcPct val="100000"/>
              </a:lnSpc>
              <a:spcBef>
                <a:spcPts val="640"/>
              </a:spcBef>
              <a:spcAft>
                <a:spcPts val="0"/>
              </a:spcAft>
              <a:buClr>
                <a:srgbClr val="000080"/>
              </a:buClr>
              <a:buSzPct val="100000"/>
              <a:buFont typeface="Arial"/>
              <a:buChar char="▪"/>
            </a:pPr>
            <a:r>
              <a:rPr lang="en-US" sz="3200" b="0" i="1" u="none" strike="noStrike" cap="none" baseline="0">
                <a:solidFill>
                  <a:srgbClr val="000080"/>
                </a:solidFill>
                <a:latin typeface="Arial"/>
                <a:ea typeface="Arial"/>
                <a:cs typeface="Arial"/>
                <a:sym typeface="Arial"/>
              </a:rPr>
              <a:t>Overflow</a:t>
            </a:r>
            <a:r>
              <a:rPr lang="en-US" sz="3200" b="0" i="0" u="none" strike="noStrike" cap="none" baseline="0">
                <a:solidFill>
                  <a:schemeClr val="dk1"/>
                </a:solidFill>
                <a:latin typeface="Arial"/>
                <a:ea typeface="Arial"/>
                <a:cs typeface="Arial"/>
                <a:sym typeface="Arial"/>
              </a:rPr>
              <a:t>: result of addition or subtraction overflows into the sign bit</a:t>
            </a:r>
          </a:p>
        </p:txBody>
      </p:sp>
      <p:sp>
        <p:nvSpPr>
          <p:cNvPr id="534" name="Shape 534"/>
          <p:cNvSpPr txBox="1"/>
          <p:nvPr/>
        </p:nvSpPr>
        <p:spPr>
          <a:xfrm>
            <a:off x="6553200" y="6245225"/>
            <a:ext cx="2133599" cy="476249"/>
          </a:xfrm>
          <a:prstGeom prst="rect">
            <a:avLst/>
          </a:prstGeom>
          <a:noFill/>
          <a:ln>
            <a:noFill/>
          </a:ln>
        </p:spPr>
        <p:txBody>
          <a:bodyPr lIns="91425" tIns="45700" rIns="91425" bIns="45700" anchor="t" anchorCtr="0">
            <a:normAutofit/>
          </a:bodyPr>
          <a:lstStyle/>
          <a:p>
            <a:pPr marL="0" marR="0" lvl="0" indent="0" algn="r" rtl="0">
              <a:lnSpc>
                <a:spcPct val="100000"/>
              </a:lnSpc>
              <a:spcBef>
                <a:spcPts val="0"/>
              </a:spcBef>
              <a:spcAft>
                <a:spcPts val="0"/>
              </a:spcAft>
              <a:buClr>
                <a:srgbClr val="FF9F11"/>
              </a:buClr>
              <a:buSzPct val="25000"/>
              <a:buFont typeface="Arial"/>
              <a:buNone/>
            </a:pPr>
            <a:r>
              <a:rPr lang="en-US" sz="1400" b="0" i="0" u="none" strike="noStrike" cap="none" baseline="0">
                <a:solidFill>
                  <a:srgbClr val="FF9F11"/>
                </a:solidFill>
                <a:latin typeface="Arial"/>
                <a:ea typeface="Arial"/>
                <a:cs typeface="Arial"/>
                <a:sym typeface="Arial"/>
              </a:rPr>
              <a:t>5-*</a:t>
            </a:r>
          </a:p>
        </p:txBody>
      </p:sp>
      <p:sp>
        <p:nvSpPr>
          <p:cNvPr id="535" name="Shape 535"/>
          <p:cNvSpPr txBox="1"/>
          <p:nvPr/>
        </p:nvSpPr>
        <p:spPr>
          <a:xfrm>
            <a:off x="762000" y="6248400"/>
            <a:ext cx="3657600" cy="476249"/>
          </a:xfrm>
          <a:prstGeom prst="rect">
            <a:avLst/>
          </a:prstGeom>
          <a:noFill/>
          <a:ln>
            <a:noFill/>
          </a:ln>
        </p:spPr>
        <p:txBody>
          <a:bodyPr lIns="91425" tIns="45700" rIns="91425" bIns="45700" anchor="t"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1400" b="0" i="0" u="none" strike="noStrike" cap="none" baseline="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539"/>
        <p:cNvGrpSpPr/>
        <p:nvPr/>
      </p:nvGrpSpPr>
      <p:grpSpPr>
        <a:xfrm>
          <a:off x="0" y="0"/>
          <a:ext cx="0" cy="0"/>
          <a:chOff x="0" y="0"/>
          <a:chExt cx="0" cy="0"/>
        </a:xfrm>
      </p:grpSpPr>
      <p:sp>
        <p:nvSpPr>
          <p:cNvPr id="540" name="Shape 540"/>
          <p:cNvSpPr txBox="1"/>
          <p:nvPr/>
        </p:nvSpPr>
        <p:spPr>
          <a:xfrm>
            <a:off x="6553200" y="6245225"/>
            <a:ext cx="2133599" cy="476249"/>
          </a:xfrm>
          <a:prstGeom prst="rect">
            <a:avLst/>
          </a:prstGeom>
          <a:noFill/>
          <a:ln>
            <a:noFill/>
          </a:ln>
        </p:spPr>
        <p:txBody>
          <a:bodyPr lIns="91425" tIns="45700" rIns="91425" bIns="45700" anchor="t" anchorCtr="0">
            <a:normAutofit/>
          </a:bodyPr>
          <a:lstStyle/>
          <a:p>
            <a:pPr marL="0" marR="0" lvl="0" indent="0" algn="r" rtl="0">
              <a:lnSpc>
                <a:spcPct val="100000"/>
              </a:lnSpc>
              <a:spcBef>
                <a:spcPts val="0"/>
              </a:spcBef>
              <a:spcAft>
                <a:spcPts val="0"/>
              </a:spcAft>
              <a:buClr>
                <a:srgbClr val="FF9F11"/>
              </a:buClr>
              <a:buSzPct val="25000"/>
              <a:buFont typeface="Arial"/>
              <a:buNone/>
            </a:pPr>
            <a:r>
              <a:rPr lang="en-US" sz="1400" b="0" i="0" u="none" strike="noStrike" cap="none" baseline="0">
                <a:solidFill>
                  <a:srgbClr val="FF9F11"/>
                </a:solidFill>
                <a:latin typeface="Arial"/>
                <a:ea typeface="Arial"/>
                <a:cs typeface="Arial"/>
                <a:sym typeface="Arial"/>
              </a:rPr>
              <a:t>5-*</a:t>
            </a:r>
          </a:p>
        </p:txBody>
      </p:sp>
      <p:sp>
        <p:nvSpPr>
          <p:cNvPr id="541" name="Shape 541"/>
          <p:cNvSpPr txBox="1">
            <a:spLocks noGrp="1"/>
          </p:cNvSpPr>
          <p:nvPr>
            <p:ph type="title"/>
          </p:nvPr>
        </p:nvSpPr>
        <p:spPr>
          <a:xfrm>
            <a:off x="762000" y="274637"/>
            <a:ext cx="7924799" cy="1143000"/>
          </a:xfrm>
          <a:prstGeom prst="rect">
            <a:avLst/>
          </a:prstGeom>
          <a:noFill/>
          <a:ln>
            <a:noFill/>
          </a:ln>
        </p:spPr>
        <p:txBody>
          <a:bodyPr lIns="91425" tIns="45700" rIns="91425" bIns="45700" anchor="ctr"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4400" b="1" i="0" u="none" strike="noStrike" cap="none" baseline="0">
                <a:solidFill>
                  <a:srgbClr val="000080"/>
                </a:solidFill>
                <a:latin typeface="Arial"/>
                <a:ea typeface="Arial"/>
                <a:cs typeface="Arial"/>
                <a:sym typeface="Arial"/>
              </a:rPr>
              <a:t>Exponential Notation</a:t>
            </a:r>
          </a:p>
        </p:txBody>
      </p:sp>
      <p:sp>
        <p:nvSpPr>
          <p:cNvPr id="542" name="Shape 542"/>
          <p:cNvSpPr txBox="1">
            <a:spLocks noGrp="1"/>
          </p:cNvSpPr>
          <p:nvPr>
            <p:ph type="body" idx="1"/>
          </p:nvPr>
        </p:nvSpPr>
        <p:spPr>
          <a:xfrm>
            <a:off x="914400" y="1524000"/>
            <a:ext cx="8001000" cy="4525961"/>
          </a:xfrm>
          <a:prstGeom prst="rect">
            <a:avLst/>
          </a:prstGeom>
          <a:noFill/>
          <a:ln>
            <a:noFill/>
          </a:ln>
        </p:spPr>
        <p:txBody>
          <a:bodyPr lIns="91425" tIns="45700" rIns="91425" bIns="45700" anchor="t" anchorCtr="0">
            <a:normAutofit/>
          </a:bodyPr>
          <a:lstStyle/>
          <a:p>
            <a:pPr marL="346075" marR="0" lvl="0" indent="-346075" algn="l" rtl="0">
              <a:lnSpc>
                <a:spcPct val="90000"/>
              </a:lnSpc>
              <a:spcBef>
                <a:spcPts val="0"/>
              </a:spcBef>
              <a:spcAft>
                <a:spcPts val="0"/>
              </a:spcAft>
              <a:buClr>
                <a:srgbClr val="000080"/>
              </a:buClr>
              <a:buSzPct val="100000"/>
              <a:buFont typeface="Arial"/>
              <a:buChar char="▪"/>
            </a:pPr>
            <a:r>
              <a:rPr lang="en-US" sz="2400" b="0" i="0" u="none" strike="noStrike" cap="none" baseline="0" dirty="0">
                <a:solidFill>
                  <a:schemeClr val="dk1"/>
                </a:solidFill>
                <a:latin typeface="Arial"/>
                <a:ea typeface="Arial"/>
                <a:cs typeface="Arial"/>
                <a:sym typeface="Arial"/>
              </a:rPr>
              <a:t>Also called </a:t>
            </a:r>
            <a:r>
              <a:rPr lang="en-US" sz="2400" b="0" i="1" u="none" strike="noStrike" cap="none" baseline="0" dirty="0">
                <a:solidFill>
                  <a:srgbClr val="000080"/>
                </a:solidFill>
                <a:latin typeface="Arial"/>
                <a:ea typeface="Arial"/>
                <a:cs typeface="Arial"/>
                <a:sym typeface="Arial"/>
              </a:rPr>
              <a:t>scientific notation</a:t>
            </a:r>
          </a:p>
          <a:p>
            <a:pPr marL="346075" marR="0" lvl="0" indent="-346075" algn="l" rtl="0">
              <a:lnSpc>
                <a:spcPct val="90000"/>
              </a:lnSpc>
              <a:spcBef>
                <a:spcPts val="480"/>
              </a:spcBef>
              <a:spcAft>
                <a:spcPts val="0"/>
              </a:spcAft>
              <a:buClr>
                <a:srgbClr val="000080"/>
              </a:buClr>
              <a:buSzPct val="100000"/>
              <a:buFont typeface="Arial"/>
              <a:buChar char="▪"/>
            </a:pPr>
            <a:r>
              <a:rPr lang="en-US" sz="2400" b="0" i="0" u="none" strike="noStrike" cap="none" baseline="0" dirty="0">
                <a:solidFill>
                  <a:schemeClr val="dk1"/>
                </a:solidFill>
                <a:latin typeface="Arial"/>
                <a:ea typeface="Arial"/>
                <a:cs typeface="Arial"/>
                <a:sym typeface="Arial"/>
              </a:rPr>
              <a:t>4 specifications required for a number</a:t>
            </a:r>
          </a:p>
          <a:p>
            <a:pPr marL="914400" marR="0" lvl="1" indent="-457200" algn="l" rtl="0">
              <a:lnSpc>
                <a:spcPct val="90000"/>
              </a:lnSpc>
              <a:spcBef>
                <a:spcPts val="400"/>
              </a:spcBef>
              <a:spcAft>
                <a:spcPts val="0"/>
              </a:spcAft>
              <a:buClr>
                <a:srgbClr val="FF9F11"/>
              </a:buClr>
              <a:buSzPct val="100000"/>
              <a:buFont typeface="Arial"/>
              <a:buAutoNum type="arabicPeriod"/>
            </a:pPr>
            <a:r>
              <a:rPr lang="en-US" sz="2000" b="0" i="0" u="none" strike="noStrike" cap="none" baseline="0" dirty="0">
                <a:solidFill>
                  <a:schemeClr val="dk1"/>
                </a:solidFill>
                <a:latin typeface="Arial"/>
                <a:ea typeface="Arial"/>
                <a:cs typeface="Arial"/>
                <a:sym typeface="Arial"/>
              </a:rPr>
              <a:t>Sign (“+” in example)</a:t>
            </a:r>
          </a:p>
          <a:p>
            <a:pPr marL="914400" marR="0" lvl="1" indent="-457200" algn="l" rtl="0">
              <a:lnSpc>
                <a:spcPct val="90000"/>
              </a:lnSpc>
              <a:spcBef>
                <a:spcPts val="400"/>
              </a:spcBef>
              <a:spcAft>
                <a:spcPts val="0"/>
              </a:spcAft>
              <a:buClr>
                <a:srgbClr val="FF9F11"/>
              </a:buClr>
              <a:buSzPct val="100000"/>
              <a:buFont typeface="Arial"/>
              <a:buAutoNum type="arabicPeriod"/>
            </a:pPr>
            <a:r>
              <a:rPr lang="en-US" sz="2000" b="0" i="0" u="none" strike="noStrike" cap="none" baseline="0" dirty="0">
                <a:solidFill>
                  <a:schemeClr val="dk1"/>
                </a:solidFill>
                <a:latin typeface="Arial"/>
                <a:ea typeface="Arial"/>
                <a:cs typeface="Arial"/>
                <a:sym typeface="Arial"/>
              </a:rPr>
              <a:t>Magnitude or </a:t>
            </a:r>
            <a:r>
              <a:rPr lang="en-US" sz="2000" b="0" i="1" u="none" strike="noStrike" cap="none" baseline="0" dirty="0">
                <a:solidFill>
                  <a:srgbClr val="000099"/>
                </a:solidFill>
                <a:latin typeface="Arial"/>
                <a:ea typeface="Arial"/>
                <a:cs typeface="Arial"/>
                <a:sym typeface="Arial"/>
              </a:rPr>
              <a:t>mantissa</a:t>
            </a:r>
            <a:r>
              <a:rPr lang="en-US" sz="2000" b="0" i="0" u="none" strike="noStrike" cap="none" baseline="0" dirty="0">
                <a:solidFill>
                  <a:schemeClr val="dk1"/>
                </a:solidFill>
                <a:latin typeface="Arial"/>
                <a:ea typeface="Arial"/>
                <a:cs typeface="Arial"/>
                <a:sym typeface="Arial"/>
              </a:rPr>
              <a:t>  (12345)</a:t>
            </a:r>
          </a:p>
          <a:p>
            <a:pPr marL="914400" marR="0" lvl="1" indent="-457200" algn="l" rtl="0">
              <a:lnSpc>
                <a:spcPct val="90000"/>
              </a:lnSpc>
              <a:spcBef>
                <a:spcPts val="400"/>
              </a:spcBef>
              <a:spcAft>
                <a:spcPts val="0"/>
              </a:spcAft>
              <a:buClr>
                <a:srgbClr val="FF9F11"/>
              </a:buClr>
              <a:buSzPct val="100000"/>
              <a:buFont typeface="Arial"/>
              <a:buAutoNum type="arabicPeriod"/>
            </a:pPr>
            <a:r>
              <a:rPr lang="en-US" sz="2000" b="0" i="0" u="none" strike="noStrike" cap="none" baseline="0" dirty="0">
                <a:solidFill>
                  <a:schemeClr val="dk1"/>
                </a:solidFill>
                <a:latin typeface="Arial"/>
                <a:ea typeface="Arial"/>
                <a:cs typeface="Arial"/>
                <a:sym typeface="Arial"/>
              </a:rPr>
              <a:t>Sign of the exponent (“+” in 10</a:t>
            </a:r>
            <a:r>
              <a:rPr lang="en-US" sz="2000" b="0" i="0" u="none" strike="noStrike" cap="none" baseline="30000" dirty="0">
                <a:solidFill>
                  <a:schemeClr val="dk1"/>
                </a:solidFill>
                <a:latin typeface="Arial"/>
                <a:ea typeface="Arial"/>
                <a:cs typeface="Arial"/>
                <a:sym typeface="Arial"/>
              </a:rPr>
              <a:t>5</a:t>
            </a:r>
            <a:r>
              <a:rPr lang="en-US" sz="2000" b="0" i="0" u="none" strike="noStrike" cap="none" baseline="0" dirty="0">
                <a:solidFill>
                  <a:schemeClr val="dk1"/>
                </a:solidFill>
                <a:latin typeface="Arial"/>
                <a:ea typeface="Arial"/>
                <a:cs typeface="Arial"/>
                <a:sym typeface="Arial"/>
              </a:rPr>
              <a:t>)</a:t>
            </a:r>
          </a:p>
          <a:p>
            <a:pPr marL="914400" marR="0" lvl="1" indent="-457200" algn="l" rtl="0">
              <a:lnSpc>
                <a:spcPct val="90000"/>
              </a:lnSpc>
              <a:spcBef>
                <a:spcPts val="400"/>
              </a:spcBef>
              <a:spcAft>
                <a:spcPts val="0"/>
              </a:spcAft>
              <a:buClr>
                <a:srgbClr val="FF9F11"/>
              </a:buClr>
              <a:buSzPct val="100000"/>
              <a:buFont typeface="Arial"/>
              <a:buAutoNum type="arabicPeriod"/>
            </a:pPr>
            <a:r>
              <a:rPr lang="en-US" sz="2000" b="0" i="0" u="none" strike="noStrike" cap="none" baseline="0" dirty="0">
                <a:solidFill>
                  <a:schemeClr val="dk1"/>
                </a:solidFill>
                <a:latin typeface="Arial"/>
                <a:ea typeface="Arial"/>
                <a:cs typeface="Arial"/>
                <a:sym typeface="Arial"/>
              </a:rPr>
              <a:t>Magnitude of the exponent (5)</a:t>
            </a:r>
          </a:p>
          <a:p>
            <a:pPr marL="346075" marR="0" lvl="0" indent="-346075" algn="l" rtl="0">
              <a:lnSpc>
                <a:spcPct val="90000"/>
              </a:lnSpc>
              <a:spcBef>
                <a:spcPts val="480"/>
              </a:spcBef>
              <a:spcAft>
                <a:spcPts val="0"/>
              </a:spcAft>
              <a:buClr>
                <a:srgbClr val="000080"/>
              </a:buClr>
              <a:buSzPct val="100000"/>
              <a:buFont typeface="Arial"/>
              <a:buChar char="▪"/>
            </a:pPr>
            <a:r>
              <a:rPr lang="en-US" sz="2400" b="0" i="0" u="none" strike="noStrike" cap="none" baseline="0" dirty="0">
                <a:solidFill>
                  <a:schemeClr val="dk1"/>
                </a:solidFill>
                <a:latin typeface="Arial"/>
                <a:ea typeface="Arial"/>
                <a:cs typeface="Arial"/>
                <a:sym typeface="Arial"/>
              </a:rPr>
              <a:t>Plus</a:t>
            </a:r>
          </a:p>
          <a:p>
            <a:pPr marL="914400" marR="0" lvl="1" indent="-457200" algn="l" rtl="0">
              <a:lnSpc>
                <a:spcPct val="90000"/>
              </a:lnSpc>
              <a:spcBef>
                <a:spcPts val="400"/>
              </a:spcBef>
              <a:spcAft>
                <a:spcPts val="0"/>
              </a:spcAft>
              <a:buClr>
                <a:srgbClr val="FF9F11"/>
              </a:buClr>
              <a:buSzPct val="100000"/>
              <a:buFont typeface="Arial"/>
              <a:buAutoNum type="arabicPeriod" startAt="5"/>
            </a:pPr>
            <a:r>
              <a:rPr lang="en-US" sz="2000" b="0" i="0" u="none" strike="noStrike" cap="none" baseline="0" dirty="0">
                <a:solidFill>
                  <a:schemeClr val="dk1"/>
                </a:solidFill>
                <a:latin typeface="Arial"/>
                <a:ea typeface="Arial"/>
                <a:cs typeface="Arial"/>
                <a:sym typeface="Arial"/>
              </a:rPr>
              <a:t>Base of the exponent (10)</a:t>
            </a:r>
          </a:p>
          <a:p>
            <a:pPr marL="914400" marR="0" lvl="1" indent="-457200" algn="l" rtl="0">
              <a:lnSpc>
                <a:spcPct val="90000"/>
              </a:lnSpc>
              <a:spcBef>
                <a:spcPts val="400"/>
              </a:spcBef>
              <a:spcAft>
                <a:spcPts val="0"/>
              </a:spcAft>
              <a:buClr>
                <a:srgbClr val="FF9F11"/>
              </a:buClr>
              <a:buSzPct val="100000"/>
              <a:buFont typeface="Arial"/>
              <a:buAutoNum type="arabicPeriod" startAt="5"/>
            </a:pPr>
            <a:r>
              <a:rPr lang="en-US" sz="2000" b="0" i="0" u="none" strike="noStrike" cap="none" baseline="0" dirty="0">
                <a:solidFill>
                  <a:schemeClr val="dk1"/>
                </a:solidFill>
                <a:latin typeface="Arial"/>
                <a:ea typeface="Arial"/>
                <a:cs typeface="Arial"/>
                <a:sym typeface="Arial"/>
              </a:rPr>
              <a:t>Location of decimal point (or other base) radix point</a:t>
            </a:r>
          </a:p>
        </p:txBody>
      </p:sp>
      <p:graphicFrame>
        <p:nvGraphicFramePr>
          <p:cNvPr id="543" name="Shape 543"/>
          <p:cNvGraphicFramePr/>
          <p:nvPr>
            <p:extLst>
              <p:ext uri="{D42A27DB-BD31-4B8C-83A1-F6EECF244321}">
                <p14:modId xmlns:p14="http://schemas.microsoft.com/office/powerpoint/2010/main" val="711608484"/>
              </p:ext>
            </p:extLst>
          </p:nvPr>
        </p:nvGraphicFramePr>
        <p:xfrm>
          <a:off x="1752600" y="4876800"/>
          <a:ext cx="5638800" cy="914400"/>
        </p:xfrm>
        <a:graphic>
          <a:graphicData uri="http://schemas.openxmlformats.org/drawingml/2006/table">
            <a:tbl>
              <a:tblPr>
                <a:noFill/>
                <a:tableStyleId>{B982C14E-3FCA-440A-A1C8-E04547E7A31A}</a:tableStyleId>
              </a:tblPr>
              <a:tblGrid>
                <a:gridCol w="2514600"/>
                <a:gridCol w="3124200"/>
              </a:tblGrid>
              <a:tr h="457200">
                <a:tc>
                  <a:txBody>
                    <a:bodyPr/>
                    <a:lstStyle/>
                    <a:p>
                      <a:pPr marL="0" marR="0" lvl="0" indent="0" algn="l" rtl="0">
                        <a:lnSpc>
                          <a:spcPct val="100000"/>
                        </a:lnSpc>
                        <a:spcBef>
                          <a:spcPts val="0"/>
                        </a:spcBef>
                        <a:spcAft>
                          <a:spcPts val="0"/>
                        </a:spcAft>
                        <a:buClr>
                          <a:srgbClr val="FF9F11"/>
                        </a:buClr>
                        <a:buSzPct val="100000"/>
                        <a:buFont typeface="Arial"/>
                        <a:buChar char="▪"/>
                      </a:pPr>
                      <a:r>
                        <a:rPr lang="en-US" sz="2400" b="0" i="0" u="none" strike="noStrike" cap="none" baseline="0">
                          <a:solidFill>
                            <a:schemeClr val="dk1"/>
                          </a:solidFill>
                          <a:latin typeface="Arial"/>
                          <a:ea typeface="Arial"/>
                          <a:cs typeface="Arial"/>
                          <a:sym typeface="Arial"/>
                        </a:rPr>
                        <a:t> 12345</a:t>
                      </a:r>
                    </a:p>
                  </a:txBody>
                  <a:tcPr marL="0" marR="0" marT="0" marB="0"/>
                </a:tc>
                <a:tc>
                  <a:txBody>
                    <a:bodyPr/>
                    <a:lstStyle/>
                    <a:p>
                      <a:pPr marL="0" marR="0" lvl="0" indent="0" algn="l" rtl="0">
                        <a:lnSpc>
                          <a:spcPct val="100000"/>
                        </a:lnSpc>
                        <a:spcBef>
                          <a:spcPts val="0"/>
                        </a:spcBef>
                        <a:spcAft>
                          <a:spcPts val="0"/>
                        </a:spcAft>
                        <a:buClr>
                          <a:srgbClr val="FF9F11"/>
                        </a:buClr>
                        <a:buSzPct val="100000"/>
                        <a:buFont typeface="Arial"/>
                        <a:buChar char="▪"/>
                      </a:pPr>
                      <a:r>
                        <a:rPr lang="en-US" sz="2400" b="0" i="0" u="none" strike="noStrike" cap="none" baseline="0">
                          <a:solidFill>
                            <a:schemeClr val="dk1"/>
                          </a:solidFill>
                          <a:latin typeface="Arial"/>
                          <a:ea typeface="Arial"/>
                          <a:cs typeface="Arial"/>
                          <a:sym typeface="Arial"/>
                        </a:rPr>
                        <a:t> 12345 x 10</a:t>
                      </a:r>
                      <a:r>
                        <a:rPr lang="en-US" sz="2400" b="0" i="0" u="none" strike="noStrike" cap="none" baseline="30000">
                          <a:solidFill>
                            <a:schemeClr val="dk1"/>
                          </a:solidFill>
                          <a:latin typeface="Arial"/>
                          <a:ea typeface="Arial"/>
                          <a:cs typeface="Arial"/>
                          <a:sym typeface="Arial"/>
                        </a:rPr>
                        <a:t>0</a:t>
                      </a:r>
                    </a:p>
                  </a:txBody>
                  <a:tcPr marL="0" marR="0" marT="0" marB="0"/>
                </a:tc>
              </a:tr>
              <a:tr h="457200">
                <a:tc>
                  <a:txBody>
                    <a:bodyPr/>
                    <a:lstStyle/>
                    <a:p>
                      <a:pPr marL="287337" marR="0" lvl="0" indent="-287337" algn="l" rtl="0">
                        <a:lnSpc>
                          <a:spcPct val="100000"/>
                        </a:lnSpc>
                        <a:spcBef>
                          <a:spcPts val="0"/>
                        </a:spcBef>
                        <a:spcAft>
                          <a:spcPts val="0"/>
                        </a:spcAft>
                        <a:buClr>
                          <a:srgbClr val="FF9F11"/>
                        </a:buClr>
                        <a:buSzPct val="100000"/>
                        <a:buFont typeface="Arial"/>
                        <a:buChar char="▪"/>
                      </a:pPr>
                      <a:r>
                        <a:rPr lang="en-US" sz="2400" b="0" i="0" u="none" strike="noStrike" cap="none" baseline="0">
                          <a:solidFill>
                            <a:schemeClr val="dk1"/>
                          </a:solidFill>
                          <a:latin typeface="Arial"/>
                          <a:ea typeface="Arial"/>
                          <a:cs typeface="Arial"/>
                          <a:sym typeface="Arial"/>
                        </a:rPr>
                        <a:t>0.12345 x 10</a:t>
                      </a:r>
                      <a:r>
                        <a:rPr lang="en-US" sz="2400" b="0" i="0" u="none" strike="noStrike" cap="none" baseline="30000">
                          <a:solidFill>
                            <a:schemeClr val="dk1"/>
                          </a:solidFill>
                          <a:latin typeface="Arial"/>
                          <a:ea typeface="Arial"/>
                          <a:cs typeface="Arial"/>
                          <a:sym typeface="Arial"/>
                        </a:rPr>
                        <a:t>5</a:t>
                      </a:r>
                    </a:p>
                  </a:txBody>
                  <a:tcPr marL="0" marR="0" marT="0" marB="0"/>
                </a:tc>
                <a:tc>
                  <a:txBody>
                    <a:bodyPr/>
                    <a:lstStyle/>
                    <a:p>
                      <a:pPr marL="0" marR="0" lvl="0" indent="0" algn="l" rtl="0">
                        <a:lnSpc>
                          <a:spcPct val="100000"/>
                        </a:lnSpc>
                        <a:spcBef>
                          <a:spcPts val="0"/>
                        </a:spcBef>
                        <a:spcAft>
                          <a:spcPts val="0"/>
                        </a:spcAft>
                        <a:buClr>
                          <a:srgbClr val="FF9F11"/>
                        </a:buClr>
                        <a:buSzPct val="100000"/>
                        <a:buFont typeface="Arial"/>
                        <a:buChar char="▪"/>
                      </a:pPr>
                      <a:r>
                        <a:rPr lang="en-US" sz="2400" b="0" i="0" u="none" strike="noStrike" cap="none" baseline="0" dirty="0">
                          <a:solidFill>
                            <a:schemeClr val="dk1"/>
                          </a:solidFill>
                          <a:latin typeface="Arial"/>
                          <a:ea typeface="Arial"/>
                          <a:cs typeface="Arial"/>
                          <a:sym typeface="Arial"/>
                        </a:rPr>
                        <a:t> 123450000 x 10</a:t>
                      </a:r>
                      <a:r>
                        <a:rPr lang="en-US" sz="2400" b="0" i="0" u="none" strike="noStrike" cap="none" baseline="30000" dirty="0">
                          <a:solidFill>
                            <a:schemeClr val="dk1"/>
                          </a:solidFill>
                          <a:latin typeface="Arial"/>
                          <a:ea typeface="Arial"/>
                          <a:cs typeface="Arial"/>
                          <a:sym typeface="Arial"/>
                        </a:rPr>
                        <a:t>-4</a:t>
                      </a:r>
                    </a:p>
                  </a:txBody>
                  <a:tcPr marL="0" marR="0" marT="0" marB="0"/>
                </a:tc>
              </a:tr>
            </a:tbl>
          </a:graphicData>
        </a:graphic>
      </p:graphicFrame>
      <p:sp>
        <p:nvSpPr>
          <p:cNvPr id="544" name="Shape 544"/>
          <p:cNvSpPr txBox="1"/>
          <p:nvPr/>
        </p:nvSpPr>
        <p:spPr>
          <a:xfrm>
            <a:off x="762000" y="6248400"/>
            <a:ext cx="3657600" cy="476249"/>
          </a:xfrm>
          <a:prstGeom prst="rect">
            <a:avLst/>
          </a:prstGeom>
          <a:noFill/>
          <a:ln>
            <a:noFill/>
          </a:ln>
        </p:spPr>
        <p:txBody>
          <a:bodyPr lIns="91425" tIns="45700" rIns="91425" bIns="45700" anchor="t"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1400" b="0" i="0" u="none" strike="noStrike" cap="none" baseline="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548"/>
        <p:cNvGrpSpPr/>
        <p:nvPr/>
      </p:nvGrpSpPr>
      <p:grpSpPr>
        <a:xfrm>
          <a:off x="0" y="0"/>
          <a:ext cx="0" cy="0"/>
          <a:chOff x="0" y="0"/>
          <a:chExt cx="0" cy="0"/>
        </a:xfrm>
      </p:grpSpPr>
      <p:sp>
        <p:nvSpPr>
          <p:cNvPr id="549" name="Shape 549"/>
          <p:cNvSpPr txBox="1"/>
          <p:nvPr/>
        </p:nvSpPr>
        <p:spPr>
          <a:xfrm>
            <a:off x="6553200" y="6245225"/>
            <a:ext cx="2133599" cy="476249"/>
          </a:xfrm>
          <a:prstGeom prst="rect">
            <a:avLst/>
          </a:prstGeom>
          <a:noFill/>
          <a:ln>
            <a:noFill/>
          </a:ln>
        </p:spPr>
        <p:txBody>
          <a:bodyPr lIns="91425" tIns="45700" rIns="91425" bIns="45700" anchor="t" anchorCtr="0">
            <a:normAutofit/>
          </a:bodyPr>
          <a:lstStyle/>
          <a:p>
            <a:pPr marL="0" marR="0" lvl="0" indent="0" algn="r" rtl="0">
              <a:lnSpc>
                <a:spcPct val="100000"/>
              </a:lnSpc>
              <a:spcBef>
                <a:spcPts val="0"/>
              </a:spcBef>
              <a:spcAft>
                <a:spcPts val="0"/>
              </a:spcAft>
              <a:buClr>
                <a:srgbClr val="FF9F11"/>
              </a:buClr>
              <a:buSzPct val="25000"/>
              <a:buFont typeface="Arial"/>
              <a:buNone/>
            </a:pPr>
            <a:r>
              <a:rPr lang="en-US" sz="1400" b="0" i="0" u="none" strike="noStrike" cap="none" baseline="0">
                <a:solidFill>
                  <a:srgbClr val="FF9F11"/>
                </a:solidFill>
                <a:latin typeface="Arial"/>
                <a:ea typeface="Arial"/>
                <a:cs typeface="Arial"/>
                <a:sym typeface="Arial"/>
              </a:rPr>
              <a:t>5-*</a:t>
            </a:r>
          </a:p>
        </p:txBody>
      </p:sp>
      <p:sp>
        <p:nvSpPr>
          <p:cNvPr id="550" name="Shape 550"/>
          <p:cNvSpPr txBox="1">
            <a:spLocks noGrp="1"/>
          </p:cNvSpPr>
          <p:nvPr>
            <p:ph type="title"/>
          </p:nvPr>
        </p:nvSpPr>
        <p:spPr>
          <a:xfrm>
            <a:off x="762000" y="274637"/>
            <a:ext cx="7924799" cy="1143000"/>
          </a:xfrm>
          <a:prstGeom prst="rect">
            <a:avLst/>
          </a:prstGeom>
          <a:noFill/>
          <a:ln>
            <a:noFill/>
          </a:ln>
        </p:spPr>
        <p:txBody>
          <a:bodyPr lIns="91425" tIns="45700" rIns="91425" bIns="45700" anchor="ctr"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4400" b="1" i="0" u="none" strike="noStrike" cap="none" baseline="0">
                <a:solidFill>
                  <a:srgbClr val="000080"/>
                </a:solidFill>
                <a:latin typeface="Arial"/>
                <a:ea typeface="Arial"/>
                <a:cs typeface="Arial"/>
                <a:sym typeface="Arial"/>
              </a:rPr>
              <a:t>Summary of Rules</a:t>
            </a:r>
          </a:p>
        </p:txBody>
      </p:sp>
      <p:graphicFrame>
        <p:nvGraphicFramePr>
          <p:cNvPr id="551" name="Shape 551"/>
          <p:cNvGraphicFramePr/>
          <p:nvPr/>
        </p:nvGraphicFramePr>
        <p:xfrm>
          <a:off x="914400" y="1981200"/>
          <a:ext cx="7848575" cy="2955925"/>
        </p:xfrm>
        <a:graphic>
          <a:graphicData uri="http://schemas.openxmlformats.org/drawingml/2006/table">
            <a:tbl>
              <a:tblPr>
                <a:noFill/>
                <a:tableStyleId>{93F7214F-4422-49DE-BC5B-826D9FC0EBB4}</a:tableStyleId>
              </a:tblPr>
              <a:tblGrid>
                <a:gridCol w="1962150"/>
                <a:gridCol w="1963725"/>
                <a:gridCol w="1960550"/>
                <a:gridCol w="1962150"/>
              </a:tblGrid>
              <a:tr h="533400">
                <a:tc gridSpan="2">
                  <a:txBody>
                    <a:bodyPr/>
                    <a:lstStyle/>
                    <a:p>
                      <a:pPr marL="0" marR="0" lvl="0" indent="0" algn="l" rtl="0">
                        <a:lnSpc>
                          <a:spcPct val="100000"/>
                        </a:lnSpc>
                        <a:spcBef>
                          <a:spcPts val="0"/>
                        </a:spcBef>
                        <a:spcAft>
                          <a:spcPts val="0"/>
                        </a:spcAft>
                        <a:buClr>
                          <a:srgbClr val="555FFF"/>
                        </a:buClr>
                        <a:buSzPct val="25000"/>
                        <a:buFont typeface="Arial"/>
                        <a:buNone/>
                      </a:pPr>
                      <a:r>
                        <a:rPr lang="en-US" sz="2800" b="1" i="0" u="none" strike="noStrike" cap="none" baseline="0">
                          <a:solidFill>
                            <a:srgbClr val="555FFF"/>
                          </a:solidFill>
                          <a:latin typeface="Arial"/>
                          <a:ea typeface="Arial"/>
                          <a:cs typeface="Arial"/>
                          <a:sym typeface="Arial"/>
                        </a:rPr>
                        <a:t>Sign of the mantissa</a:t>
                      </a:r>
                    </a:p>
                  </a:txBody>
                  <a:tcPr marL="0" marR="0" marT="0" marB="0"/>
                </a:tc>
                <a:tc hMerge="1">
                  <a:txBody>
                    <a:bodyPr/>
                    <a:lstStyle/>
                    <a:p>
                      <a:endParaRPr lang="en-US"/>
                    </a:p>
                  </a:txBody>
                  <a:tcPr/>
                </a:tc>
                <a:tc gridSpan="2">
                  <a:txBody>
                    <a:bodyPr/>
                    <a:lstStyle/>
                    <a:p>
                      <a:pPr marL="0" marR="0" lvl="0" indent="0" algn="l" rtl="0">
                        <a:lnSpc>
                          <a:spcPct val="100000"/>
                        </a:lnSpc>
                        <a:spcBef>
                          <a:spcPts val="0"/>
                        </a:spcBef>
                        <a:spcAft>
                          <a:spcPts val="0"/>
                        </a:spcAft>
                        <a:buClr>
                          <a:schemeClr val="dk1"/>
                        </a:buClr>
                        <a:buSzPct val="25000"/>
                        <a:buFont typeface="Arial"/>
                        <a:buNone/>
                      </a:pPr>
                      <a:r>
                        <a:rPr lang="en-US" sz="2800" b="1" i="0" u="none" strike="noStrike" cap="none" baseline="0">
                          <a:solidFill>
                            <a:schemeClr val="dk1"/>
                          </a:solidFill>
                          <a:latin typeface="Arial"/>
                          <a:ea typeface="Arial"/>
                          <a:cs typeface="Arial"/>
                          <a:sym typeface="Arial"/>
                        </a:rPr>
                        <a:t>Sign of the exponent</a:t>
                      </a:r>
                    </a:p>
                  </a:txBody>
                  <a:tcPr marL="0" marR="0" marT="0" marB="0"/>
                </a:tc>
                <a:tc hMerge="1">
                  <a:txBody>
                    <a:bodyPr/>
                    <a:lstStyle/>
                    <a:p>
                      <a:endParaRPr lang="en-US"/>
                    </a:p>
                  </a:txBody>
                  <a:tcPr/>
                </a:tc>
              </a:tr>
              <a:tr h="914400">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c gridSpan="2">
                  <a:txBody>
                    <a:bodyPr/>
                    <a:lstStyle/>
                    <a:p>
                      <a:pPr marL="0" marR="0" lvl="0" indent="0" algn="ctr" rtl="0">
                        <a:lnSpc>
                          <a:spcPct val="135000"/>
                        </a:lnSpc>
                        <a:spcBef>
                          <a:spcPts val="0"/>
                        </a:spcBef>
                        <a:spcAft>
                          <a:spcPts val="0"/>
                        </a:spcAft>
                        <a:buClr>
                          <a:srgbClr val="5F5FFF"/>
                        </a:buClr>
                        <a:buSzPct val="25000"/>
                        <a:buFont typeface="Arial"/>
                        <a:buNone/>
                      </a:pPr>
                      <a:r>
                        <a:rPr lang="en-US" sz="4000" b="1" i="0" u="none" strike="noStrike" cap="none" baseline="0">
                          <a:solidFill>
                            <a:srgbClr val="5F5FFF"/>
                          </a:solidFill>
                          <a:latin typeface="Arial"/>
                          <a:ea typeface="Arial"/>
                          <a:cs typeface="Arial"/>
                          <a:sym typeface="Arial"/>
                        </a:rPr>
                        <a:t>-</a:t>
                      </a:r>
                      <a:r>
                        <a:rPr lang="en-US" sz="3600" b="0" i="0" u="none" strike="noStrike" cap="none" baseline="0">
                          <a:solidFill>
                            <a:schemeClr val="dk1"/>
                          </a:solidFill>
                          <a:latin typeface="Arial"/>
                          <a:ea typeface="Arial"/>
                          <a:cs typeface="Arial"/>
                          <a:sym typeface="Arial"/>
                        </a:rPr>
                        <a:t>0.</a:t>
                      </a:r>
                      <a:r>
                        <a:rPr lang="en-US" sz="3600" b="1" i="0" u="none" strike="noStrike" cap="none" baseline="0">
                          <a:solidFill>
                            <a:srgbClr val="000080"/>
                          </a:solidFill>
                          <a:latin typeface="Arial"/>
                          <a:ea typeface="Arial"/>
                          <a:cs typeface="Arial"/>
                          <a:sym typeface="Arial"/>
                        </a:rPr>
                        <a:t>35790</a:t>
                      </a:r>
                      <a:r>
                        <a:rPr lang="en-US" sz="3600" b="0" i="0" u="none" strike="noStrike" cap="none" baseline="0">
                          <a:solidFill>
                            <a:schemeClr val="dk1"/>
                          </a:solidFill>
                          <a:latin typeface="Arial"/>
                          <a:ea typeface="Arial"/>
                          <a:cs typeface="Arial"/>
                          <a:sym typeface="Arial"/>
                        </a:rPr>
                        <a:t> x </a:t>
                      </a:r>
                      <a:r>
                        <a:rPr lang="en-US" sz="3600" b="1" i="0" u="none" strike="noStrike" cap="none" baseline="0">
                          <a:solidFill>
                            <a:srgbClr val="FF9F11"/>
                          </a:solidFill>
                          <a:latin typeface="Arial"/>
                          <a:ea typeface="Arial"/>
                          <a:cs typeface="Arial"/>
                          <a:sym typeface="Arial"/>
                        </a:rPr>
                        <a:t>10</a:t>
                      </a:r>
                      <a:r>
                        <a:rPr lang="en-US" sz="3600" b="1" i="0" u="none" strike="noStrike" cap="none" baseline="30000">
                          <a:solidFill>
                            <a:schemeClr val="dk1"/>
                          </a:solidFill>
                          <a:latin typeface="Arial"/>
                          <a:ea typeface="Arial"/>
                          <a:cs typeface="Arial"/>
                          <a:sym typeface="Arial"/>
                        </a:rPr>
                        <a:t>-</a:t>
                      </a:r>
                      <a:r>
                        <a:rPr lang="en-US" sz="3600" b="1" i="0" u="none" strike="noStrike" cap="none" baseline="30000">
                          <a:solidFill>
                            <a:srgbClr val="FD1313"/>
                          </a:solidFill>
                          <a:latin typeface="Arial"/>
                          <a:ea typeface="Arial"/>
                          <a:cs typeface="Arial"/>
                          <a:sym typeface="Arial"/>
                        </a:rPr>
                        <a:t>6</a:t>
                      </a:r>
                    </a:p>
                  </a:txBody>
                  <a:tcPr marL="0" marR="0" marT="0" marB="0"/>
                </a:tc>
                <a:tc hMerge="1">
                  <a:txBody>
                    <a:bodyPr/>
                    <a:lstStyle/>
                    <a:p>
                      <a:endParaRPr lang="en-US"/>
                    </a:p>
                  </a:txBody>
                  <a:tcPr/>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r>
              <a:tr h="1508125">
                <a:tc>
                  <a:txBody>
                    <a:bodyPr/>
                    <a:lstStyle/>
                    <a:p>
                      <a:pPr marL="0" marR="0" lvl="0" indent="0" algn="l" rtl="0">
                        <a:lnSpc>
                          <a:spcPct val="95000"/>
                        </a:lnSpc>
                        <a:spcBef>
                          <a:spcPts val="0"/>
                        </a:spcBef>
                        <a:spcAft>
                          <a:spcPts val="0"/>
                        </a:spcAft>
                        <a:buClr>
                          <a:schemeClr val="dk1"/>
                        </a:buClr>
                        <a:buFont typeface="Arial"/>
                        <a:buNone/>
                      </a:pPr>
                      <a:endParaRPr sz="800" b="1" i="0" u="none" strike="noStrike" cap="none" baseline="0">
                        <a:solidFill>
                          <a:schemeClr val="dk1"/>
                        </a:solidFill>
                        <a:latin typeface="Arial"/>
                        <a:ea typeface="Arial"/>
                        <a:cs typeface="Arial"/>
                        <a:sym typeface="Arial"/>
                      </a:endParaRPr>
                    </a:p>
                    <a:p>
                      <a:pPr marL="0" marR="0" lvl="0" indent="0" algn="l" rtl="0">
                        <a:lnSpc>
                          <a:spcPct val="95000"/>
                        </a:lnSpc>
                        <a:spcBef>
                          <a:spcPts val="560"/>
                        </a:spcBef>
                        <a:spcAft>
                          <a:spcPts val="0"/>
                        </a:spcAft>
                        <a:buClr>
                          <a:schemeClr val="dk1"/>
                        </a:buClr>
                        <a:buSzPct val="25000"/>
                        <a:buFont typeface="Arial"/>
                        <a:buNone/>
                      </a:pPr>
                      <a:r>
                        <a:rPr lang="en-US" sz="2800" b="1" i="0" u="none" strike="noStrike" cap="none" baseline="0">
                          <a:solidFill>
                            <a:schemeClr val="dk1"/>
                          </a:solidFill>
                          <a:latin typeface="Arial"/>
                          <a:ea typeface="Arial"/>
                          <a:cs typeface="Arial"/>
                          <a:sym typeface="Arial"/>
                        </a:rPr>
                        <a:t>Location of decimal point</a:t>
                      </a:r>
                      <a:r>
                        <a:rPr lang="en-US" sz="2000" b="0" i="0" u="none" strike="noStrike" cap="none" baseline="0">
                          <a:solidFill>
                            <a:schemeClr val="dk1"/>
                          </a:solidFill>
                          <a:latin typeface="Arial"/>
                          <a:ea typeface="Arial"/>
                          <a:cs typeface="Arial"/>
                          <a:sym typeface="Arial"/>
                        </a:rPr>
                        <a:t> </a:t>
                      </a:r>
                    </a:p>
                  </a:txBody>
                  <a:tcPr marL="0" marR="0" marT="0" marB="0"/>
                </a:tc>
                <a:tc>
                  <a:txBody>
                    <a:bodyPr/>
                    <a:lstStyle/>
                    <a:p>
                      <a:pPr marL="0" marR="0" lvl="0" indent="0" algn="r" rtl="0">
                        <a:lnSpc>
                          <a:spcPct val="155000"/>
                        </a:lnSpc>
                        <a:spcBef>
                          <a:spcPts val="0"/>
                        </a:spcBef>
                        <a:spcAft>
                          <a:spcPts val="0"/>
                        </a:spcAft>
                        <a:buClr>
                          <a:srgbClr val="000080"/>
                        </a:buClr>
                        <a:buSzPct val="25000"/>
                        <a:buFont typeface="Arial"/>
                        <a:buNone/>
                      </a:pPr>
                      <a:r>
                        <a:rPr lang="en-US" sz="2800" b="1" i="0" u="none" strike="noStrike" cap="none" baseline="0">
                          <a:solidFill>
                            <a:srgbClr val="000080"/>
                          </a:solidFill>
                          <a:latin typeface="Arial"/>
                          <a:ea typeface="Arial"/>
                          <a:cs typeface="Arial"/>
                          <a:sym typeface="Arial"/>
                        </a:rPr>
                        <a:t>Mantissa</a:t>
                      </a:r>
                    </a:p>
                  </a:txBody>
                  <a:tcPr marL="0" marR="0" marT="0" marB="0"/>
                </a:tc>
                <a:tc>
                  <a:txBody>
                    <a:bodyPr/>
                    <a:lstStyle/>
                    <a:p>
                      <a:pPr marL="0" marR="0" lvl="0" indent="0" algn="ctr" rtl="0">
                        <a:lnSpc>
                          <a:spcPct val="155000"/>
                        </a:lnSpc>
                        <a:spcBef>
                          <a:spcPts val="0"/>
                        </a:spcBef>
                        <a:spcAft>
                          <a:spcPts val="0"/>
                        </a:spcAft>
                        <a:buClr>
                          <a:srgbClr val="FF9F11"/>
                        </a:buClr>
                        <a:buSzPct val="25000"/>
                        <a:buFont typeface="Arial"/>
                        <a:buNone/>
                      </a:pPr>
                      <a:r>
                        <a:rPr lang="en-US" sz="2800" b="1" i="0" u="none" strike="noStrike" cap="none" baseline="0">
                          <a:solidFill>
                            <a:srgbClr val="FF9F11"/>
                          </a:solidFill>
                          <a:latin typeface="Arial"/>
                          <a:ea typeface="Arial"/>
                          <a:cs typeface="Arial"/>
                          <a:sym typeface="Arial"/>
                        </a:rPr>
                        <a:t>Base</a:t>
                      </a:r>
                    </a:p>
                  </a:txBody>
                  <a:tcPr marL="0" marR="0" marT="0" marB="0"/>
                </a:tc>
                <a:tc>
                  <a:txBody>
                    <a:bodyPr/>
                    <a:lstStyle/>
                    <a:p>
                      <a:pPr marL="0" marR="0" lvl="0" indent="0" algn="l" rtl="0">
                        <a:lnSpc>
                          <a:spcPct val="155000"/>
                        </a:lnSpc>
                        <a:spcBef>
                          <a:spcPts val="0"/>
                        </a:spcBef>
                        <a:spcAft>
                          <a:spcPts val="0"/>
                        </a:spcAft>
                        <a:buClr>
                          <a:srgbClr val="FD1313"/>
                        </a:buClr>
                        <a:buSzPct val="25000"/>
                        <a:buFont typeface="Arial"/>
                        <a:buNone/>
                      </a:pPr>
                      <a:r>
                        <a:rPr lang="en-US" sz="2800" b="1" i="0" u="none" strike="noStrike" cap="none" baseline="0">
                          <a:solidFill>
                            <a:srgbClr val="FD1313"/>
                          </a:solidFill>
                          <a:latin typeface="Arial"/>
                          <a:ea typeface="Arial"/>
                          <a:cs typeface="Arial"/>
                          <a:sym typeface="Arial"/>
                        </a:rPr>
                        <a:t>Exponent</a:t>
                      </a:r>
                    </a:p>
                  </a:txBody>
                  <a:tcPr marL="0" marR="0" marT="0" marB="0"/>
                </a:tc>
              </a:tr>
            </a:tbl>
          </a:graphicData>
        </a:graphic>
      </p:graphicFrame>
      <p:grpSp>
        <p:nvGrpSpPr>
          <p:cNvPr id="552" name="Shape 552"/>
          <p:cNvGrpSpPr/>
          <p:nvPr/>
        </p:nvGrpSpPr>
        <p:grpSpPr>
          <a:xfrm>
            <a:off x="1981200" y="2438400"/>
            <a:ext cx="4876800" cy="1371600"/>
            <a:chOff x="2057400" y="1981200"/>
            <a:chExt cx="4876800" cy="1371600"/>
          </a:xfrm>
        </p:grpSpPr>
        <p:cxnSp>
          <p:nvCxnSpPr>
            <p:cNvPr id="553" name="Shape 553"/>
            <p:cNvCxnSpPr/>
            <p:nvPr/>
          </p:nvCxnSpPr>
          <p:spPr>
            <a:xfrm>
              <a:off x="2057400" y="2057400"/>
              <a:ext cx="1143000" cy="533399"/>
            </a:xfrm>
            <a:prstGeom prst="straightConnector1">
              <a:avLst/>
            </a:prstGeom>
            <a:noFill/>
            <a:ln w="38100" cap="rnd">
              <a:solidFill>
                <a:srgbClr val="555FFF"/>
              </a:solidFill>
              <a:prstDash val="solid"/>
              <a:miter/>
              <a:headEnd type="none" w="med" len="med"/>
              <a:tailEnd type="none" w="med" len="med"/>
            </a:ln>
          </p:spPr>
        </p:cxnSp>
        <p:cxnSp>
          <p:nvCxnSpPr>
            <p:cNvPr id="554" name="Shape 554"/>
            <p:cNvCxnSpPr/>
            <p:nvPr/>
          </p:nvCxnSpPr>
          <p:spPr>
            <a:xfrm flipH="1">
              <a:off x="6172200" y="1981200"/>
              <a:ext cx="304799" cy="381000"/>
            </a:xfrm>
            <a:prstGeom prst="straightConnector1">
              <a:avLst/>
            </a:prstGeom>
            <a:noFill/>
            <a:ln w="38100" cap="rnd">
              <a:solidFill>
                <a:schemeClr val="dk1"/>
              </a:solidFill>
              <a:prstDash val="solid"/>
              <a:miter/>
              <a:headEnd type="none" w="med" len="med"/>
              <a:tailEnd type="none" w="med" len="med"/>
            </a:ln>
          </p:spPr>
        </p:cxnSp>
        <p:cxnSp>
          <p:nvCxnSpPr>
            <p:cNvPr id="555" name="Shape 555"/>
            <p:cNvCxnSpPr/>
            <p:nvPr/>
          </p:nvCxnSpPr>
          <p:spPr>
            <a:xfrm rot="10800000">
              <a:off x="6400800" y="2667000"/>
              <a:ext cx="533399" cy="533399"/>
            </a:xfrm>
            <a:prstGeom prst="straightConnector1">
              <a:avLst/>
            </a:prstGeom>
            <a:noFill/>
            <a:ln w="38100" cap="rnd">
              <a:solidFill>
                <a:srgbClr val="FD1313"/>
              </a:solidFill>
              <a:prstDash val="solid"/>
              <a:miter/>
              <a:headEnd type="none" w="med" len="med"/>
              <a:tailEnd type="none" w="med" len="med"/>
            </a:ln>
          </p:spPr>
        </p:cxnSp>
        <p:cxnSp>
          <p:nvCxnSpPr>
            <p:cNvPr id="556" name="Shape 556"/>
            <p:cNvCxnSpPr/>
            <p:nvPr/>
          </p:nvCxnSpPr>
          <p:spPr>
            <a:xfrm rot="10800000" flipH="1">
              <a:off x="5867400" y="2819400"/>
              <a:ext cx="76199" cy="533399"/>
            </a:xfrm>
            <a:prstGeom prst="straightConnector1">
              <a:avLst/>
            </a:prstGeom>
            <a:noFill/>
            <a:ln w="38100" cap="rnd">
              <a:solidFill>
                <a:srgbClr val="FF9F11"/>
              </a:solidFill>
              <a:prstDash val="solid"/>
              <a:miter/>
              <a:headEnd type="none" w="med" len="med"/>
              <a:tailEnd type="none" w="med" len="med"/>
            </a:ln>
          </p:spPr>
        </p:cxnSp>
        <p:cxnSp>
          <p:nvCxnSpPr>
            <p:cNvPr id="557" name="Shape 557"/>
            <p:cNvCxnSpPr/>
            <p:nvPr/>
          </p:nvCxnSpPr>
          <p:spPr>
            <a:xfrm rot="10800000" flipH="1">
              <a:off x="3886200" y="2819399"/>
              <a:ext cx="533399" cy="457200"/>
            </a:xfrm>
            <a:prstGeom prst="straightConnector1">
              <a:avLst/>
            </a:prstGeom>
            <a:noFill/>
            <a:ln w="38100" cap="rnd">
              <a:solidFill>
                <a:srgbClr val="000080"/>
              </a:solidFill>
              <a:prstDash val="solid"/>
              <a:miter/>
              <a:headEnd type="none" w="med" len="med"/>
              <a:tailEnd type="none" w="med" len="med"/>
            </a:ln>
          </p:spPr>
        </p:cxnSp>
        <p:cxnSp>
          <p:nvCxnSpPr>
            <p:cNvPr id="558" name="Shape 558"/>
            <p:cNvCxnSpPr/>
            <p:nvPr/>
          </p:nvCxnSpPr>
          <p:spPr>
            <a:xfrm rot="10800000" flipH="1">
              <a:off x="2590800" y="2819400"/>
              <a:ext cx="1143000" cy="533399"/>
            </a:xfrm>
            <a:prstGeom prst="straightConnector1">
              <a:avLst/>
            </a:prstGeom>
            <a:noFill/>
            <a:ln w="38100" cap="rnd">
              <a:solidFill>
                <a:schemeClr val="dk1"/>
              </a:solidFill>
              <a:prstDash val="solid"/>
              <a:miter/>
              <a:headEnd type="none" w="med" len="med"/>
              <a:tailEnd type="none" w="med" len="med"/>
            </a:ln>
          </p:spPr>
        </p:cxnSp>
      </p:grpSp>
      <p:sp>
        <p:nvSpPr>
          <p:cNvPr id="559" name="Shape 559"/>
          <p:cNvSpPr txBox="1"/>
          <p:nvPr/>
        </p:nvSpPr>
        <p:spPr>
          <a:xfrm>
            <a:off x="762000" y="6172200"/>
            <a:ext cx="3276600" cy="476249"/>
          </a:xfrm>
          <a:prstGeom prst="rect">
            <a:avLst/>
          </a:prstGeom>
          <a:noFill/>
          <a:ln>
            <a:noFill/>
          </a:ln>
        </p:spPr>
        <p:txBody>
          <a:bodyPr lIns="91425" tIns="45700" rIns="91425" bIns="45700" anchor="t"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1400" b="0" i="0" u="none" strike="noStrike" cap="none" baseline="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563"/>
        <p:cNvGrpSpPr/>
        <p:nvPr/>
      </p:nvGrpSpPr>
      <p:grpSpPr>
        <a:xfrm>
          <a:off x="0" y="0"/>
          <a:ext cx="0" cy="0"/>
          <a:chOff x="0" y="0"/>
          <a:chExt cx="0" cy="0"/>
        </a:xfrm>
      </p:grpSpPr>
      <p:sp>
        <p:nvSpPr>
          <p:cNvPr id="564" name="Shape 564"/>
          <p:cNvSpPr txBox="1"/>
          <p:nvPr/>
        </p:nvSpPr>
        <p:spPr>
          <a:xfrm>
            <a:off x="6553200" y="6245225"/>
            <a:ext cx="2133599" cy="476249"/>
          </a:xfrm>
          <a:prstGeom prst="rect">
            <a:avLst/>
          </a:prstGeom>
          <a:noFill/>
          <a:ln>
            <a:noFill/>
          </a:ln>
        </p:spPr>
        <p:txBody>
          <a:bodyPr lIns="91425" tIns="45700" rIns="91425" bIns="45700" anchor="t" anchorCtr="0">
            <a:normAutofit/>
          </a:bodyPr>
          <a:lstStyle/>
          <a:p>
            <a:pPr marL="0" marR="0" lvl="0" indent="0" algn="r" rtl="0">
              <a:lnSpc>
                <a:spcPct val="100000"/>
              </a:lnSpc>
              <a:spcBef>
                <a:spcPts val="0"/>
              </a:spcBef>
              <a:spcAft>
                <a:spcPts val="0"/>
              </a:spcAft>
              <a:buClr>
                <a:srgbClr val="FF9F11"/>
              </a:buClr>
              <a:buSzPct val="25000"/>
              <a:buFont typeface="Arial"/>
              <a:buNone/>
            </a:pPr>
            <a:r>
              <a:rPr lang="en-US" sz="1400" b="0" i="0" u="none" strike="noStrike" cap="none" baseline="0">
                <a:solidFill>
                  <a:srgbClr val="FF9F11"/>
                </a:solidFill>
                <a:latin typeface="Arial"/>
                <a:ea typeface="Arial"/>
                <a:cs typeface="Arial"/>
                <a:sym typeface="Arial"/>
              </a:rPr>
              <a:t>5-*</a:t>
            </a:r>
          </a:p>
        </p:txBody>
      </p:sp>
      <p:sp>
        <p:nvSpPr>
          <p:cNvPr id="565" name="Shape 565"/>
          <p:cNvSpPr txBox="1">
            <a:spLocks noGrp="1"/>
          </p:cNvSpPr>
          <p:nvPr>
            <p:ph type="title"/>
          </p:nvPr>
        </p:nvSpPr>
        <p:spPr>
          <a:xfrm>
            <a:off x="762000" y="274637"/>
            <a:ext cx="7924799" cy="1143000"/>
          </a:xfrm>
          <a:prstGeom prst="rect">
            <a:avLst/>
          </a:prstGeom>
          <a:noFill/>
          <a:ln>
            <a:noFill/>
          </a:ln>
        </p:spPr>
        <p:txBody>
          <a:bodyPr lIns="91425" tIns="45700" rIns="91425" bIns="45700" anchor="ctr"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4400" b="1" i="0" u="none" strike="noStrike" cap="none" baseline="0">
                <a:solidFill>
                  <a:srgbClr val="000080"/>
                </a:solidFill>
                <a:latin typeface="Arial"/>
                <a:ea typeface="Arial"/>
                <a:cs typeface="Arial"/>
                <a:sym typeface="Arial"/>
              </a:rPr>
              <a:t>Format Specification</a:t>
            </a:r>
          </a:p>
        </p:txBody>
      </p:sp>
      <p:sp>
        <p:nvSpPr>
          <p:cNvPr id="566" name="Shape 566"/>
          <p:cNvSpPr txBox="1">
            <a:spLocks noGrp="1"/>
          </p:cNvSpPr>
          <p:nvPr>
            <p:ph type="body" idx="1"/>
          </p:nvPr>
        </p:nvSpPr>
        <p:spPr>
          <a:xfrm>
            <a:off x="914400" y="1524000"/>
            <a:ext cx="7772400" cy="4525961"/>
          </a:xfrm>
          <a:prstGeom prst="rect">
            <a:avLst/>
          </a:prstGeom>
          <a:noFill/>
          <a:ln>
            <a:noFill/>
          </a:ln>
        </p:spPr>
        <p:txBody>
          <a:bodyPr lIns="91425" tIns="45700" rIns="91425" bIns="45700" anchor="t" anchorCtr="0">
            <a:normAutofit/>
          </a:bodyPr>
          <a:lstStyle/>
          <a:p>
            <a:pPr marL="342900" marR="0" lvl="0" indent="-342900" algn="l" rtl="0">
              <a:lnSpc>
                <a:spcPct val="100000"/>
              </a:lnSpc>
              <a:spcBef>
                <a:spcPts val="0"/>
              </a:spcBef>
              <a:spcAft>
                <a:spcPts val="0"/>
              </a:spcAft>
              <a:buClr>
                <a:srgbClr val="000080"/>
              </a:buClr>
              <a:buSzPct val="100000"/>
              <a:buFont typeface="Arial"/>
              <a:buChar char="▪"/>
            </a:pPr>
            <a:r>
              <a:rPr lang="en-US" sz="3200" b="0" i="0" u="none" strike="noStrike" cap="none" baseline="0">
                <a:solidFill>
                  <a:schemeClr val="dk1"/>
                </a:solidFill>
                <a:latin typeface="Arial"/>
                <a:ea typeface="Arial"/>
                <a:cs typeface="Arial"/>
                <a:sym typeface="Arial"/>
              </a:rPr>
              <a:t>Predefined format, usually in 8 bits</a:t>
            </a:r>
          </a:p>
          <a:p>
            <a:pPr marL="742950" marR="0" lvl="1" indent="-285750" algn="l" rtl="0">
              <a:lnSpc>
                <a:spcPct val="100000"/>
              </a:lnSpc>
              <a:spcBef>
                <a:spcPts val="560"/>
              </a:spcBef>
              <a:spcAft>
                <a:spcPts val="0"/>
              </a:spcAft>
              <a:buClr>
                <a:srgbClr val="FF9F11"/>
              </a:buClr>
              <a:buSzPct val="100000"/>
              <a:buFont typeface="Arial"/>
              <a:buChar char="▪"/>
            </a:pPr>
            <a:r>
              <a:rPr lang="en-US" sz="2800" b="0" i="0" u="none" strike="noStrike" cap="none" baseline="0">
                <a:solidFill>
                  <a:schemeClr val="dk1"/>
                </a:solidFill>
                <a:latin typeface="Arial"/>
                <a:ea typeface="Arial"/>
                <a:cs typeface="Arial"/>
                <a:sym typeface="Arial"/>
              </a:rPr>
              <a:t>Increased range of values (two digits of exponent) traded for decreased precision (two digits of mantissa)</a:t>
            </a:r>
          </a:p>
          <a:p>
            <a:pPr marL="342900" marR="0" lvl="0" indent="-165100" algn="l" rtl="0">
              <a:spcBef>
                <a:spcPts val="560"/>
              </a:spcBef>
              <a:spcAft>
                <a:spcPts val="0"/>
              </a:spcAft>
              <a:buClr>
                <a:srgbClr val="000080"/>
              </a:buClr>
              <a:buFont typeface="Arial"/>
              <a:buNone/>
            </a:pPr>
            <a:endParaRPr sz="2800" b="0" i="0" u="none" strike="noStrike" cap="none" baseline="0">
              <a:solidFill>
                <a:schemeClr val="dk1"/>
              </a:solidFill>
              <a:latin typeface="Arial"/>
              <a:ea typeface="Arial"/>
              <a:cs typeface="Arial"/>
              <a:sym typeface="Arial"/>
            </a:endParaRPr>
          </a:p>
        </p:txBody>
      </p:sp>
      <p:graphicFrame>
        <p:nvGraphicFramePr>
          <p:cNvPr id="567" name="Shape 567"/>
          <p:cNvGraphicFramePr/>
          <p:nvPr/>
        </p:nvGraphicFramePr>
        <p:xfrm>
          <a:off x="1066800" y="3657600"/>
          <a:ext cx="7134200" cy="2201850"/>
        </p:xfrm>
        <a:graphic>
          <a:graphicData uri="http://schemas.openxmlformats.org/drawingml/2006/table">
            <a:tbl>
              <a:tblPr>
                <a:noFill/>
                <a:tableStyleId>{EC44A019-85DC-4400-9C85-43BFAC349068}</a:tableStyleId>
              </a:tblPr>
              <a:tblGrid>
                <a:gridCol w="3468675"/>
                <a:gridCol w="3665525"/>
              </a:tblGrid>
              <a:tr h="517525">
                <a:tc gridSpan="2">
                  <a:txBody>
                    <a:bodyPr/>
                    <a:lstStyle/>
                    <a:p>
                      <a:pPr marL="0" marR="0" lvl="0" indent="0" algn="l" rtl="0">
                        <a:lnSpc>
                          <a:spcPct val="100000"/>
                        </a:lnSpc>
                        <a:spcBef>
                          <a:spcPts val="0"/>
                        </a:spcBef>
                        <a:spcAft>
                          <a:spcPts val="0"/>
                        </a:spcAft>
                        <a:buClr>
                          <a:srgbClr val="FF9F11"/>
                        </a:buClr>
                        <a:buSzPct val="25000"/>
                        <a:buFont typeface="Arial"/>
                        <a:buNone/>
                      </a:pPr>
                      <a:r>
                        <a:rPr lang="en-US" sz="2800" b="1" i="0" u="none" strike="noStrike" cap="none" baseline="0">
                          <a:solidFill>
                            <a:srgbClr val="FF9F11"/>
                          </a:solidFill>
                          <a:latin typeface="Arial"/>
                          <a:ea typeface="Arial"/>
                          <a:cs typeface="Arial"/>
                          <a:sym typeface="Arial"/>
                        </a:rPr>
                        <a:t>Sign of the mantissa</a:t>
                      </a:r>
                    </a:p>
                  </a:txBody>
                  <a:tcPr marL="0" marR="0" marT="0" marB="0"/>
                </a:tc>
                <a:tc hMerge="1">
                  <a:txBody>
                    <a:bodyPr/>
                    <a:lstStyle/>
                    <a:p>
                      <a:endParaRPr lang="en-US"/>
                    </a:p>
                  </a:txBody>
                  <a:tcPr/>
                </a:tc>
              </a:tr>
              <a:tr h="930275">
                <a:tc gridSpan="2">
                  <a:txBody>
                    <a:bodyPr/>
                    <a:lstStyle/>
                    <a:p>
                      <a:pPr marL="0" marR="0" lvl="0" indent="0" algn="ctr" rtl="0">
                        <a:lnSpc>
                          <a:spcPct val="135000"/>
                        </a:lnSpc>
                        <a:spcBef>
                          <a:spcPts val="0"/>
                        </a:spcBef>
                        <a:spcAft>
                          <a:spcPts val="0"/>
                        </a:spcAft>
                        <a:buClr>
                          <a:srgbClr val="FF9F11"/>
                        </a:buClr>
                        <a:buSzPct val="25000"/>
                        <a:buFont typeface="Arial"/>
                        <a:buNone/>
                      </a:pPr>
                      <a:r>
                        <a:rPr lang="en-US" sz="4000" b="1" i="0" u="none" strike="noStrike" cap="none" baseline="0">
                          <a:solidFill>
                            <a:srgbClr val="FF9F11"/>
                          </a:solidFill>
                          <a:latin typeface="Arial"/>
                          <a:ea typeface="Arial"/>
                          <a:cs typeface="Arial"/>
                          <a:sym typeface="Arial"/>
                        </a:rPr>
                        <a:t>S</a:t>
                      </a:r>
                      <a:r>
                        <a:rPr lang="en-US" sz="4000" b="1" i="0" u="none" strike="noStrike" cap="none" baseline="0">
                          <a:solidFill>
                            <a:srgbClr val="FD1313"/>
                          </a:solidFill>
                          <a:latin typeface="Arial"/>
                          <a:ea typeface="Arial"/>
                          <a:cs typeface="Arial"/>
                          <a:sym typeface="Arial"/>
                        </a:rPr>
                        <a:t>EE</a:t>
                      </a:r>
                      <a:r>
                        <a:rPr lang="en-US" sz="4000" b="1" i="0" u="none" strike="noStrike" cap="none" baseline="0">
                          <a:solidFill>
                            <a:srgbClr val="000080"/>
                          </a:solidFill>
                          <a:latin typeface="Arial"/>
                          <a:ea typeface="Arial"/>
                          <a:cs typeface="Arial"/>
                          <a:sym typeface="Arial"/>
                        </a:rPr>
                        <a:t>MMMMM</a:t>
                      </a:r>
                    </a:p>
                  </a:txBody>
                  <a:tcPr marL="0" marR="0" marT="0" marB="0"/>
                </a:tc>
                <a:tc hMerge="1">
                  <a:txBody>
                    <a:bodyPr/>
                    <a:lstStyle/>
                    <a:p>
                      <a:endParaRPr lang="en-US"/>
                    </a:p>
                  </a:txBody>
                  <a:tcPr/>
                </a:tc>
              </a:tr>
              <a:tr h="754050">
                <a:tc>
                  <a:txBody>
                    <a:bodyPr/>
                    <a:lstStyle/>
                    <a:p>
                      <a:pPr marL="0" marR="0" lvl="0" indent="0" algn="ctr" rtl="0">
                        <a:lnSpc>
                          <a:spcPct val="155000"/>
                        </a:lnSpc>
                        <a:spcBef>
                          <a:spcPts val="0"/>
                        </a:spcBef>
                        <a:spcAft>
                          <a:spcPts val="0"/>
                        </a:spcAft>
                        <a:buClr>
                          <a:srgbClr val="FD1313"/>
                        </a:buClr>
                        <a:buSzPct val="25000"/>
                        <a:buFont typeface="Arial"/>
                        <a:buNone/>
                      </a:pPr>
                      <a:r>
                        <a:rPr lang="en-US" sz="2800" b="1" i="0" u="none" strike="noStrike" cap="none" baseline="0">
                          <a:solidFill>
                            <a:srgbClr val="FD1313"/>
                          </a:solidFill>
                          <a:latin typeface="Arial"/>
                          <a:ea typeface="Arial"/>
                          <a:cs typeface="Arial"/>
                          <a:sym typeface="Arial"/>
                        </a:rPr>
                        <a:t>2-digit Exponent</a:t>
                      </a:r>
                    </a:p>
                  </a:txBody>
                  <a:tcPr marL="0" marR="0" marT="0" marB="0"/>
                </a:tc>
                <a:tc>
                  <a:txBody>
                    <a:bodyPr/>
                    <a:lstStyle/>
                    <a:p>
                      <a:pPr marL="0" marR="0" lvl="0" indent="0" algn="ctr" rtl="0">
                        <a:lnSpc>
                          <a:spcPct val="155000"/>
                        </a:lnSpc>
                        <a:spcBef>
                          <a:spcPts val="0"/>
                        </a:spcBef>
                        <a:spcAft>
                          <a:spcPts val="0"/>
                        </a:spcAft>
                        <a:buClr>
                          <a:srgbClr val="000080"/>
                        </a:buClr>
                        <a:buSzPct val="25000"/>
                        <a:buFont typeface="Arial"/>
                        <a:buNone/>
                      </a:pPr>
                      <a:r>
                        <a:rPr lang="en-US" sz="2800" b="1" i="0" u="none" strike="noStrike" cap="none" baseline="0">
                          <a:solidFill>
                            <a:srgbClr val="000080"/>
                          </a:solidFill>
                          <a:latin typeface="Arial"/>
                          <a:ea typeface="Arial"/>
                          <a:cs typeface="Arial"/>
                          <a:sym typeface="Arial"/>
                        </a:rPr>
                        <a:t>5-digit Mantissa</a:t>
                      </a:r>
                    </a:p>
                  </a:txBody>
                  <a:tcPr marL="0" marR="0" marT="0" marB="0"/>
                </a:tc>
              </a:tr>
            </a:tbl>
          </a:graphicData>
        </a:graphic>
      </p:graphicFrame>
      <p:grpSp>
        <p:nvGrpSpPr>
          <p:cNvPr id="568" name="Shape 568"/>
          <p:cNvGrpSpPr/>
          <p:nvPr/>
        </p:nvGrpSpPr>
        <p:grpSpPr>
          <a:xfrm>
            <a:off x="2286000" y="4114800"/>
            <a:ext cx="4114800" cy="1295400"/>
            <a:chOff x="2286000" y="2819400"/>
            <a:chExt cx="4114800" cy="1295400"/>
          </a:xfrm>
        </p:grpSpPr>
        <p:cxnSp>
          <p:nvCxnSpPr>
            <p:cNvPr id="569" name="Shape 569"/>
            <p:cNvCxnSpPr/>
            <p:nvPr/>
          </p:nvCxnSpPr>
          <p:spPr>
            <a:xfrm>
              <a:off x="2286000" y="2819400"/>
              <a:ext cx="609599" cy="533399"/>
            </a:xfrm>
            <a:prstGeom prst="straightConnector1">
              <a:avLst/>
            </a:prstGeom>
            <a:noFill/>
            <a:ln w="38100" cap="rnd">
              <a:solidFill>
                <a:srgbClr val="FF9F11"/>
              </a:solidFill>
              <a:prstDash val="solid"/>
              <a:miter/>
              <a:headEnd type="none" w="med" len="med"/>
              <a:tailEnd type="none" w="med" len="med"/>
            </a:ln>
          </p:spPr>
        </p:cxnSp>
        <p:cxnSp>
          <p:nvCxnSpPr>
            <p:cNvPr id="570" name="Shape 570"/>
            <p:cNvCxnSpPr/>
            <p:nvPr/>
          </p:nvCxnSpPr>
          <p:spPr>
            <a:xfrm rot="10800000">
              <a:off x="5334000" y="3733799"/>
              <a:ext cx="1066799" cy="381000"/>
            </a:xfrm>
            <a:prstGeom prst="straightConnector1">
              <a:avLst/>
            </a:prstGeom>
            <a:noFill/>
            <a:ln w="38100" cap="rnd">
              <a:solidFill>
                <a:srgbClr val="000080"/>
              </a:solidFill>
              <a:prstDash val="solid"/>
              <a:miter/>
              <a:headEnd type="none" w="med" len="med"/>
              <a:tailEnd type="none" w="med" len="med"/>
            </a:ln>
          </p:spPr>
        </p:cxnSp>
        <p:cxnSp>
          <p:nvCxnSpPr>
            <p:cNvPr id="571" name="Shape 571"/>
            <p:cNvCxnSpPr/>
            <p:nvPr/>
          </p:nvCxnSpPr>
          <p:spPr>
            <a:xfrm rot="10800000" flipH="1">
              <a:off x="2667000" y="3657599"/>
              <a:ext cx="1066799" cy="381000"/>
            </a:xfrm>
            <a:prstGeom prst="straightConnector1">
              <a:avLst/>
            </a:prstGeom>
            <a:noFill/>
            <a:ln w="38100" cap="rnd">
              <a:solidFill>
                <a:srgbClr val="FD1313"/>
              </a:solidFill>
              <a:prstDash val="solid"/>
              <a:miter/>
              <a:headEnd type="none" w="med" len="med"/>
              <a:tailEnd type="none" w="med" len="med"/>
            </a:ln>
          </p:spPr>
        </p:cxnSp>
      </p:grpSp>
      <p:sp>
        <p:nvSpPr>
          <p:cNvPr id="572" name="Shape 572"/>
          <p:cNvSpPr txBox="1"/>
          <p:nvPr/>
        </p:nvSpPr>
        <p:spPr>
          <a:xfrm>
            <a:off x="762000" y="6248400"/>
            <a:ext cx="3657600" cy="476249"/>
          </a:xfrm>
          <a:prstGeom prst="rect">
            <a:avLst/>
          </a:prstGeom>
          <a:noFill/>
          <a:ln>
            <a:noFill/>
          </a:ln>
        </p:spPr>
        <p:txBody>
          <a:bodyPr lIns="91425" tIns="45700" rIns="91425" bIns="45700" anchor="t"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1400" b="0" i="0" u="none" strike="noStrike" cap="none" baseline="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576"/>
        <p:cNvGrpSpPr/>
        <p:nvPr/>
      </p:nvGrpSpPr>
      <p:grpSpPr>
        <a:xfrm>
          <a:off x="0" y="0"/>
          <a:ext cx="0" cy="0"/>
          <a:chOff x="0" y="0"/>
          <a:chExt cx="0" cy="0"/>
        </a:xfrm>
      </p:grpSpPr>
      <p:sp>
        <p:nvSpPr>
          <p:cNvPr id="577" name="Shape 577"/>
          <p:cNvSpPr txBox="1"/>
          <p:nvPr/>
        </p:nvSpPr>
        <p:spPr>
          <a:xfrm>
            <a:off x="6553200" y="6245225"/>
            <a:ext cx="2133599" cy="476249"/>
          </a:xfrm>
          <a:prstGeom prst="rect">
            <a:avLst/>
          </a:prstGeom>
          <a:noFill/>
          <a:ln>
            <a:noFill/>
          </a:ln>
        </p:spPr>
        <p:txBody>
          <a:bodyPr lIns="91425" tIns="45700" rIns="91425" bIns="45700" anchor="t" anchorCtr="0">
            <a:normAutofit/>
          </a:bodyPr>
          <a:lstStyle/>
          <a:p>
            <a:pPr marL="0" marR="0" lvl="0" indent="0" algn="r" rtl="0">
              <a:lnSpc>
                <a:spcPct val="100000"/>
              </a:lnSpc>
              <a:spcBef>
                <a:spcPts val="0"/>
              </a:spcBef>
              <a:spcAft>
                <a:spcPts val="0"/>
              </a:spcAft>
              <a:buClr>
                <a:srgbClr val="FF9F11"/>
              </a:buClr>
              <a:buSzPct val="25000"/>
              <a:buFont typeface="Arial"/>
              <a:buNone/>
            </a:pPr>
            <a:r>
              <a:rPr lang="en-US" sz="1400" b="0" i="0" u="none" strike="noStrike" cap="none" baseline="0">
                <a:solidFill>
                  <a:srgbClr val="FF9F11"/>
                </a:solidFill>
                <a:latin typeface="Arial"/>
                <a:ea typeface="Arial"/>
                <a:cs typeface="Arial"/>
                <a:sym typeface="Arial"/>
              </a:rPr>
              <a:t>5-*</a:t>
            </a:r>
          </a:p>
        </p:txBody>
      </p:sp>
      <p:sp>
        <p:nvSpPr>
          <p:cNvPr id="578" name="Shape 578"/>
          <p:cNvSpPr txBox="1">
            <a:spLocks noGrp="1"/>
          </p:cNvSpPr>
          <p:nvPr>
            <p:ph type="title"/>
          </p:nvPr>
        </p:nvSpPr>
        <p:spPr>
          <a:xfrm>
            <a:off x="762000" y="274637"/>
            <a:ext cx="7924799" cy="1143000"/>
          </a:xfrm>
          <a:prstGeom prst="rect">
            <a:avLst/>
          </a:prstGeom>
          <a:noFill/>
          <a:ln>
            <a:noFill/>
          </a:ln>
        </p:spPr>
        <p:txBody>
          <a:bodyPr lIns="91425" tIns="45700" rIns="91425" bIns="45700" anchor="ctr"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4400" b="1" i="0" u="none" strike="noStrike" cap="none" baseline="0">
                <a:solidFill>
                  <a:srgbClr val="000080"/>
                </a:solidFill>
                <a:latin typeface="Arial"/>
                <a:ea typeface="Arial"/>
                <a:cs typeface="Arial"/>
                <a:sym typeface="Arial"/>
              </a:rPr>
              <a:t>Format</a:t>
            </a:r>
          </a:p>
        </p:txBody>
      </p:sp>
      <p:sp>
        <p:nvSpPr>
          <p:cNvPr id="579" name="Shape 579"/>
          <p:cNvSpPr txBox="1">
            <a:spLocks noGrp="1"/>
          </p:cNvSpPr>
          <p:nvPr>
            <p:ph type="body" idx="1"/>
          </p:nvPr>
        </p:nvSpPr>
        <p:spPr>
          <a:xfrm>
            <a:off x="990600" y="1524000"/>
            <a:ext cx="7848599" cy="3886200"/>
          </a:xfrm>
          <a:prstGeom prst="rect">
            <a:avLst/>
          </a:prstGeom>
          <a:noFill/>
          <a:ln>
            <a:noFill/>
          </a:ln>
        </p:spPr>
        <p:txBody>
          <a:bodyPr lIns="91425" tIns="45700" rIns="91425" bIns="45700" anchor="t" anchorCtr="0">
            <a:normAutofit/>
          </a:bodyPr>
          <a:lstStyle/>
          <a:p>
            <a:pPr marL="342900" marR="0" lvl="0" indent="-342900" algn="l" rtl="0">
              <a:lnSpc>
                <a:spcPct val="100000"/>
              </a:lnSpc>
              <a:spcBef>
                <a:spcPts val="0"/>
              </a:spcBef>
              <a:spcAft>
                <a:spcPts val="0"/>
              </a:spcAft>
              <a:buClr>
                <a:srgbClr val="000080"/>
              </a:buClr>
              <a:buSzPct val="100000"/>
              <a:buFont typeface="Arial"/>
              <a:buChar char="▪"/>
            </a:pPr>
            <a:r>
              <a:rPr lang="en-US" sz="2800" b="0" i="0" u="none" strike="noStrike" cap="none" baseline="0">
                <a:solidFill>
                  <a:schemeClr val="dk1"/>
                </a:solidFill>
                <a:latin typeface="Arial"/>
                <a:ea typeface="Arial"/>
                <a:cs typeface="Arial"/>
                <a:sym typeface="Arial"/>
              </a:rPr>
              <a:t>Mantissa: sign digit in sign-magnitude format </a:t>
            </a:r>
          </a:p>
          <a:p>
            <a:pPr marL="342900" marR="0" lvl="0" indent="-342900" algn="l" rtl="0">
              <a:lnSpc>
                <a:spcPct val="100000"/>
              </a:lnSpc>
              <a:spcBef>
                <a:spcPts val="560"/>
              </a:spcBef>
              <a:spcAft>
                <a:spcPts val="0"/>
              </a:spcAft>
              <a:buClr>
                <a:srgbClr val="000080"/>
              </a:buClr>
              <a:buSzPct val="100000"/>
              <a:buFont typeface="Arial"/>
              <a:buChar char="▪"/>
            </a:pPr>
            <a:r>
              <a:rPr lang="en-US" sz="2800" b="0" i="0" u="none" strike="noStrike" cap="none" baseline="0">
                <a:solidFill>
                  <a:schemeClr val="dk1"/>
                </a:solidFill>
                <a:latin typeface="Arial"/>
                <a:ea typeface="Arial"/>
                <a:cs typeface="Arial"/>
                <a:sym typeface="Arial"/>
              </a:rPr>
              <a:t>Assume decimal point located at beginning of mantissa</a:t>
            </a:r>
          </a:p>
          <a:p>
            <a:pPr marL="342900" marR="0" lvl="0" indent="-342900" algn="l" rtl="0">
              <a:lnSpc>
                <a:spcPct val="100000"/>
              </a:lnSpc>
              <a:spcBef>
                <a:spcPts val="560"/>
              </a:spcBef>
              <a:spcAft>
                <a:spcPts val="0"/>
              </a:spcAft>
              <a:buClr>
                <a:srgbClr val="000080"/>
              </a:buClr>
              <a:buSzPct val="100000"/>
              <a:buFont typeface="Arial"/>
              <a:buChar char="▪"/>
            </a:pPr>
            <a:r>
              <a:rPr lang="en-US" sz="2800" b="0" i="0" u="none" strike="noStrike" cap="none" baseline="0">
                <a:solidFill>
                  <a:schemeClr val="dk1"/>
                </a:solidFill>
                <a:latin typeface="Arial"/>
                <a:ea typeface="Arial"/>
                <a:cs typeface="Arial"/>
                <a:sym typeface="Arial"/>
              </a:rPr>
              <a:t>Excess-N notation: Complementary notation </a:t>
            </a:r>
          </a:p>
          <a:p>
            <a:pPr marL="742950" marR="0" lvl="1" indent="-285750" algn="l" rtl="0">
              <a:lnSpc>
                <a:spcPct val="100000"/>
              </a:lnSpc>
              <a:spcBef>
                <a:spcPts val="560"/>
              </a:spcBef>
              <a:spcAft>
                <a:spcPts val="0"/>
              </a:spcAft>
              <a:buClr>
                <a:srgbClr val="FF9F11"/>
              </a:buClr>
              <a:buSzPct val="100000"/>
              <a:buFont typeface="Arial"/>
              <a:buChar char="▪"/>
            </a:pPr>
            <a:r>
              <a:rPr lang="en-US" sz="2800" b="0" i="0" u="none" strike="noStrike" cap="none" baseline="0">
                <a:solidFill>
                  <a:schemeClr val="dk1"/>
                </a:solidFill>
                <a:latin typeface="Arial"/>
                <a:ea typeface="Arial"/>
                <a:cs typeface="Arial"/>
                <a:sym typeface="Arial"/>
              </a:rPr>
              <a:t>Pick middle value as offset where N is the middle value</a:t>
            </a:r>
            <a:r>
              <a:rPr lang="en-US" sz="2000" b="0" i="0" u="none" strike="noStrike" cap="none" baseline="0">
                <a:solidFill>
                  <a:schemeClr val="dk1"/>
                </a:solidFill>
                <a:latin typeface="Arial"/>
                <a:ea typeface="Arial"/>
                <a:cs typeface="Arial"/>
                <a:sym typeface="Arial"/>
              </a:rPr>
              <a:t> </a:t>
            </a:r>
          </a:p>
        </p:txBody>
      </p:sp>
      <p:graphicFrame>
        <p:nvGraphicFramePr>
          <p:cNvPr id="580" name="Shape 580"/>
          <p:cNvGraphicFramePr/>
          <p:nvPr/>
        </p:nvGraphicFramePr>
        <p:xfrm>
          <a:off x="1219200" y="4953000"/>
          <a:ext cx="7640625" cy="1241400"/>
        </p:xfrm>
        <a:graphic>
          <a:graphicData uri="http://schemas.openxmlformats.org/drawingml/2006/table">
            <a:tbl>
              <a:tblPr>
                <a:noFill/>
                <a:tableStyleId>{F71B45FD-B0AF-4B79-9CB3-822D8C064972}</a:tableStyleId>
              </a:tblPr>
              <a:tblGrid>
                <a:gridCol w="3373425"/>
                <a:gridCol w="1139825"/>
                <a:gridCol w="1101725"/>
                <a:gridCol w="927100"/>
                <a:gridCol w="1098550"/>
              </a:tblGrid>
              <a:tr h="396875">
                <a:tc>
                  <a:txBody>
                    <a:bodyPr/>
                    <a:lstStyle/>
                    <a:p>
                      <a:pPr marL="0" marR="0" lvl="0" indent="0" algn="l" rtl="0">
                        <a:lnSpc>
                          <a:spcPct val="100000"/>
                        </a:lnSpc>
                        <a:spcBef>
                          <a:spcPts val="0"/>
                        </a:spcBef>
                        <a:spcAft>
                          <a:spcPts val="0"/>
                        </a:spcAft>
                        <a:buClr>
                          <a:schemeClr val="lt1"/>
                        </a:buClr>
                        <a:buSzPct val="25000"/>
                        <a:buFont typeface="Arial"/>
                        <a:buNone/>
                      </a:pPr>
                      <a:r>
                        <a:rPr lang="en-US" sz="2000" b="0" i="0" u="none" strike="noStrike" cap="none" baseline="0">
                          <a:solidFill>
                            <a:schemeClr val="lt1"/>
                          </a:solidFill>
                          <a:latin typeface="Arial"/>
                          <a:ea typeface="Arial"/>
                          <a:cs typeface="Arial"/>
                          <a:sym typeface="Arial"/>
                        </a:rPr>
                        <a:t>Representation</a:t>
                      </a:r>
                    </a:p>
                  </a:txBody>
                  <a:tcPr marL="0" marR="0" marT="0" marB="0">
                    <a:lnL w="19050" cap="flat">
                      <a:solidFill>
                        <a:srgbClr val="FF9F11"/>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FF9F11"/>
                      </a:solidFill>
                      <a:prstDash val="solid"/>
                      <a:round/>
                      <a:headEnd type="none" w="med" len="med"/>
                      <a:tailEnd type="none" w="med" len="med"/>
                    </a:lnT>
                    <a:lnB w="19050" cap="flat">
                      <a:solidFill>
                        <a:schemeClr val="lt1"/>
                      </a:solidFill>
                      <a:prstDash val="solid"/>
                      <a:round/>
                      <a:headEnd type="none" w="med" len="med"/>
                      <a:tailEnd type="none" w="med" len="med"/>
                    </a:lnB>
                    <a:solidFill>
                      <a:srgbClr val="FF9F11"/>
                    </a:solidFill>
                  </a:tcPr>
                </a:tc>
                <a:tc>
                  <a:txBody>
                    <a:bodyPr/>
                    <a:lstStyle/>
                    <a:p>
                      <a:pPr marL="0" marR="0" lvl="0" indent="0" algn="ctr" rtl="0">
                        <a:lnSpc>
                          <a:spcPct val="100000"/>
                        </a:lnSpc>
                        <a:spcBef>
                          <a:spcPts val="0"/>
                        </a:spcBef>
                        <a:spcAft>
                          <a:spcPts val="0"/>
                        </a:spcAft>
                        <a:buClr>
                          <a:srgbClr val="FF9F11"/>
                        </a:buClr>
                        <a:buSzPct val="25000"/>
                        <a:buFont typeface="Arial"/>
                        <a:buNone/>
                      </a:pPr>
                      <a:r>
                        <a:rPr lang="en-US" sz="2000" b="1" i="1" u="none" strike="noStrike" cap="none" baseline="0">
                          <a:solidFill>
                            <a:srgbClr val="FF9F11"/>
                          </a:solidFill>
                          <a:latin typeface="Arial"/>
                          <a:ea typeface="Arial"/>
                          <a:cs typeface="Arial"/>
                          <a:sym typeface="Arial"/>
                        </a:rPr>
                        <a:t>0</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38100" cap="flat">
                      <a:solidFill>
                        <a:srgbClr val="FF9F11"/>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rgbClr val="FF9F11"/>
                        </a:buClr>
                        <a:buSzPct val="25000"/>
                        <a:buFont typeface="Arial"/>
                        <a:buNone/>
                      </a:pPr>
                      <a:r>
                        <a:rPr lang="en-US" sz="2000" b="1" i="1" u="none" strike="noStrike" cap="none" baseline="0">
                          <a:solidFill>
                            <a:srgbClr val="FF9F11"/>
                          </a:solidFill>
                          <a:latin typeface="Arial"/>
                          <a:ea typeface="Arial"/>
                          <a:cs typeface="Arial"/>
                          <a:sym typeface="Arial"/>
                        </a:rPr>
                        <a:t>49</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38100" cap="flat">
                      <a:solidFill>
                        <a:srgbClr val="FF9F11"/>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rgbClr val="FF9F11"/>
                        </a:buClr>
                        <a:buSzPct val="25000"/>
                        <a:buFont typeface="Arial"/>
                        <a:buNone/>
                      </a:pPr>
                      <a:r>
                        <a:rPr lang="en-US" sz="2000" b="1" i="1" u="none" strike="noStrike" cap="none" baseline="0">
                          <a:solidFill>
                            <a:srgbClr val="FF9F11"/>
                          </a:solidFill>
                          <a:latin typeface="Arial"/>
                          <a:ea typeface="Arial"/>
                          <a:cs typeface="Arial"/>
                          <a:sym typeface="Arial"/>
                        </a:rPr>
                        <a:t>50</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38100" cap="flat">
                      <a:solidFill>
                        <a:srgbClr val="FF9F11"/>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rgbClr val="FF9F11"/>
                        </a:buClr>
                        <a:buSzPct val="25000"/>
                        <a:buFont typeface="Arial"/>
                        <a:buNone/>
                      </a:pPr>
                      <a:r>
                        <a:rPr lang="en-US" sz="2000" b="1" i="1" u="none" strike="noStrike" cap="none" baseline="0">
                          <a:solidFill>
                            <a:srgbClr val="FF9F11"/>
                          </a:solidFill>
                          <a:latin typeface="Arial"/>
                          <a:ea typeface="Arial"/>
                          <a:cs typeface="Arial"/>
                          <a:sym typeface="Arial"/>
                        </a:rPr>
                        <a:t>99</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rgbClr val="000080"/>
                      </a:solidFill>
                      <a:prstDash val="solid"/>
                      <a:round/>
                      <a:headEnd type="none" w="med" len="med"/>
                      <a:tailEnd type="none" w="med" len="med"/>
                    </a:lnT>
                    <a:lnB w="38100" cap="flat">
                      <a:solidFill>
                        <a:srgbClr val="FF9F11"/>
                      </a:solidFill>
                      <a:prstDash val="solid"/>
                      <a:round/>
                      <a:headEnd type="none" w="med" len="med"/>
                      <a:tailEnd type="none" w="med" len="med"/>
                    </a:lnB>
                  </a:tcPr>
                </a:tc>
              </a:tr>
              <a:tr h="395275">
                <a:tc>
                  <a:txBody>
                    <a:bodyPr/>
                    <a:lstStyle/>
                    <a:p>
                      <a:pPr marL="0" marR="0" lvl="0" indent="0" algn="l" rtl="0">
                        <a:lnSpc>
                          <a:spcPct val="100000"/>
                        </a:lnSpc>
                        <a:spcBef>
                          <a:spcPts val="0"/>
                        </a:spcBef>
                        <a:spcAft>
                          <a:spcPts val="0"/>
                        </a:spcAft>
                        <a:buClr>
                          <a:schemeClr val="lt1"/>
                        </a:buClr>
                        <a:buSzPct val="25000"/>
                        <a:buFont typeface="Arial"/>
                        <a:buNone/>
                      </a:pPr>
                      <a:r>
                        <a:rPr lang="en-US" sz="2000" b="0" i="0" u="none" strike="noStrike" cap="none" baseline="0">
                          <a:solidFill>
                            <a:schemeClr val="lt1"/>
                          </a:solidFill>
                          <a:latin typeface="Arial"/>
                          <a:ea typeface="Arial"/>
                          <a:cs typeface="Arial"/>
                          <a:sym typeface="Arial"/>
                        </a:rPr>
                        <a:t>Exponent being represented</a:t>
                      </a:r>
                    </a:p>
                  </a:txBody>
                  <a:tcPr marL="0" marR="0" marT="0" marB="0">
                    <a:lnL w="19050" cap="flat">
                      <a:solidFill>
                        <a:srgbClr val="FF9F11"/>
                      </a:solidFill>
                      <a:prstDash val="solid"/>
                      <a:round/>
                      <a:headEnd type="none" w="med" len="med"/>
                      <a:tailEnd type="none" w="med" len="med"/>
                    </a:lnL>
                    <a:lnR w="19050" cap="flat">
                      <a:solidFill>
                        <a:srgbClr val="000080"/>
                      </a:solidFill>
                      <a:prstDash val="solid"/>
                      <a:round/>
                      <a:headEnd type="none" w="med" len="med"/>
                      <a:tailEnd type="none" w="med" len="med"/>
                    </a:lnR>
                    <a:lnT w="19050" cap="flat">
                      <a:solidFill>
                        <a:schemeClr val="lt1"/>
                      </a:solidFill>
                      <a:prstDash val="solid"/>
                      <a:round/>
                      <a:headEnd type="none" w="med" len="med"/>
                      <a:tailEnd type="none" w="med" len="med"/>
                    </a:lnT>
                    <a:lnB w="19050" cap="flat">
                      <a:solidFill>
                        <a:schemeClr val="lt1"/>
                      </a:solidFill>
                      <a:prstDash val="solid"/>
                      <a:round/>
                      <a:headEnd type="none" w="med" len="med"/>
                      <a:tailEnd type="none" w="med" len="med"/>
                    </a:lnB>
                    <a:solidFill>
                      <a:srgbClr val="FF9F11"/>
                    </a:solidFill>
                  </a:tcPr>
                </a:tc>
                <a:tc>
                  <a:txBody>
                    <a:bodyPr/>
                    <a:lstStyle/>
                    <a:p>
                      <a:pPr marL="0" marR="0" lvl="0" indent="0" algn="ctr" rtl="0">
                        <a:lnSpc>
                          <a:spcPct val="100000"/>
                        </a:lnSpc>
                        <a:spcBef>
                          <a:spcPts val="0"/>
                        </a:spcBef>
                        <a:spcAft>
                          <a:spcPts val="0"/>
                        </a:spcAft>
                        <a:buClr>
                          <a:srgbClr val="000080"/>
                        </a:buClr>
                        <a:buSzPct val="25000"/>
                        <a:buFont typeface="Arial"/>
                        <a:buNone/>
                      </a:pPr>
                      <a:r>
                        <a:rPr lang="en-US" sz="2000" b="1" i="1" u="none" strike="noStrike" cap="none" baseline="0">
                          <a:solidFill>
                            <a:srgbClr val="000080"/>
                          </a:solidFill>
                          <a:latin typeface="Arial"/>
                          <a:ea typeface="Arial"/>
                          <a:cs typeface="Arial"/>
                          <a:sym typeface="Arial"/>
                        </a:rPr>
                        <a:t>-50</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38100" cap="flat">
                      <a:solidFill>
                        <a:srgbClr val="FF9F11"/>
                      </a:solidFill>
                      <a:prstDash val="solid"/>
                      <a:round/>
                      <a:headEnd type="none" w="med" len="med"/>
                      <a:tailEnd type="none" w="med" len="med"/>
                    </a:lnT>
                    <a:lnB w="19050" cap="flat">
                      <a:solidFill>
                        <a:srgbClr val="000080"/>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rgbClr val="000080"/>
                        </a:buClr>
                        <a:buSzPct val="25000"/>
                        <a:buFont typeface="Arial"/>
                        <a:buNone/>
                      </a:pPr>
                      <a:r>
                        <a:rPr lang="en-US" sz="2000" b="1" i="1" u="none" strike="noStrike" cap="none" baseline="0">
                          <a:solidFill>
                            <a:srgbClr val="000080"/>
                          </a:solidFill>
                          <a:latin typeface="Arial"/>
                          <a:ea typeface="Arial"/>
                          <a:cs typeface="Arial"/>
                          <a:sym typeface="Arial"/>
                        </a:rPr>
                        <a:t>-1</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38100" cap="flat">
                      <a:solidFill>
                        <a:srgbClr val="FF9F11"/>
                      </a:solidFill>
                      <a:prstDash val="solid"/>
                      <a:round/>
                      <a:headEnd type="none" w="med" len="med"/>
                      <a:tailEnd type="none" w="med" len="med"/>
                    </a:lnT>
                    <a:lnB w="19050" cap="flat">
                      <a:solidFill>
                        <a:srgbClr val="000080"/>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rgbClr val="000080"/>
                        </a:buClr>
                        <a:buSzPct val="25000"/>
                        <a:buFont typeface="Arial"/>
                        <a:buNone/>
                      </a:pPr>
                      <a:r>
                        <a:rPr lang="en-US" sz="2000" b="1" i="1" u="none" strike="noStrike" cap="none" baseline="0">
                          <a:solidFill>
                            <a:srgbClr val="000080"/>
                          </a:solidFill>
                          <a:latin typeface="Arial"/>
                          <a:ea typeface="Arial"/>
                          <a:cs typeface="Arial"/>
                          <a:sym typeface="Arial"/>
                        </a:rPr>
                        <a:t>  0</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38100" cap="flat">
                      <a:solidFill>
                        <a:srgbClr val="FF9F11"/>
                      </a:solidFill>
                      <a:prstDash val="solid"/>
                      <a:round/>
                      <a:headEnd type="none" w="med" len="med"/>
                      <a:tailEnd type="none" w="med" len="med"/>
                    </a:lnT>
                    <a:lnB w="19050" cap="flat">
                      <a:solidFill>
                        <a:srgbClr val="000080"/>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rgbClr val="000080"/>
                        </a:buClr>
                        <a:buSzPct val="25000"/>
                        <a:buFont typeface="Arial"/>
                        <a:buNone/>
                      </a:pPr>
                      <a:r>
                        <a:rPr lang="en-US" sz="2000" b="1" i="1" u="none" strike="noStrike" cap="none" baseline="0">
                          <a:solidFill>
                            <a:srgbClr val="000080"/>
                          </a:solidFill>
                          <a:latin typeface="Arial"/>
                          <a:ea typeface="Arial"/>
                          <a:cs typeface="Arial"/>
                          <a:sym typeface="Arial"/>
                        </a:rPr>
                        <a:t>49</a:t>
                      </a:r>
                    </a:p>
                  </a:txBody>
                  <a:tcPr marL="0" marR="0" marT="0" marB="0">
                    <a:lnL w="19050" cap="flat">
                      <a:solidFill>
                        <a:srgbClr val="000080"/>
                      </a:solidFill>
                      <a:prstDash val="solid"/>
                      <a:round/>
                      <a:headEnd type="none" w="med" len="med"/>
                      <a:tailEnd type="none" w="med" len="med"/>
                    </a:lnL>
                    <a:lnR w="19050" cap="flat">
                      <a:solidFill>
                        <a:srgbClr val="000080"/>
                      </a:solidFill>
                      <a:prstDash val="solid"/>
                      <a:round/>
                      <a:headEnd type="none" w="med" len="med"/>
                      <a:tailEnd type="none" w="med" len="med"/>
                    </a:lnR>
                    <a:lnT w="38100" cap="flat">
                      <a:solidFill>
                        <a:srgbClr val="FF9F11"/>
                      </a:solidFill>
                      <a:prstDash val="solid"/>
                      <a:round/>
                      <a:headEnd type="none" w="med" len="med"/>
                      <a:tailEnd type="none" w="med" len="med"/>
                    </a:lnT>
                    <a:lnB w="19050" cap="flat">
                      <a:solidFill>
                        <a:srgbClr val="000080"/>
                      </a:solidFill>
                      <a:prstDash val="solid"/>
                      <a:round/>
                      <a:headEnd type="none" w="med" len="med"/>
                      <a:tailEnd type="none" w="med" len="med"/>
                    </a:lnB>
                  </a:tcPr>
                </a:tc>
              </a:tr>
              <a:tr h="449250">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lnT w="19050" cap="flat">
                      <a:solidFill>
                        <a:schemeClr val="lt1"/>
                      </a:solidFill>
                      <a:prstDash val="solid"/>
                      <a:round/>
                      <a:headEnd type="none" w="med" len="med"/>
                      <a:tailEnd type="none" w="med" len="med"/>
                    </a:lnT>
                  </a:tcPr>
                </a:tc>
                <a:tc gridSpan="4">
                  <a:txBody>
                    <a:bodyPr/>
                    <a:lstStyle/>
                    <a:p>
                      <a:pPr marL="0" marR="0" lvl="0" indent="0" algn="l" rtl="0">
                        <a:lnSpc>
                          <a:spcPct val="100000"/>
                        </a:lnSpc>
                        <a:spcBef>
                          <a:spcPts val="0"/>
                        </a:spcBef>
                        <a:spcAft>
                          <a:spcPts val="0"/>
                        </a:spcAft>
                        <a:buClr>
                          <a:srgbClr val="000080"/>
                        </a:buClr>
                        <a:buSzPct val="25000"/>
                        <a:buFont typeface="Arial"/>
                        <a:buNone/>
                      </a:pPr>
                      <a:r>
                        <a:rPr lang="en-US" sz="2000" b="1" i="0" u="none" strike="noStrike" cap="none" baseline="0">
                          <a:solidFill>
                            <a:srgbClr val="000080"/>
                          </a:solidFill>
                          <a:latin typeface="Arial"/>
                          <a:ea typeface="Arial"/>
                          <a:cs typeface="Arial"/>
                          <a:sym typeface="Arial"/>
                        </a:rPr>
                        <a:t>    –</a:t>
                      </a:r>
                      <a:r>
                        <a:rPr lang="en-US" sz="2000" b="0" i="0" u="none" strike="noStrike" cap="none" baseline="0">
                          <a:solidFill>
                            <a:schemeClr val="dk1"/>
                          </a:solidFill>
                          <a:latin typeface="Arial"/>
                          <a:ea typeface="Arial"/>
                          <a:cs typeface="Arial"/>
                          <a:sym typeface="Arial"/>
                        </a:rPr>
                        <a:t> 	Increasing value	</a:t>
                      </a:r>
                      <a:r>
                        <a:rPr lang="en-US" sz="2000" b="1" i="0" u="none" strike="noStrike" cap="none" baseline="0">
                          <a:solidFill>
                            <a:srgbClr val="000080"/>
                          </a:solidFill>
                          <a:latin typeface="Arial"/>
                          <a:ea typeface="Arial"/>
                          <a:cs typeface="Arial"/>
                          <a:sym typeface="Arial"/>
                        </a:rPr>
                        <a:t>+</a:t>
                      </a:r>
                    </a:p>
                  </a:txBody>
                  <a:tcPr marL="0" marR="0" marT="0" marB="0">
                    <a:lnT w="19050" cap="flat">
                      <a:solidFill>
                        <a:srgbClr val="000080"/>
                      </a:solidFill>
                      <a:prstDash val="solid"/>
                      <a:round/>
                      <a:headEnd type="none" w="med" len="med"/>
                      <a:tailEnd type="none" w="med" len="med"/>
                    </a:lnT>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cxnSp>
        <p:nvCxnSpPr>
          <p:cNvPr id="581" name="Shape 581"/>
          <p:cNvCxnSpPr/>
          <p:nvPr/>
        </p:nvCxnSpPr>
        <p:spPr>
          <a:xfrm>
            <a:off x="4724400" y="6096000"/>
            <a:ext cx="4038599" cy="0"/>
          </a:xfrm>
          <a:prstGeom prst="straightConnector1">
            <a:avLst/>
          </a:prstGeom>
          <a:noFill/>
          <a:ln w="31750" cap="rnd">
            <a:solidFill>
              <a:srgbClr val="000080"/>
            </a:solidFill>
            <a:prstDash val="solid"/>
            <a:miter/>
            <a:headEnd type="none" w="med" len="med"/>
            <a:tailEnd type="triangle" w="med" len="med"/>
          </a:ln>
        </p:spPr>
      </p:cxnSp>
      <p:sp>
        <p:nvSpPr>
          <p:cNvPr id="582" name="Shape 582"/>
          <p:cNvSpPr txBox="1"/>
          <p:nvPr/>
        </p:nvSpPr>
        <p:spPr>
          <a:xfrm>
            <a:off x="762000" y="6248400"/>
            <a:ext cx="3352799" cy="476249"/>
          </a:xfrm>
          <a:prstGeom prst="rect">
            <a:avLst/>
          </a:prstGeom>
          <a:noFill/>
          <a:ln>
            <a:noFill/>
          </a:ln>
        </p:spPr>
        <p:txBody>
          <a:bodyPr lIns="91425" tIns="45700" rIns="91425" bIns="45700" anchor="t"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1400" b="0" i="0" u="none" strike="noStrike" cap="none" baseline="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586"/>
        <p:cNvGrpSpPr/>
        <p:nvPr/>
      </p:nvGrpSpPr>
      <p:grpSpPr>
        <a:xfrm>
          <a:off x="0" y="0"/>
          <a:ext cx="0" cy="0"/>
          <a:chOff x="0" y="0"/>
          <a:chExt cx="0" cy="0"/>
        </a:xfrm>
      </p:grpSpPr>
      <p:sp>
        <p:nvSpPr>
          <p:cNvPr id="587" name="Shape 587"/>
          <p:cNvSpPr txBox="1"/>
          <p:nvPr/>
        </p:nvSpPr>
        <p:spPr>
          <a:xfrm>
            <a:off x="6553200" y="6245225"/>
            <a:ext cx="2133599" cy="476249"/>
          </a:xfrm>
          <a:prstGeom prst="rect">
            <a:avLst/>
          </a:prstGeom>
          <a:noFill/>
          <a:ln>
            <a:noFill/>
          </a:ln>
        </p:spPr>
        <p:txBody>
          <a:bodyPr lIns="91425" tIns="45700" rIns="91425" bIns="45700" anchor="t" anchorCtr="0">
            <a:normAutofit/>
          </a:bodyPr>
          <a:lstStyle/>
          <a:p>
            <a:pPr marL="0" marR="0" lvl="0" indent="0" algn="r" rtl="0">
              <a:lnSpc>
                <a:spcPct val="100000"/>
              </a:lnSpc>
              <a:spcBef>
                <a:spcPts val="0"/>
              </a:spcBef>
              <a:spcAft>
                <a:spcPts val="0"/>
              </a:spcAft>
              <a:buClr>
                <a:srgbClr val="FF9F11"/>
              </a:buClr>
              <a:buSzPct val="25000"/>
              <a:buFont typeface="Arial"/>
              <a:buNone/>
            </a:pPr>
            <a:r>
              <a:rPr lang="en-US" sz="1400" b="0" i="0" u="none" strike="noStrike" cap="none" baseline="0">
                <a:solidFill>
                  <a:srgbClr val="FF9F11"/>
                </a:solidFill>
                <a:latin typeface="Arial"/>
                <a:ea typeface="Arial"/>
                <a:cs typeface="Arial"/>
                <a:sym typeface="Arial"/>
              </a:rPr>
              <a:t>5-*</a:t>
            </a:r>
          </a:p>
        </p:txBody>
      </p:sp>
      <p:sp>
        <p:nvSpPr>
          <p:cNvPr id="588" name="Shape 588"/>
          <p:cNvSpPr txBox="1">
            <a:spLocks noGrp="1"/>
          </p:cNvSpPr>
          <p:nvPr>
            <p:ph type="title"/>
          </p:nvPr>
        </p:nvSpPr>
        <p:spPr>
          <a:xfrm>
            <a:off x="762000" y="274637"/>
            <a:ext cx="7924799" cy="1143000"/>
          </a:xfrm>
          <a:prstGeom prst="rect">
            <a:avLst/>
          </a:prstGeom>
          <a:noFill/>
          <a:ln>
            <a:noFill/>
          </a:ln>
        </p:spPr>
        <p:txBody>
          <a:bodyPr lIns="91425" tIns="45700" rIns="91425" bIns="45700" anchor="ctr"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4400" b="1" i="0" u="none" strike="noStrike" cap="none" baseline="0">
                <a:solidFill>
                  <a:srgbClr val="000080"/>
                </a:solidFill>
                <a:latin typeface="Arial"/>
                <a:ea typeface="Arial"/>
                <a:cs typeface="Arial"/>
                <a:sym typeface="Arial"/>
              </a:rPr>
              <a:t>Overflow and Underflow</a:t>
            </a:r>
          </a:p>
        </p:txBody>
      </p:sp>
      <p:sp>
        <p:nvSpPr>
          <p:cNvPr id="589" name="Shape 589"/>
          <p:cNvSpPr txBox="1">
            <a:spLocks noGrp="1"/>
          </p:cNvSpPr>
          <p:nvPr>
            <p:ph type="body" idx="1"/>
          </p:nvPr>
        </p:nvSpPr>
        <p:spPr>
          <a:xfrm>
            <a:off x="914400" y="1524000"/>
            <a:ext cx="7696199" cy="1143000"/>
          </a:xfrm>
          <a:prstGeom prst="rect">
            <a:avLst/>
          </a:prstGeom>
          <a:noFill/>
          <a:ln>
            <a:noFill/>
          </a:ln>
        </p:spPr>
        <p:txBody>
          <a:bodyPr lIns="91425" tIns="45700" rIns="91425" bIns="45700" anchor="t" anchorCtr="0">
            <a:normAutofit/>
          </a:bodyPr>
          <a:lstStyle/>
          <a:p>
            <a:pPr marL="342900" marR="0" lvl="0" indent="-342900" algn="l" rtl="0">
              <a:lnSpc>
                <a:spcPct val="100000"/>
              </a:lnSpc>
              <a:spcBef>
                <a:spcPts val="0"/>
              </a:spcBef>
              <a:spcAft>
                <a:spcPts val="0"/>
              </a:spcAft>
              <a:buClr>
                <a:srgbClr val="000080"/>
              </a:buClr>
              <a:buSzPct val="100000"/>
              <a:buFont typeface="Arial"/>
              <a:buChar char="▪"/>
            </a:pPr>
            <a:r>
              <a:rPr lang="en-US" sz="2800" b="0" i="0" u="none" strike="noStrike" cap="none" baseline="0">
                <a:solidFill>
                  <a:schemeClr val="dk1"/>
                </a:solidFill>
                <a:latin typeface="Arial"/>
                <a:ea typeface="Arial"/>
                <a:cs typeface="Arial"/>
                <a:sym typeface="Arial"/>
              </a:rPr>
              <a:t>Possible for the number to be too large or too small for representation</a:t>
            </a:r>
          </a:p>
        </p:txBody>
      </p:sp>
      <p:pic>
        <p:nvPicPr>
          <p:cNvPr id="590" name="Shape 590"/>
          <p:cNvPicPr preferRelativeResize="0"/>
          <p:nvPr/>
        </p:nvPicPr>
        <p:blipFill rotWithShape="1">
          <a:blip r:embed="rId3">
            <a:alphaModFix/>
          </a:blip>
          <a:srcRect/>
          <a:stretch/>
        </p:blipFill>
        <p:spPr>
          <a:xfrm>
            <a:off x="1524000" y="3048000"/>
            <a:ext cx="6096000" cy="1541461"/>
          </a:xfrm>
          <a:prstGeom prst="rect">
            <a:avLst/>
          </a:prstGeom>
          <a:noFill/>
          <a:ln>
            <a:noFill/>
          </a:ln>
        </p:spPr>
      </p:pic>
      <p:sp>
        <p:nvSpPr>
          <p:cNvPr id="591" name="Shape 591"/>
          <p:cNvSpPr txBox="1"/>
          <p:nvPr/>
        </p:nvSpPr>
        <p:spPr>
          <a:xfrm>
            <a:off x="762000" y="6248400"/>
            <a:ext cx="3352799" cy="476249"/>
          </a:xfrm>
          <a:prstGeom prst="rect">
            <a:avLst/>
          </a:prstGeom>
          <a:noFill/>
          <a:ln>
            <a:noFill/>
          </a:ln>
        </p:spPr>
        <p:txBody>
          <a:bodyPr lIns="91425" tIns="45700" rIns="91425" bIns="45700" anchor="t"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1400" b="0" i="0" u="none" strike="noStrike" cap="none" baseline="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595"/>
        <p:cNvGrpSpPr/>
        <p:nvPr/>
      </p:nvGrpSpPr>
      <p:grpSpPr>
        <a:xfrm>
          <a:off x="0" y="0"/>
          <a:ext cx="0" cy="0"/>
          <a:chOff x="0" y="0"/>
          <a:chExt cx="0" cy="0"/>
        </a:xfrm>
      </p:grpSpPr>
      <p:sp>
        <p:nvSpPr>
          <p:cNvPr id="596" name="Shape 596"/>
          <p:cNvSpPr txBox="1"/>
          <p:nvPr/>
        </p:nvSpPr>
        <p:spPr>
          <a:xfrm>
            <a:off x="6553200" y="6245225"/>
            <a:ext cx="2133599" cy="476249"/>
          </a:xfrm>
          <a:prstGeom prst="rect">
            <a:avLst/>
          </a:prstGeom>
          <a:noFill/>
          <a:ln>
            <a:noFill/>
          </a:ln>
        </p:spPr>
        <p:txBody>
          <a:bodyPr lIns="91425" tIns="45700" rIns="91425" bIns="45700" anchor="t" anchorCtr="0">
            <a:normAutofit/>
          </a:bodyPr>
          <a:lstStyle/>
          <a:p>
            <a:pPr marL="0" marR="0" lvl="0" indent="0" algn="r" rtl="0">
              <a:lnSpc>
                <a:spcPct val="100000"/>
              </a:lnSpc>
              <a:spcBef>
                <a:spcPts val="0"/>
              </a:spcBef>
              <a:spcAft>
                <a:spcPts val="0"/>
              </a:spcAft>
              <a:buClr>
                <a:srgbClr val="FF9F11"/>
              </a:buClr>
              <a:buSzPct val="25000"/>
              <a:buFont typeface="Arial"/>
              <a:buNone/>
            </a:pPr>
            <a:r>
              <a:rPr lang="en-US" sz="1400" b="0" i="0" u="none" strike="noStrike" cap="none" baseline="0">
                <a:solidFill>
                  <a:srgbClr val="FF9F11"/>
                </a:solidFill>
                <a:latin typeface="Arial"/>
                <a:ea typeface="Arial"/>
                <a:cs typeface="Arial"/>
                <a:sym typeface="Arial"/>
              </a:rPr>
              <a:t>5-*</a:t>
            </a:r>
          </a:p>
        </p:txBody>
      </p:sp>
      <p:sp>
        <p:nvSpPr>
          <p:cNvPr id="597" name="Shape 597"/>
          <p:cNvSpPr txBox="1">
            <a:spLocks noGrp="1"/>
          </p:cNvSpPr>
          <p:nvPr>
            <p:ph type="title"/>
          </p:nvPr>
        </p:nvSpPr>
        <p:spPr>
          <a:xfrm>
            <a:off x="762000" y="274637"/>
            <a:ext cx="7924799" cy="1143000"/>
          </a:xfrm>
          <a:prstGeom prst="rect">
            <a:avLst/>
          </a:prstGeom>
          <a:noFill/>
          <a:ln>
            <a:noFill/>
          </a:ln>
        </p:spPr>
        <p:txBody>
          <a:bodyPr lIns="91425" tIns="45700" rIns="91425" bIns="45700" anchor="ctr"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4400" b="1" i="0" u="none" strike="noStrike" cap="none" baseline="0">
                <a:solidFill>
                  <a:srgbClr val="000080"/>
                </a:solidFill>
                <a:latin typeface="Arial"/>
                <a:ea typeface="Arial"/>
                <a:cs typeface="Arial"/>
                <a:sym typeface="Arial"/>
              </a:rPr>
              <a:t>Floating Point Calculations</a:t>
            </a:r>
          </a:p>
        </p:txBody>
      </p:sp>
      <p:sp>
        <p:nvSpPr>
          <p:cNvPr id="598" name="Shape 598"/>
          <p:cNvSpPr txBox="1">
            <a:spLocks noGrp="1"/>
          </p:cNvSpPr>
          <p:nvPr>
            <p:ph type="body" idx="1"/>
          </p:nvPr>
        </p:nvSpPr>
        <p:spPr>
          <a:xfrm>
            <a:off x="914400" y="1524000"/>
            <a:ext cx="7772400" cy="4525961"/>
          </a:xfrm>
          <a:prstGeom prst="rect">
            <a:avLst/>
          </a:prstGeom>
          <a:noFill/>
          <a:ln>
            <a:noFill/>
          </a:ln>
        </p:spPr>
        <p:txBody>
          <a:bodyPr lIns="91425" tIns="45700" rIns="91425" bIns="45700" anchor="t" anchorCtr="0">
            <a:normAutofit/>
          </a:bodyPr>
          <a:lstStyle/>
          <a:p>
            <a:pPr marL="342900" marR="0" lvl="0" indent="-342900" algn="l" rtl="0">
              <a:lnSpc>
                <a:spcPct val="100000"/>
              </a:lnSpc>
              <a:spcBef>
                <a:spcPts val="0"/>
              </a:spcBef>
              <a:spcAft>
                <a:spcPts val="0"/>
              </a:spcAft>
              <a:buClr>
                <a:srgbClr val="000080"/>
              </a:buClr>
              <a:buSzPct val="100000"/>
              <a:buFont typeface="Arial"/>
              <a:buChar char="▪"/>
            </a:pPr>
            <a:r>
              <a:rPr lang="en-US" sz="3200" b="0" i="0" u="none" strike="noStrike" cap="none" baseline="0">
                <a:solidFill>
                  <a:schemeClr val="dk1"/>
                </a:solidFill>
                <a:latin typeface="Arial"/>
                <a:ea typeface="Arial"/>
                <a:cs typeface="Arial"/>
                <a:sym typeface="Arial"/>
              </a:rPr>
              <a:t>Addition and subtraction</a:t>
            </a:r>
          </a:p>
          <a:p>
            <a:pPr marL="742950" marR="0" lvl="1" indent="-285750" algn="l" rtl="0">
              <a:lnSpc>
                <a:spcPct val="100000"/>
              </a:lnSpc>
              <a:spcBef>
                <a:spcPts val="560"/>
              </a:spcBef>
              <a:spcAft>
                <a:spcPts val="0"/>
              </a:spcAft>
              <a:buClr>
                <a:srgbClr val="FF9F11"/>
              </a:buClr>
              <a:buSzPct val="100000"/>
              <a:buFont typeface="Arial"/>
              <a:buChar char="▪"/>
            </a:pPr>
            <a:r>
              <a:rPr lang="en-US" sz="2800" b="0" i="0" u="none" strike="noStrike" cap="none" baseline="0">
                <a:solidFill>
                  <a:schemeClr val="dk1"/>
                </a:solidFill>
                <a:latin typeface="Arial"/>
                <a:ea typeface="Arial"/>
                <a:cs typeface="Arial"/>
                <a:sym typeface="Arial"/>
              </a:rPr>
              <a:t>Exponent and mantissa treated separately</a:t>
            </a:r>
          </a:p>
          <a:p>
            <a:pPr marL="742950" marR="0" lvl="1" indent="-285750" algn="l" rtl="0">
              <a:lnSpc>
                <a:spcPct val="100000"/>
              </a:lnSpc>
              <a:spcBef>
                <a:spcPts val="560"/>
              </a:spcBef>
              <a:spcAft>
                <a:spcPts val="0"/>
              </a:spcAft>
              <a:buClr>
                <a:srgbClr val="FF9F11"/>
              </a:buClr>
              <a:buSzPct val="100000"/>
              <a:buFont typeface="Arial"/>
              <a:buChar char="▪"/>
            </a:pPr>
            <a:r>
              <a:rPr lang="en-US" sz="2800" b="0" i="0" u="none" strike="noStrike" cap="none" baseline="0">
                <a:solidFill>
                  <a:schemeClr val="dk1"/>
                </a:solidFill>
                <a:latin typeface="Arial"/>
                <a:ea typeface="Arial"/>
                <a:cs typeface="Arial"/>
                <a:sym typeface="Arial"/>
              </a:rPr>
              <a:t>Exponents of numbers must agree</a:t>
            </a:r>
          </a:p>
          <a:p>
            <a:pPr marL="1143000" marR="0" lvl="2" indent="-228600" algn="l" rtl="0">
              <a:lnSpc>
                <a:spcPct val="100000"/>
              </a:lnSpc>
              <a:spcBef>
                <a:spcPts val="480"/>
              </a:spcBef>
              <a:spcAft>
                <a:spcPts val="0"/>
              </a:spcAft>
              <a:buClr>
                <a:srgbClr val="000080"/>
              </a:buClr>
              <a:buSzPct val="50000"/>
              <a:buFont typeface="Arial"/>
              <a:buChar char="•"/>
            </a:pPr>
            <a:r>
              <a:rPr lang="en-US" sz="2400" b="0" i="0" u="none" strike="noStrike" cap="none" baseline="0">
                <a:solidFill>
                  <a:schemeClr val="dk1"/>
                </a:solidFill>
                <a:latin typeface="Arial"/>
                <a:ea typeface="Arial"/>
                <a:cs typeface="Arial"/>
                <a:sym typeface="Arial"/>
              </a:rPr>
              <a:t>Align decimal points</a:t>
            </a:r>
          </a:p>
          <a:p>
            <a:pPr marL="1143000" marR="0" lvl="2" indent="-228600" algn="l" rtl="0">
              <a:lnSpc>
                <a:spcPct val="100000"/>
              </a:lnSpc>
              <a:spcBef>
                <a:spcPts val="480"/>
              </a:spcBef>
              <a:spcAft>
                <a:spcPts val="0"/>
              </a:spcAft>
              <a:buClr>
                <a:srgbClr val="000080"/>
              </a:buClr>
              <a:buSzPct val="50000"/>
              <a:buFont typeface="Arial"/>
              <a:buChar char="•"/>
            </a:pPr>
            <a:r>
              <a:rPr lang="en-US" sz="2400" b="0" i="0" u="none" strike="noStrike" cap="none" baseline="0">
                <a:solidFill>
                  <a:schemeClr val="dk1"/>
                </a:solidFill>
                <a:latin typeface="Arial"/>
                <a:ea typeface="Arial"/>
                <a:cs typeface="Arial"/>
                <a:sym typeface="Arial"/>
              </a:rPr>
              <a:t>Least significant digits may be lost</a:t>
            </a:r>
          </a:p>
          <a:p>
            <a:pPr marL="742950" marR="0" lvl="1" indent="-285750" algn="l" rtl="0">
              <a:lnSpc>
                <a:spcPct val="100000"/>
              </a:lnSpc>
              <a:spcBef>
                <a:spcPts val="560"/>
              </a:spcBef>
              <a:spcAft>
                <a:spcPts val="0"/>
              </a:spcAft>
              <a:buClr>
                <a:srgbClr val="FF9F11"/>
              </a:buClr>
              <a:buSzPct val="100000"/>
              <a:buFont typeface="Arial"/>
              <a:buChar char="▪"/>
            </a:pPr>
            <a:r>
              <a:rPr lang="en-US" sz="2800" b="0" i="0" u="none" strike="noStrike" cap="none" baseline="0">
                <a:solidFill>
                  <a:schemeClr val="dk1"/>
                </a:solidFill>
                <a:latin typeface="Arial"/>
                <a:ea typeface="Arial"/>
                <a:cs typeface="Arial"/>
                <a:sym typeface="Arial"/>
              </a:rPr>
              <a:t>Mantissa overflow requires exponent again shifted right </a:t>
            </a:r>
          </a:p>
        </p:txBody>
      </p:sp>
      <p:sp>
        <p:nvSpPr>
          <p:cNvPr id="599" name="Shape 599"/>
          <p:cNvSpPr txBox="1"/>
          <p:nvPr/>
        </p:nvSpPr>
        <p:spPr>
          <a:xfrm>
            <a:off x="762000" y="6248400"/>
            <a:ext cx="3657600" cy="476249"/>
          </a:xfrm>
          <a:prstGeom prst="rect">
            <a:avLst/>
          </a:prstGeom>
          <a:noFill/>
          <a:ln>
            <a:noFill/>
          </a:ln>
        </p:spPr>
        <p:txBody>
          <a:bodyPr lIns="91425" tIns="45700" rIns="91425" bIns="45700" anchor="t"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1400" b="0" i="0" u="none" strike="noStrike" cap="none" baseline="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603"/>
        <p:cNvGrpSpPr/>
        <p:nvPr/>
      </p:nvGrpSpPr>
      <p:grpSpPr>
        <a:xfrm>
          <a:off x="0" y="0"/>
          <a:ext cx="0" cy="0"/>
          <a:chOff x="0" y="0"/>
          <a:chExt cx="0" cy="0"/>
        </a:xfrm>
      </p:grpSpPr>
      <p:sp>
        <p:nvSpPr>
          <p:cNvPr id="604" name="Shape 604"/>
          <p:cNvSpPr txBox="1"/>
          <p:nvPr/>
        </p:nvSpPr>
        <p:spPr>
          <a:xfrm>
            <a:off x="6553200" y="6245225"/>
            <a:ext cx="2133599" cy="476249"/>
          </a:xfrm>
          <a:prstGeom prst="rect">
            <a:avLst/>
          </a:prstGeom>
          <a:noFill/>
          <a:ln>
            <a:noFill/>
          </a:ln>
        </p:spPr>
        <p:txBody>
          <a:bodyPr lIns="91425" tIns="45700" rIns="91425" bIns="45700" anchor="t" anchorCtr="0">
            <a:normAutofit/>
          </a:bodyPr>
          <a:lstStyle/>
          <a:p>
            <a:pPr marL="0" marR="0" lvl="0" indent="0" algn="r" rtl="0">
              <a:lnSpc>
                <a:spcPct val="100000"/>
              </a:lnSpc>
              <a:spcBef>
                <a:spcPts val="0"/>
              </a:spcBef>
              <a:spcAft>
                <a:spcPts val="0"/>
              </a:spcAft>
              <a:buClr>
                <a:srgbClr val="FF9F11"/>
              </a:buClr>
              <a:buSzPct val="25000"/>
              <a:buFont typeface="Arial"/>
              <a:buNone/>
            </a:pPr>
            <a:r>
              <a:rPr lang="en-US" sz="1400" b="0" i="0" u="none" strike="noStrike" cap="none" baseline="0">
                <a:solidFill>
                  <a:srgbClr val="FF9F11"/>
                </a:solidFill>
                <a:latin typeface="Arial"/>
                <a:ea typeface="Arial"/>
                <a:cs typeface="Arial"/>
                <a:sym typeface="Arial"/>
              </a:rPr>
              <a:t>5-*</a:t>
            </a:r>
          </a:p>
        </p:txBody>
      </p:sp>
      <p:sp>
        <p:nvSpPr>
          <p:cNvPr id="605" name="Shape 605"/>
          <p:cNvSpPr txBox="1">
            <a:spLocks noGrp="1"/>
          </p:cNvSpPr>
          <p:nvPr>
            <p:ph type="title"/>
          </p:nvPr>
        </p:nvSpPr>
        <p:spPr>
          <a:xfrm>
            <a:off x="762000" y="274637"/>
            <a:ext cx="7924799" cy="1143000"/>
          </a:xfrm>
          <a:prstGeom prst="rect">
            <a:avLst/>
          </a:prstGeom>
          <a:noFill/>
          <a:ln>
            <a:noFill/>
          </a:ln>
        </p:spPr>
        <p:txBody>
          <a:bodyPr lIns="91425" tIns="45700" rIns="91425" bIns="45700" anchor="ctr"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4400" b="1" i="0" u="none" strike="noStrike" cap="none" baseline="0">
                <a:solidFill>
                  <a:srgbClr val="000080"/>
                </a:solidFill>
                <a:latin typeface="Arial"/>
                <a:ea typeface="Arial"/>
                <a:cs typeface="Arial"/>
                <a:sym typeface="Arial"/>
              </a:rPr>
              <a:t>Addition and Subtraction</a:t>
            </a:r>
          </a:p>
        </p:txBody>
      </p:sp>
      <p:graphicFrame>
        <p:nvGraphicFramePr>
          <p:cNvPr id="606" name="Shape 606"/>
          <p:cNvGraphicFramePr/>
          <p:nvPr/>
        </p:nvGraphicFramePr>
        <p:xfrm>
          <a:off x="1219200" y="1447800"/>
          <a:ext cx="7670800" cy="4910025"/>
        </p:xfrm>
        <a:graphic>
          <a:graphicData uri="http://schemas.openxmlformats.org/drawingml/2006/table">
            <a:tbl>
              <a:tblPr>
                <a:noFill/>
                <a:tableStyleId>{E08C2362-D90C-4581-A270-A39907F880E4}</a:tableStyleId>
              </a:tblPr>
              <a:tblGrid>
                <a:gridCol w="4114800"/>
                <a:gridCol w="3556000"/>
              </a:tblGrid>
              <a:tr h="639750">
                <a:tc>
                  <a:txBody>
                    <a:bodyPr/>
                    <a:lstStyle/>
                    <a:p>
                      <a:pPr marL="0" marR="0" lvl="0" indent="0" algn="l" rtl="0">
                        <a:lnSpc>
                          <a:spcPct val="100000"/>
                        </a:lnSpc>
                        <a:spcBef>
                          <a:spcPts val="0"/>
                        </a:spcBef>
                        <a:spcAft>
                          <a:spcPts val="0"/>
                        </a:spcAft>
                        <a:buClr>
                          <a:schemeClr val="dk1"/>
                        </a:buClr>
                        <a:buSzPct val="25000"/>
                        <a:buFont typeface="Arial"/>
                        <a:buNone/>
                      </a:pPr>
                      <a:r>
                        <a:rPr lang="en-US" sz="1800" b="0" i="0" u="none" strike="noStrike" cap="none" baseline="0">
                          <a:solidFill>
                            <a:schemeClr val="dk1"/>
                          </a:solidFill>
                          <a:latin typeface="Arial"/>
                          <a:ea typeface="Arial"/>
                          <a:cs typeface="Arial"/>
                          <a:sym typeface="Arial"/>
                        </a:rPr>
                        <a:t>Add 2 floating point numbers</a:t>
                      </a:r>
                    </a:p>
                  </a:txBody>
                  <a:tcPr marL="0" marR="0" marT="0" marB="0"/>
                </a:tc>
                <a:tc>
                  <a:txBody>
                    <a:bodyPr/>
                    <a:lstStyle/>
                    <a:p>
                      <a:pPr marL="0" marR="0" lvl="0" indent="0" algn="l" rtl="0">
                        <a:lnSpc>
                          <a:spcPct val="100000"/>
                        </a:lnSpc>
                        <a:spcBef>
                          <a:spcPts val="0"/>
                        </a:spcBef>
                        <a:spcAft>
                          <a:spcPts val="0"/>
                        </a:spcAft>
                        <a:buClr>
                          <a:schemeClr val="dk1"/>
                        </a:buClr>
                        <a:buSzPct val="25000"/>
                        <a:buFont typeface="Arial"/>
                        <a:buNone/>
                      </a:pPr>
                      <a:r>
                        <a:rPr lang="en-US" sz="1800" b="0" i="0" u="none" strike="noStrike" cap="none" baseline="0">
                          <a:solidFill>
                            <a:schemeClr val="dk1"/>
                          </a:solidFill>
                          <a:latin typeface="Arial"/>
                          <a:ea typeface="Arial"/>
                          <a:cs typeface="Arial"/>
                          <a:sym typeface="Arial"/>
                        </a:rPr>
                        <a:t>	05199520</a:t>
                      </a:r>
                      <a:r>
                        <a:rPr lang="en-US" sz="1800" b="0" i="0" u="sng" strike="noStrike" cap="none" baseline="0">
                          <a:solidFill>
                            <a:schemeClr val="dk1"/>
                          </a:solidFill>
                          <a:latin typeface="Arial"/>
                          <a:ea typeface="Arial"/>
                          <a:cs typeface="Arial"/>
                          <a:sym typeface="Arial"/>
                        </a:rPr>
                        <a:t>+	04967850</a:t>
                      </a:r>
                    </a:p>
                  </a:txBody>
                  <a:tcPr marL="0" marR="0" marT="0" marB="0"/>
                </a:tc>
              </a:tr>
              <a:tr h="639750">
                <a:tc>
                  <a:txBody>
                    <a:bodyPr/>
                    <a:lstStyle/>
                    <a:p>
                      <a:pPr marL="0" marR="0" lvl="0" indent="0" algn="l" rtl="0">
                        <a:lnSpc>
                          <a:spcPct val="100000"/>
                        </a:lnSpc>
                        <a:spcBef>
                          <a:spcPts val="0"/>
                        </a:spcBef>
                        <a:spcAft>
                          <a:spcPts val="0"/>
                        </a:spcAft>
                        <a:buClr>
                          <a:schemeClr val="dk1"/>
                        </a:buClr>
                        <a:buSzPct val="25000"/>
                        <a:buFont typeface="Arial"/>
                        <a:buNone/>
                      </a:pPr>
                      <a:r>
                        <a:rPr lang="en-US" sz="1800" b="0" i="0" u="none" strike="noStrike" cap="none" baseline="0">
                          <a:solidFill>
                            <a:schemeClr val="dk1"/>
                          </a:solidFill>
                          <a:latin typeface="Arial"/>
                          <a:ea typeface="Arial"/>
                          <a:cs typeface="Arial"/>
                          <a:sym typeface="Arial"/>
                        </a:rPr>
                        <a:t>Align exponents</a:t>
                      </a:r>
                    </a:p>
                  </a:txBody>
                  <a:tcPr marL="0" marR="0" marT="0" marB="0"/>
                </a:tc>
                <a:tc>
                  <a:txBody>
                    <a:bodyPr/>
                    <a:lstStyle/>
                    <a:p>
                      <a:pPr marL="0" marR="0" lvl="0" indent="0" algn="l" rtl="0">
                        <a:lnSpc>
                          <a:spcPct val="100000"/>
                        </a:lnSpc>
                        <a:spcBef>
                          <a:spcPts val="0"/>
                        </a:spcBef>
                        <a:spcAft>
                          <a:spcPts val="0"/>
                        </a:spcAft>
                        <a:buClr>
                          <a:schemeClr val="dk1"/>
                        </a:buClr>
                        <a:buSzPct val="25000"/>
                        <a:buFont typeface="Arial"/>
                        <a:buNone/>
                      </a:pPr>
                      <a:r>
                        <a:rPr lang="en-US" sz="1800" b="0" i="0" u="none" strike="noStrike" cap="none" baseline="0">
                          <a:solidFill>
                            <a:schemeClr val="dk1"/>
                          </a:solidFill>
                          <a:latin typeface="Arial"/>
                          <a:ea typeface="Arial"/>
                          <a:cs typeface="Arial"/>
                          <a:sym typeface="Arial"/>
                        </a:rPr>
                        <a:t>	05199520</a:t>
                      </a:r>
                      <a:br>
                        <a:rPr lang="en-US" sz="1800" b="0" i="0" u="none" strike="noStrike" cap="none" baseline="0">
                          <a:solidFill>
                            <a:schemeClr val="dk1"/>
                          </a:solidFill>
                          <a:latin typeface="Arial"/>
                          <a:ea typeface="Arial"/>
                          <a:cs typeface="Arial"/>
                          <a:sym typeface="Arial"/>
                        </a:rPr>
                      </a:br>
                      <a:r>
                        <a:rPr lang="en-US" sz="1800" b="0" i="0" u="none" strike="noStrike" cap="none" baseline="0">
                          <a:solidFill>
                            <a:schemeClr val="dk1"/>
                          </a:solidFill>
                          <a:latin typeface="Arial"/>
                          <a:ea typeface="Arial"/>
                          <a:cs typeface="Arial"/>
                          <a:sym typeface="Arial"/>
                        </a:rPr>
                        <a:t>	</a:t>
                      </a:r>
                      <a:r>
                        <a:rPr lang="en-US" sz="1800" b="0" i="0" u="sng" strike="noStrike" cap="none" baseline="0">
                          <a:solidFill>
                            <a:schemeClr val="dk1"/>
                          </a:solidFill>
                          <a:latin typeface="Arial"/>
                          <a:ea typeface="Arial"/>
                          <a:cs typeface="Arial"/>
                          <a:sym typeface="Arial"/>
                        </a:rPr>
                        <a:t>0510067850</a:t>
                      </a:r>
                    </a:p>
                  </a:txBody>
                  <a:tcPr marL="0" marR="0" marT="0" marB="0"/>
                </a:tc>
              </a:tr>
              <a:tr h="452425">
                <a:tc>
                  <a:txBody>
                    <a:bodyPr/>
                    <a:lstStyle/>
                    <a:p>
                      <a:pPr marL="0" marR="0" lvl="0" indent="0" algn="l" rtl="0">
                        <a:lnSpc>
                          <a:spcPct val="100000"/>
                        </a:lnSpc>
                        <a:spcBef>
                          <a:spcPts val="0"/>
                        </a:spcBef>
                        <a:spcAft>
                          <a:spcPts val="0"/>
                        </a:spcAft>
                        <a:buClr>
                          <a:schemeClr val="dk1"/>
                        </a:buClr>
                        <a:buSzPct val="25000"/>
                        <a:buFont typeface="Arial"/>
                        <a:buNone/>
                      </a:pPr>
                      <a:r>
                        <a:rPr lang="en-US" sz="1800" b="0" i="0" u="none" strike="noStrike" cap="none" baseline="0">
                          <a:solidFill>
                            <a:schemeClr val="dk1"/>
                          </a:solidFill>
                          <a:latin typeface="Arial"/>
                          <a:ea typeface="Arial"/>
                          <a:cs typeface="Arial"/>
                          <a:sym typeface="Arial"/>
                        </a:rPr>
                        <a:t>Add mantissas; (1) indicates a carry</a:t>
                      </a:r>
                    </a:p>
                  </a:txBody>
                  <a:tcPr marL="0" marR="0" marT="0" marB="0"/>
                </a:tc>
                <a:tc>
                  <a:txBody>
                    <a:bodyPr/>
                    <a:lstStyle/>
                    <a:p>
                      <a:pPr marL="0" marR="0" lvl="0" indent="0" algn="l" rtl="0">
                        <a:lnSpc>
                          <a:spcPct val="100000"/>
                        </a:lnSpc>
                        <a:spcBef>
                          <a:spcPts val="0"/>
                        </a:spcBef>
                        <a:spcAft>
                          <a:spcPts val="0"/>
                        </a:spcAft>
                        <a:buClr>
                          <a:schemeClr val="dk1"/>
                        </a:buClr>
                        <a:buSzPct val="25000"/>
                        <a:buFont typeface="Arial"/>
                        <a:buNone/>
                      </a:pPr>
                      <a:r>
                        <a:rPr lang="en-US" sz="1800" b="0" i="0" u="none" strike="noStrike" cap="none" baseline="0">
                          <a:solidFill>
                            <a:schemeClr val="dk1"/>
                          </a:solidFill>
                          <a:latin typeface="Arial"/>
                          <a:ea typeface="Arial"/>
                          <a:cs typeface="Arial"/>
                          <a:sym typeface="Arial"/>
                        </a:rPr>
                        <a:t>	(1)0019850</a:t>
                      </a:r>
                    </a:p>
                  </a:txBody>
                  <a:tcPr marL="0" marR="0" marT="0" marB="0"/>
                </a:tc>
              </a:tr>
              <a:tr h="452425">
                <a:tc>
                  <a:txBody>
                    <a:bodyPr/>
                    <a:lstStyle/>
                    <a:p>
                      <a:pPr marL="0" marR="0" lvl="0" indent="0" algn="l" rtl="0">
                        <a:lnSpc>
                          <a:spcPct val="100000"/>
                        </a:lnSpc>
                        <a:spcBef>
                          <a:spcPts val="0"/>
                        </a:spcBef>
                        <a:spcAft>
                          <a:spcPts val="0"/>
                        </a:spcAft>
                        <a:buClr>
                          <a:schemeClr val="dk1"/>
                        </a:buClr>
                        <a:buSzPct val="25000"/>
                        <a:buFont typeface="Arial"/>
                        <a:buNone/>
                      </a:pPr>
                      <a:r>
                        <a:rPr lang="en-US" sz="1800" b="0" i="0" u="none" strike="noStrike" cap="none" baseline="0">
                          <a:solidFill>
                            <a:schemeClr val="dk1"/>
                          </a:solidFill>
                          <a:latin typeface="Arial"/>
                          <a:ea typeface="Arial"/>
                          <a:cs typeface="Arial"/>
                          <a:sym typeface="Arial"/>
                        </a:rPr>
                        <a:t>Carry requires right shift </a:t>
                      </a:r>
                    </a:p>
                  </a:txBody>
                  <a:tcPr marL="0" marR="0" marT="0" marB="0"/>
                </a:tc>
                <a:tc>
                  <a:txBody>
                    <a:bodyPr/>
                    <a:lstStyle/>
                    <a:p>
                      <a:pPr marL="0" marR="0" lvl="0" indent="0" algn="l" rtl="0">
                        <a:lnSpc>
                          <a:spcPct val="100000"/>
                        </a:lnSpc>
                        <a:spcBef>
                          <a:spcPts val="0"/>
                        </a:spcBef>
                        <a:spcAft>
                          <a:spcPts val="0"/>
                        </a:spcAft>
                        <a:buClr>
                          <a:schemeClr val="dk1"/>
                        </a:buClr>
                        <a:buSzPct val="25000"/>
                        <a:buFont typeface="Arial"/>
                        <a:buNone/>
                      </a:pPr>
                      <a:r>
                        <a:rPr lang="en-US" sz="1800" b="0" i="0" u="none" strike="noStrike" cap="none" baseline="0">
                          <a:solidFill>
                            <a:schemeClr val="dk1"/>
                          </a:solidFill>
                          <a:latin typeface="Arial"/>
                          <a:ea typeface="Arial"/>
                          <a:cs typeface="Arial"/>
                          <a:sym typeface="Arial"/>
                        </a:rPr>
                        <a:t>	05210019(850)</a:t>
                      </a:r>
                    </a:p>
                  </a:txBody>
                  <a:tcPr marL="0" marR="0" marT="0" marB="0"/>
                </a:tc>
              </a:tr>
              <a:tr h="454025">
                <a:tc>
                  <a:txBody>
                    <a:bodyPr/>
                    <a:lstStyle/>
                    <a:p>
                      <a:pPr marL="0" marR="0" lvl="0" indent="0" algn="l" rtl="0">
                        <a:lnSpc>
                          <a:spcPct val="100000"/>
                        </a:lnSpc>
                        <a:spcBef>
                          <a:spcPts val="0"/>
                        </a:spcBef>
                        <a:spcAft>
                          <a:spcPts val="0"/>
                        </a:spcAft>
                        <a:buClr>
                          <a:schemeClr val="dk1"/>
                        </a:buClr>
                        <a:buSzPct val="25000"/>
                        <a:buFont typeface="Arial"/>
                        <a:buNone/>
                      </a:pPr>
                      <a:r>
                        <a:rPr lang="en-US" sz="1800" b="0" i="0" u="none" strike="noStrike" cap="none" baseline="0">
                          <a:solidFill>
                            <a:schemeClr val="dk1"/>
                          </a:solidFill>
                          <a:latin typeface="Arial"/>
                          <a:ea typeface="Arial"/>
                          <a:cs typeface="Arial"/>
                          <a:sym typeface="Arial"/>
                        </a:rPr>
                        <a:t>Round</a:t>
                      </a:r>
                    </a:p>
                  </a:txBody>
                  <a:tcPr marL="0" marR="0" marT="0" marB="0"/>
                </a:tc>
                <a:tc>
                  <a:txBody>
                    <a:bodyPr/>
                    <a:lstStyle/>
                    <a:p>
                      <a:pPr marL="0" marR="0" lvl="0" indent="0" algn="l" rtl="0">
                        <a:lnSpc>
                          <a:spcPct val="100000"/>
                        </a:lnSpc>
                        <a:spcBef>
                          <a:spcPts val="0"/>
                        </a:spcBef>
                        <a:spcAft>
                          <a:spcPts val="0"/>
                        </a:spcAft>
                        <a:buClr>
                          <a:schemeClr val="dk1"/>
                        </a:buClr>
                        <a:buSzPct val="25000"/>
                        <a:buFont typeface="Arial"/>
                        <a:buNone/>
                      </a:pPr>
                      <a:r>
                        <a:rPr lang="en-US" sz="1800" b="0" i="0" u="none" strike="noStrike" cap="none" baseline="0">
                          <a:solidFill>
                            <a:schemeClr val="dk1"/>
                          </a:solidFill>
                          <a:latin typeface="Arial"/>
                          <a:ea typeface="Arial"/>
                          <a:cs typeface="Arial"/>
                          <a:sym typeface="Arial"/>
                        </a:rPr>
                        <a:t>	05210020</a:t>
                      </a:r>
                    </a:p>
                  </a:txBody>
                  <a:tcPr marL="0" marR="0" marT="0" marB="0"/>
                </a:tc>
              </a:tr>
              <a:tr h="452425">
                <a:tc>
                  <a:txBody>
                    <a:bodyPr/>
                    <a:lstStyle/>
                    <a:p>
                      <a:pPr marL="0" marR="0" lvl="0" indent="0" algn="l" rtl="0">
                        <a:lnSpc>
                          <a:spcPct val="100000"/>
                        </a:lnSpc>
                        <a:spcBef>
                          <a:spcPts val="0"/>
                        </a:spcBef>
                        <a:spcAft>
                          <a:spcPts val="0"/>
                        </a:spcAft>
                        <a:buClr>
                          <a:schemeClr val="dk1"/>
                        </a:buClr>
                        <a:buSzPct val="25000"/>
                        <a:buFont typeface="Arial"/>
                        <a:buNone/>
                      </a:pPr>
                      <a:r>
                        <a:rPr lang="en-US" sz="1800" b="0" i="0" u="none" strike="noStrike" cap="none" baseline="0">
                          <a:solidFill>
                            <a:schemeClr val="dk1"/>
                          </a:solidFill>
                          <a:latin typeface="Arial"/>
                          <a:ea typeface="Arial"/>
                          <a:cs typeface="Arial"/>
                          <a:sym typeface="Arial"/>
                        </a:rPr>
                        <a:t>Check results</a:t>
                      </a:r>
                    </a:p>
                  </a:txBody>
                  <a:tcPr marL="0" marR="0" marT="0" marB="0"/>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r>
              <a:tr h="452425">
                <a:tc>
                  <a:txBody>
                    <a:bodyPr/>
                    <a:lstStyle/>
                    <a:p>
                      <a:pPr marL="0" marR="0" lvl="0" indent="0" algn="r" rtl="0">
                        <a:lnSpc>
                          <a:spcPct val="100000"/>
                        </a:lnSpc>
                        <a:spcBef>
                          <a:spcPts val="0"/>
                        </a:spcBef>
                        <a:spcAft>
                          <a:spcPts val="0"/>
                        </a:spcAft>
                        <a:buClr>
                          <a:schemeClr val="dk1"/>
                        </a:buClr>
                        <a:buSzPct val="25000"/>
                        <a:buFont typeface="Arial"/>
                        <a:buNone/>
                      </a:pPr>
                      <a:r>
                        <a:rPr lang="en-US" sz="1800" b="0" i="0" u="none" strike="noStrike" cap="none" baseline="0">
                          <a:solidFill>
                            <a:schemeClr val="dk1"/>
                          </a:solidFill>
                          <a:latin typeface="Arial"/>
                          <a:ea typeface="Arial"/>
                          <a:cs typeface="Arial"/>
                          <a:sym typeface="Arial"/>
                        </a:rPr>
                        <a:t>05199520 = 0.99520 x 10</a:t>
                      </a:r>
                      <a:r>
                        <a:rPr lang="en-US" sz="1800" b="0" i="0" u="none" strike="noStrike" cap="none" baseline="30000">
                          <a:solidFill>
                            <a:schemeClr val="dk1"/>
                          </a:solidFill>
                          <a:latin typeface="Arial"/>
                          <a:ea typeface="Arial"/>
                          <a:cs typeface="Arial"/>
                          <a:sym typeface="Arial"/>
                        </a:rPr>
                        <a:t>1</a:t>
                      </a:r>
                      <a:r>
                        <a:rPr lang="en-US" sz="1800" b="0" i="0" u="none" strike="noStrike" cap="none" baseline="0">
                          <a:solidFill>
                            <a:schemeClr val="dk1"/>
                          </a:solidFill>
                          <a:latin typeface="Arial"/>
                          <a:ea typeface="Arial"/>
                          <a:cs typeface="Arial"/>
                          <a:sym typeface="Arial"/>
                        </a:rPr>
                        <a:t> </a:t>
                      </a:r>
                    </a:p>
                  </a:txBody>
                  <a:tcPr marL="0" marR="0" marT="0" marB="0"/>
                </a:tc>
                <a:tc>
                  <a:txBody>
                    <a:bodyPr/>
                    <a:lstStyle/>
                    <a:p>
                      <a:pPr marL="0" marR="0" lvl="0" indent="0" algn="l" rtl="0">
                        <a:lnSpc>
                          <a:spcPct val="100000"/>
                        </a:lnSpc>
                        <a:spcBef>
                          <a:spcPts val="0"/>
                        </a:spcBef>
                        <a:spcAft>
                          <a:spcPts val="0"/>
                        </a:spcAft>
                        <a:buClr>
                          <a:schemeClr val="dk1"/>
                        </a:buClr>
                        <a:buSzPct val="25000"/>
                        <a:buFont typeface="Arial"/>
                        <a:buNone/>
                      </a:pPr>
                      <a:r>
                        <a:rPr lang="en-US" sz="1800" b="0" i="0" u="none" strike="noStrike" cap="none" baseline="0">
                          <a:solidFill>
                            <a:schemeClr val="dk1"/>
                          </a:solidFill>
                          <a:latin typeface="Arial"/>
                          <a:ea typeface="Arial"/>
                          <a:cs typeface="Arial"/>
                          <a:sym typeface="Arial"/>
                        </a:rPr>
                        <a:t>= 	9.9520</a:t>
                      </a:r>
                    </a:p>
                  </a:txBody>
                  <a:tcPr marL="0" marR="0" marT="0" marB="0"/>
                </a:tc>
              </a:tr>
              <a:tr h="461950">
                <a:tc>
                  <a:txBody>
                    <a:bodyPr/>
                    <a:lstStyle/>
                    <a:p>
                      <a:pPr marL="0" marR="0" lvl="0" indent="0" algn="r" rtl="0">
                        <a:lnSpc>
                          <a:spcPct val="100000"/>
                        </a:lnSpc>
                        <a:spcBef>
                          <a:spcPts val="0"/>
                        </a:spcBef>
                        <a:spcAft>
                          <a:spcPts val="0"/>
                        </a:spcAft>
                        <a:buClr>
                          <a:schemeClr val="dk1"/>
                        </a:buClr>
                        <a:buSzPct val="25000"/>
                        <a:buFont typeface="Arial"/>
                        <a:buNone/>
                      </a:pPr>
                      <a:r>
                        <a:rPr lang="en-US" sz="1800" b="0" i="0" u="none" strike="noStrike" cap="none" baseline="0">
                          <a:solidFill>
                            <a:schemeClr val="dk1"/>
                          </a:solidFill>
                          <a:latin typeface="Arial"/>
                          <a:ea typeface="Arial"/>
                          <a:cs typeface="Arial"/>
                          <a:sym typeface="Arial"/>
                        </a:rPr>
                        <a:t>04967850 = 0.67850 x 10</a:t>
                      </a:r>
                      <a:r>
                        <a:rPr lang="en-US" sz="1800" b="0" i="0" u="none" strike="noStrike" cap="none" baseline="30000">
                          <a:solidFill>
                            <a:schemeClr val="dk1"/>
                          </a:solidFill>
                          <a:latin typeface="Arial"/>
                          <a:ea typeface="Arial"/>
                          <a:cs typeface="Arial"/>
                          <a:sym typeface="Arial"/>
                        </a:rPr>
                        <a:t>1</a:t>
                      </a:r>
                    </a:p>
                  </a:txBody>
                  <a:tcPr marL="0" marR="0" marT="0" marB="0"/>
                </a:tc>
                <a:tc>
                  <a:txBody>
                    <a:bodyPr/>
                    <a:lstStyle/>
                    <a:p>
                      <a:pPr marL="0" marR="0" lvl="0" indent="0" algn="l" rtl="0">
                        <a:lnSpc>
                          <a:spcPct val="100000"/>
                        </a:lnSpc>
                        <a:spcBef>
                          <a:spcPts val="0"/>
                        </a:spcBef>
                        <a:spcAft>
                          <a:spcPts val="0"/>
                        </a:spcAft>
                        <a:buClr>
                          <a:schemeClr val="dk1"/>
                        </a:buClr>
                        <a:buSzPct val="25000"/>
                        <a:buFont typeface="Arial"/>
                        <a:buNone/>
                      </a:pPr>
                      <a:r>
                        <a:rPr lang="en-US" sz="1800" b="0" i="0" u="none" strike="noStrike" cap="none" baseline="0">
                          <a:solidFill>
                            <a:schemeClr val="dk1"/>
                          </a:solidFill>
                          <a:latin typeface="Arial"/>
                          <a:ea typeface="Arial"/>
                          <a:cs typeface="Arial"/>
                          <a:sym typeface="Arial"/>
                        </a:rPr>
                        <a:t>= 	</a:t>
                      </a:r>
                      <a:r>
                        <a:rPr lang="en-US" sz="1800" b="0" i="0" u="sng" strike="noStrike" cap="none" baseline="0">
                          <a:solidFill>
                            <a:schemeClr val="dk1"/>
                          </a:solidFill>
                          <a:latin typeface="Arial"/>
                          <a:ea typeface="Arial"/>
                          <a:cs typeface="Arial"/>
                          <a:sym typeface="Arial"/>
                        </a:rPr>
                        <a:t>0.06785</a:t>
                      </a:r>
                    </a:p>
                  </a:txBody>
                  <a:tcPr marL="0" marR="0" marT="0" marB="0"/>
                </a:tc>
              </a:tr>
              <a:tr h="452425">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c>
                  <a:txBody>
                    <a:bodyPr/>
                    <a:lstStyle/>
                    <a:p>
                      <a:pPr marL="0" marR="0" lvl="0" indent="0" algn="l" rtl="0">
                        <a:lnSpc>
                          <a:spcPct val="100000"/>
                        </a:lnSpc>
                        <a:spcBef>
                          <a:spcPts val="0"/>
                        </a:spcBef>
                        <a:spcAft>
                          <a:spcPts val="0"/>
                        </a:spcAft>
                        <a:buClr>
                          <a:schemeClr val="dk1"/>
                        </a:buClr>
                        <a:buSzPct val="25000"/>
                        <a:buFont typeface="Arial"/>
                        <a:buNone/>
                      </a:pPr>
                      <a:r>
                        <a:rPr lang="en-US" sz="1800" b="0" i="0" u="none" strike="noStrike" cap="none" baseline="0">
                          <a:solidFill>
                            <a:schemeClr val="dk1"/>
                          </a:solidFill>
                          <a:latin typeface="Arial"/>
                          <a:ea typeface="Arial"/>
                          <a:cs typeface="Arial"/>
                          <a:sym typeface="Arial"/>
                        </a:rPr>
                        <a:t>= 10.01985</a:t>
                      </a:r>
                    </a:p>
                  </a:txBody>
                  <a:tcPr marL="0" marR="0" marT="0" marB="0"/>
                </a:tc>
              </a:tr>
              <a:tr h="452425">
                <a:tc>
                  <a:txBody>
                    <a:bodyPr/>
                    <a:lstStyle/>
                    <a:p>
                      <a:pPr marL="0" marR="0" lvl="0" indent="0" algn="l" rtl="0">
                        <a:lnSpc>
                          <a:spcPct val="100000"/>
                        </a:lnSpc>
                        <a:spcBef>
                          <a:spcPts val="0"/>
                        </a:spcBef>
                        <a:spcAft>
                          <a:spcPts val="0"/>
                        </a:spcAft>
                        <a:buClr>
                          <a:schemeClr val="dk1"/>
                        </a:buClr>
                        <a:buSzPct val="25000"/>
                        <a:buFont typeface="Arial"/>
                        <a:buNone/>
                      </a:pPr>
                      <a:r>
                        <a:rPr lang="en-US" sz="1800" b="0" i="0" u="none" strike="noStrike" cap="none" baseline="0">
                          <a:solidFill>
                            <a:schemeClr val="dk1"/>
                          </a:solidFill>
                          <a:latin typeface="Arial"/>
                          <a:ea typeface="Arial"/>
                          <a:cs typeface="Arial"/>
                          <a:sym typeface="Arial"/>
                        </a:rPr>
                        <a:t>In exponential form </a:t>
                      </a:r>
                    </a:p>
                  </a:txBody>
                  <a:tcPr marL="0" marR="0" marT="0" marB="0"/>
                </a:tc>
                <a:tc>
                  <a:txBody>
                    <a:bodyPr/>
                    <a:lstStyle/>
                    <a:p>
                      <a:pPr marL="0" marR="0" lvl="0" indent="0" algn="l" rtl="0">
                        <a:lnSpc>
                          <a:spcPct val="100000"/>
                        </a:lnSpc>
                        <a:spcBef>
                          <a:spcPts val="0"/>
                        </a:spcBef>
                        <a:spcAft>
                          <a:spcPts val="0"/>
                        </a:spcAft>
                        <a:buClr>
                          <a:schemeClr val="dk1"/>
                        </a:buClr>
                        <a:buSzPct val="25000"/>
                        <a:buFont typeface="Arial"/>
                        <a:buNone/>
                      </a:pPr>
                      <a:r>
                        <a:rPr lang="en-US" sz="1800" b="0" i="0" u="none" strike="noStrike" cap="none" baseline="0">
                          <a:solidFill>
                            <a:schemeClr val="dk1"/>
                          </a:solidFill>
                          <a:latin typeface="Arial"/>
                          <a:ea typeface="Arial"/>
                          <a:cs typeface="Arial"/>
                          <a:sym typeface="Arial"/>
                        </a:rPr>
                        <a:t>=   0.1001985 x 10</a:t>
                      </a:r>
                      <a:r>
                        <a:rPr lang="en-US" sz="1800" b="0" i="0" u="none" strike="noStrike" cap="none" baseline="30000">
                          <a:solidFill>
                            <a:schemeClr val="dk1"/>
                          </a:solidFill>
                          <a:latin typeface="Arial"/>
                          <a:ea typeface="Arial"/>
                          <a:cs typeface="Arial"/>
                          <a:sym typeface="Arial"/>
                        </a:rPr>
                        <a:t>2</a:t>
                      </a:r>
                    </a:p>
                  </a:txBody>
                  <a:tcPr marL="0" marR="0" marT="0" marB="0"/>
                </a:tc>
              </a:tr>
            </a:tbl>
          </a:graphicData>
        </a:graphic>
      </p:graphicFrame>
      <p:sp>
        <p:nvSpPr>
          <p:cNvPr id="607" name="Shape 607"/>
          <p:cNvSpPr txBox="1"/>
          <p:nvPr/>
        </p:nvSpPr>
        <p:spPr>
          <a:xfrm>
            <a:off x="762000" y="6248400"/>
            <a:ext cx="3352799" cy="476249"/>
          </a:xfrm>
          <a:prstGeom prst="rect">
            <a:avLst/>
          </a:prstGeom>
          <a:noFill/>
          <a:ln>
            <a:noFill/>
          </a:ln>
        </p:spPr>
        <p:txBody>
          <a:bodyPr lIns="91425" tIns="45700" rIns="91425" bIns="45700" anchor="t"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1400" b="0" i="0" u="none" strike="noStrike" cap="none" baseline="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611"/>
        <p:cNvGrpSpPr/>
        <p:nvPr/>
      </p:nvGrpSpPr>
      <p:grpSpPr>
        <a:xfrm>
          <a:off x="0" y="0"/>
          <a:ext cx="0" cy="0"/>
          <a:chOff x="0" y="0"/>
          <a:chExt cx="0" cy="0"/>
        </a:xfrm>
      </p:grpSpPr>
      <p:sp>
        <p:nvSpPr>
          <p:cNvPr id="612" name="Shape 612"/>
          <p:cNvSpPr txBox="1"/>
          <p:nvPr/>
        </p:nvSpPr>
        <p:spPr>
          <a:xfrm>
            <a:off x="6553200" y="6245225"/>
            <a:ext cx="2133599" cy="476249"/>
          </a:xfrm>
          <a:prstGeom prst="rect">
            <a:avLst/>
          </a:prstGeom>
          <a:noFill/>
          <a:ln>
            <a:noFill/>
          </a:ln>
        </p:spPr>
        <p:txBody>
          <a:bodyPr lIns="91425" tIns="45700" rIns="91425" bIns="45700" anchor="t" anchorCtr="0">
            <a:normAutofit/>
          </a:bodyPr>
          <a:lstStyle/>
          <a:p>
            <a:pPr marL="0" marR="0" lvl="0" indent="0" algn="r" rtl="0">
              <a:lnSpc>
                <a:spcPct val="100000"/>
              </a:lnSpc>
              <a:spcBef>
                <a:spcPts val="0"/>
              </a:spcBef>
              <a:spcAft>
                <a:spcPts val="0"/>
              </a:spcAft>
              <a:buClr>
                <a:srgbClr val="FF9F11"/>
              </a:buClr>
              <a:buSzPct val="25000"/>
              <a:buFont typeface="Arial"/>
              <a:buNone/>
            </a:pPr>
            <a:r>
              <a:rPr lang="en-US" sz="1400" b="0" i="0" u="none" strike="noStrike" cap="none" baseline="0">
                <a:solidFill>
                  <a:srgbClr val="FF9F11"/>
                </a:solidFill>
                <a:latin typeface="Arial"/>
                <a:ea typeface="Arial"/>
                <a:cs typeface="Arial"/>
                <a:sym typeface="Arial"/>
              </a:rPr>
              <a:t>5-*</a:t>
            </a:r>
          </a:p>
        </p:txBody>
      </p:sp>
      <p:sp>
        <p:nvSpPr>
          <p:cNvPr id="613" name="Shape 613"/>
          <p:cNvSpPr txBox="1">
            <a:spLocks noGrp="1"/>
          </p:cNvSpPr>
          <p:nvPr>
            <p:ph type="title"/>
          </p:nvPr>
        </p:nvSpPr>
        <p:spPr>
          <a:xfrm>
            <a:off x="762000" y="274637"/>
            <a:ext cx="7924799" cy="1143000"/>
          </a:xfrm>
          <a:prstGeom prst="rect">
            <a:avLst/>
          </a:prstGeom>
          <a:noFill/>
          <a:ln>
            <a:noFill/>
          </a:ln>
        </p:spPr>
        <p:txBody>
          <a:bodyPr lIns="91425" tIns="45700" rIns="91425" bIns="45700" anchor="ctr"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4400" b="1" i="0" u="none" strike="noStrike" cap="none" baseline="0">
                <a:solidFill>
                  <a:srgbClr val="000080"/>
                </a:solidFill>
                <a:latin typeface="Arial"/>
                <a:ea typeface="Arial"/>
                <a:cs typeface="Arial"/>
                <a:sym typeface="Arial"/>
              </a:rPr>
              <a:t>Multiplication and Division</a:t>
            </a:r>
          </a:p>
        </p:txBody>
      </p:sp>
      <p:sp>
        <p:nvSpPr>
          <p:cNvPr id="614" name="Shape 614"/>
          <p:cNvSpPr txBox="1">
            <a:spLocks noGrp="1"/>
          </p:cNvSpPr>
          <p:nvPr>
            <p:ph type="body" idx="1"/>
          </p:nvPr>
        </p:nvSpPr>
        <p:spPr>
          <a:xfrm>
            <a:off x="914400" y="1524000"/>
            <a:ext cx="7772400" cy="4525961"/>
          </a:xfrm>
          <a:prstGeom prst="rect">
            <a:avLst/>
          </a:prstGeom>
          <a:noFill/>
          <a:ln>
            <a:noFill/>
          </a:ln>
        </p:spPr>
        <p:txBody>
          <a:bodyPr lIns="91425" tIns="45700" rIns="91425" bIns="45700" anchor="t" anchorCtr="0">
            <a:normAutofit/>
          </a:bodyPr>
          <a:lstStyle/>
          <a:p>
            <a:pPr marL="342900" marR="0" lvl="0" indent="-342900" algn="l" rtl="0">
              <a:lnSpc>
                <a:spcPct val="90000"/>
              </a:lnSpc>
              <a:spcBef>
                <a:spcPts val="0"/>
              </a:spcBef>
              <a:spcAft>
                <a:spcPts val="0"/>
              </a:spcAft>
              <a:buClr>
                <a:srgbClr val="000080"/>
              </a:buClr>
              <a:buSzPct val="100000"/>
              <a:buFont typeface="Arial"/>
              <a:buChar char="▪"/>
            </a:pPr>
            <a:r>
              <a:rPr lang="en-US" sz="3200" b="0" i="0" u="none" strike="noStrike" cap="none" baseline="0">
                <a:solidFill>
                  <a:schemeClr val="dk1"/>
                </a:solidFill>
                <a:latin typeface="Arial"/>
                <a:ea typeface="Arial"/>
                <a:cs typeface="Arial"/>
                <a:sym typeface="Arial"/>
              </a:rPr>
              <a:t>Mantissas: multiplied or divided</a:t>
            </a:r>
          </a:p>
          <a:p>
            <a:pPr marL="342900" marR="0" lvl="0" indent="-342900" algn="l" rtl="0">
              <a:lnSpc>
                <a:spcPct val="90000"/>
              </a:lnSpc>
              <a:spcBef>
                <a:spcPts val="640"/>
              </a:spcBef>
              <a:spcAft>
                <a:spcPts val="0"/>
              </a:spcAft>
              <a:buClr>
                <a:srgbClr val="000080"/>
              </a:buClr>
              <a:buSzPct val="100000"/>
              <a:buFont typeface="Arial"/>
              <a:buChar char="▪"/>
            </a:pPr>
            <a:r>
              <a:rPr lang="en-US" sz="3200" b="0" i="0" u="none" strike="noStrike" cap="none" baseline="0">
                <a:solidFill>
                  <a:schemeClr val="dk1"/>
                </a:solidFill>
                <a:latin typeface="Arial"/>
                <a:ea typeface="Arial"/>
                <a:cs typeface="Arial"/>
                <a:sym typeface="Arial"/>
              </a:rPr>
              <a:t>Exponents: added or subtracted</a:t>
            </a:r>
          </a:p>
          <a:p>
            <a:pPr marL="742950" marR="0" lvl="1" indent="-285750" algn="l" rtl="0">
              <a:lnSpc>
                <a:spcPct val="90000"/>
              </a:lnSpc>
              <a:spcBef>
                <a:spcPts val="560"/>
              </a:spcBef>
              <a:spcAft>
                <a:spcPts val="0"/>
              </a:spcAft>
              <a:buClr>
                <a:srgbClr val="FF9F11"/>
              </a:buClr>
              <a:buSzPct val="100000"/>
              <a:buFont typeface="Arial"/>
              <a:buChar char="▪"/>
            </a:pPr>
            <a:r>
              <a:rPr lang="en-US" sz="2800" b="0" i="0" u="none" strike="noStrike" cap="none" baseline="0">
                <a:solidFill>
                  <a:schemeClr val="dk1"/>
                </a:solidFill>
                <a:latin typeface="Arial"/>
                <a:ea typeface="Arial"/>
                <a:cs typeface="Arial"/>
                <a:sym typeface="Arial"/>
              </a:rPr>
              <a:t>Normalization necessary to </a:t>
            </a:r>
          </a:p>
          <a:p>
            <a:pPr marL="1143000" marR="0" lvl="2" indent="-228600" algn="l" rtl="0">
              <a:lnSpc>
                <a:spcPct val="90000"/>
              </a:lnSpc>
              <a:spcBef>
                <a:spcPts val="480"/>
              </a:spcBef>
              <a:spcAft>
                <a:spcPts val="0"/>
              </a:spcAft>
              <a:buClr>
                <a:srgbClr val="000080"/>
              </a:buClr>
              <a:buSzPct val="50000"/>
              <a:buFont typeface="Arial"/>
              <a:buChar char="•"/>
            </a:pPr>
            <a:r>
              <a:rPr lang="en-US" sz="2400" b="0" i="0" u="none" strike="noStrike" cap="none" baseline="0">
                <a:solidFill>
                  <a:schemeClr val="dk1"/>
                </a:solidFill>
                <a:latin typeface="Arial"/>
                <a:ea typeface="Arial"/>
                <a:cs typeface="Arial"/>
                <a:sym typeface="Arial"/>
              </a:rPr>
              <a:t>Restore location of decimal point</a:t>
            </a:r>
          </a:p>
          <a:p>
            <a:pPr marL="1143000" marR="0" lvl="2" indent="-228600" algn="l" rtl="0">
              <a:lnSpc>
                <a:spcPct val="90000"/>
              </a:lnSpc>
              <a:spcBef>
                <a:spcPts val="480"/>
              </a:spcBef>
              <a:spcAft>
                <a:spcPts val="0"/>
              </a:spcAft>
              <a:buClr>
                <a:srgbClr val="000080"/>
              </a:buClr>
              <a:buSzPct val="50000"/>
              <a:buFont typeface="Arial"/>
              <a:buChar char="•"/>
            </a:pPr>
            <a:r>
              <a:rPr lang="en-US" sz="2400" b="0" i="0" u="none" strike="noStrike" cap="none" baseline="0">
                <a:solidFill>
                  <a:schemeClr val="dk1"/>
                </a:solidFill>
                <a:latin typeface="Arial"/>
                <a:ea typeface="Arial"/>
                <a:cs typeface="Arial"/>
                <a:sym typeface="Arial"/>
              </a:rPr>
              <a:t>Maintain precision of the result</a:t>
            </a:r>
          </a:p>
          <a:p>
            <a:pPr marL="742950" marR="0" lvl="1" indent="-285750" algn="l" rtl="0">
              <a:lnSpc>
                <a:spcPct val="90000"/>
              </a:lnSpc>
              <a:spcBef>
                <a:spcPts val="560"/>
              </a:spcBef>
              <a:spcAft>
                <a:spcPts val="0"/>
              </a:spcAft>
              <a:buClr>
                <a:srgbClr val="FF9F11"/>
              </a:buClr>
              <a:buSzPct val="100000"/>
              <a:buFont typeface="Arial"/>
              <a:buChar char="▪"/>
            </a:pPr>
            <a:r>
              <a:rPr lang="en-US" sz="2800" b="0" i="0" u="none" strike="noStrike" cap="none" baseline="0">
                <a:solidFill>
                  <a:schemeClr val="dk1"/>
                </a:solidFill>
                <a:latin typeface="Arial"/>
                <a:ea typeface="Arial"/>
                <a:cs typeface="Arial"/>
                <a:sym typeface="Arial"/>
              </a:rPr>
              <a:t>Adjust excess value since added twice</a:t>
            </a:r>
          </a:p>
          <a:p>
            <a:pPr marL="1143000" marR="0" lvl="2" indent="-228600" algn="l" rtl="0">
              <a:lnSpc>
                <a:spcPct val="90000"/>
              </a:lnSpc>
              <a:spcBef>
                <a:spcPts val="480"/>
              </a:spcBef>
              <a:spcAft>
                <a:spcPts val="0"/>
              </a:spcAft>
              <a:buClr>
                <a:srgbClr val="000080"/>
              </a:buClr>
              <a:buSzPct val="50000"/>
              <a:buFont typeface="Arial"/>
              <a:buChar char="•"/>
            </a:pPr>
            <a:r>
              <a:rPr lang="en-US" sz="2400" b="0" i="0" u="none" strike="noStrike" cap="none" baseline="0">
                <a:solidFill>
                  <a:schemeClr val="dk1"/>
                </a:solidFill>
                <a:latin typeface="Arial"/>
                <a:ea typeface="Arial"/>
                <a:cs typeface="Arial"/>
                <a:sym typeface="Arial"/>
              </a:rPr>
              <a:t>Example: 2 numbers with exponent = 3 represented in excess-50 notation</a:t>
            </a:r>
          </a:p>
          <a:p>
            <a:pPr marL="1143000" marR="0" lvl="2" indent="-228600" algn="l" rtl="0">
              <a:lnSpc>
                <a:spcPct val="90000"/>
              </a:lnSpc>
              <a:spcBef>
                <a:spcPts val="480"/>
              </a:spcBef>
              <a:spcAft>
                <a:spcPts val="0"/>
              </a:spcAft>
              <a:buClr>
                <a:srgbClr val="000080"/>
              </a:buClr>
              <a:buSzPct val="50000"/>
              <a:buFont typeface="Arial"/>
              <a:buChar char="•"/>
            </a:pPr>
            <a:r>
              <a:rPr lang="en-US" sz="2400" b="0" i="0" u="none" strike="noStrike" cap="none" baseline="0">
                <a:solidFill>
                  <a:schemeClr val="dk1"/>
                </a:solidFill>
                <a:latin typeface="Arial"/>
                <a:ea typeface="Arial"/>
                <a:cs typeface="Arial"/>
                <a:sym typeface="Arial"/>
              </a:rPr>
              <a:t>53 + 53 =106</a:t>
            </a:r>
          </a:p>
          <a:p>
            <a:pPr marL="1143000" marR="0" lvl="2" indent="-228600" algn="l" rtl="0">
              <a:lnSpc>
                <a:spcPct val="90000"/>
              </a:lnSpc>
              <a:spcBef>
                <a:spcPts val="480"/>
              </a:spcBef>
              <a:spcAft>
                <a:spcPts val="0"/>
              </a:spcAft>
              <a:buClr>
                <a:srgbClr val="000080"/>
              </a:buClr>
              <a:buSzPct val="50000"/>
              <a:buFont typeface="Arial"/>
              <a:buChar char="•"/>
            </a:pPr>
            <a:r>
              <a:rPr lang="en-US" sz="2400" b="0" i="0" u="none" strike="noStrike" cap="none" baseline="0">
                <a:solidFill>
                  <a:schemeClr val="dk1"/>
                </a:solidFill>
                <a:latin typeface="Arial"/>
                <a:ea typeface="Arial"/>
                <a:cs typeface="Arial"/>
                <a:sym typeface="Arial"/>
              </a:rPr>
              <a:t>Since 50 added twice, subtract: 106 – 50 =56</a:t>
            </a:r>
          </a:p>
        </p:txBody>
      </p:sp>
      <p:sp>
        <p:nvSpPr>
          <p:cNvPr id="615" name="Shape 615"/>
          <p:cNvSpPr txBox="1"/>
          <p:nvPr/>
        </p:nvSpPr>
        <p:spPr>
          <a:xfrm>
            <a:off x="762000" y="6248400"/>
            <a:ext cx="3657600" cy="476249"/>
          </a:xfrm>
          <a:prstGeom prst="rect">
            <a:avLst/>
          </a:prstGeom>
          <a:noFill/>
          <a:ln>
            <a:noFill/>
          </a:ln>
        </p:spPr>
        <p:txBody>
          <a:bodyPr lIns="91425" tIns="45700" rIns="91425" bIns="45700" anchor="t"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1400" b="0" i="0" u="none" strike="noStrike" cap="none" baseline="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619"/>
        <p:cNvGrpSpPr/>
        <p:nvPr/>
      </p:nvGrpSpPr>
      <p:grpSpPr>
        <a:xfrm>
          <a:off x="0" y="0"/>
          <a:ext cx="0" cy="0"/>
          <a:chOff x="0" y="0"/>
          <a:chExt cx="0" cy="0"/>
        </a:xfrm>
      </p:grpSpPr>
      <p:sp>
        <p:nvSpPr>
          <p:cNvPr id="620" name="Shape 620"/>
          <p:cNvSpPr txBox="1"/>
          <p:nvPr/>
        </p:nvSpPr>
        <p:spPr>
          <a:xfrm>
            <a:off x="6553200" y="6245225"/>
            <a:ext cx="2133599" cy="476249"/>
          </a:xfrm>
          <a:prstGeom prst="rect">
            <a:avLst/>
          </a:prstGeom>
          <a:noFill/>
          <a:ln>
            <a:noFill/>
          </a:ln>
        </p:spPr>
        <p:txBody>
          <a:bodyPr lIns="91425" tIns="45700" rIns="91425" bIns="45700" anchor="t" anchorCtr="0">
            <a:normAutofit/>
          </a:bodyPr>
          <a:lstStyle/>
          <a:p>
            <a:pPr marL="0" marR="0" lvl="0" indent="0" algn="r" rtl="0">
              <a:lnSpc>
                <a:spcPct val="100000"/>
              </a:lnSpc>
              <a:spcBef>
                <a:spcPts val="0"/>
              </a:spcBef>
              <a:spcAft>
                <a:spcPts val="0"/>
              </a:spcAft>
              <a:buClr>
                <a:srgbClr val="FF9F11"/>
              </a:buClr>
              <a:buSzPct val="25000"/>
              <a:buFont typeface="Arial"/>
              <a:buNone/>
            </a:pPr>
            <a:r>
              <a:rPr lang="en-US" sz="1400" b="0" i="0" u="none" strike="noStrike" cap="none" baseline="0">
                <a:solidFill>
                  <a:srgbClr val="FF9F11"/>
                </a:solidFill>
                <a:latin typeface="Arial"/>
                <a:ea typeface="Arial"/>
                <a:cs typeface="Arial"/>
                <a:sym typeface="Arial"/>
              </a:rPr>
              <a:t>5-*</a:t>
            </a:r>
          </a:p>
        </p:txBody>
      </p:sp>
      <p:sp>
        <p:nvSpPr>
          <p:cNvPr id="621" name="Shape 621"/>
          <p:cNvSpPr txBox="1">
            <a:spLocks noGrp="1"/>
          </p:cNvSpPr>
          <p:nvPr>
            <p:ph type="title"/>
          </p:nvPr>
        </p:nvSpPr>
        <p:spPr>
          <a:xfrm>
            <a:off x="762000" y="274637"/>
            <a:ext cx="7924799" cy="1143000"/>
          </a:xfrm>
          <a:prstGeom prst="rect">
            <a:avLst/>
          </a:prstGeom>
          <a:noFill/>
          <a:ln>
            <a:noFill/>
          </a:ln>
        </p:spPr>
        <p:txBody>
          <a:bodyPr lIns="91425" tIns="45700" rIns="91425" bIns="45700" anchor="ctr"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4400" b="1" i="0" u="none" strike="noStrike" cap="none" baseline="0">
                <a:solidFill>
                  <a:srgbClr val="000080"/>
                </a:solidFill>
                <a:latin typeface="Arial"/>
                <a:ea typeface="Arial"/>
                <a:cs typeface="Arial"/>
                <a:sym typeface="Arial"/>
              </a:rPr>
              <a:t>Multiplication and Division</a:t>
            </a:r>
          </a:p>
        </p:txBody>
      </p:sp>
      <p:sp>
        <p:nvSpPr>
          <p:cNvPr id="622" name="Shape 622"/>
          <p:cNvSpPr txBox="1">
            <a:spLocks noGrp="1"/>
          </p:cNvSpPr>
          <p:nvPr>
            <p:ph type="body" idx="1"/>
          </p:nvPr>
        </p:nvSpPr>
        <p:spPr>
          <a:xfrm>
            <a:off x="914400" y="1524000"/>
            <a:ext cx="7772400" cy="914400"/>
          </a:xfrm>
          <a:prstGeom prst="rect">
            <a:avLst/>
          </a:prstGeom>
          <a:noFill/>
          <a:ln>
            <a:noFill/>
          </a:ln>
        </p:spPr>
        <p:txBody>
          <a:bodyPr lIns="91425" tIns="45700" rIns="91425" bIns="45700" anchor="t" anchorCtr="0">
            <a:normAutofit/>
          </a:bodyPr>
          <a:lstStyle/>
          <a:p>
            <a:pPr marL="342900" marR="0" lvl="0" indent="-342900" algn="l" rtl="0">
              <a:lnSpc>
                <a:spcPct val="90000"/>
              </a:lnSpc>
              <a:spcBef>
                <a:spcPts val="0"/>
              </a:spcBef>
              <a:spcAft>
                <a:spcPts val="0"/>
              </a:spcAft>
              <a:buClr>
                <a:srgbClr val="000080"/>
              </a:buClr>
              <a:buSzPct val="100000"/>
              <a:buFont typeface="Arial"/>
              <a:buChar char="▪"/>
            </a:pPr>
            <a:r>
              <a:rPr lang="en-US" sz="2800" b="0" i="0" u="none" strike="noStrike" cap="none" baseline="0">
                <a:solidFill>
                  <a:schemeClr val="dk1"/>
                </a:solidFill>
                <a:latin typeface="Arial"/>
                <a:ea typeface="Arial"/>
                <a:cs typeface="Arial"/>
                <a:sym typeface="Arial"/>
              </a:rPr>
              <a:t>Maintaining precision: </a:t>
            </a:r>
          </a:p>
          <a:p>
            <a:pPr marL="742950" marR="0" lvl="1" indent="-285750" algn="l" rtl="0">
              <a:lnSpc>
                <a:spcPct val="90000"/>
              </a:lnSpc>
              <a:spcBef>
                <a:spcPts val="480"/>
              </a:spcBef>
              <a:spcAft>
                <a:spcPts val="0"/>
              </a:spcAft>
              <a:buClr>
                <a:srgbClr val="FF9F11"/>
              </a:buClr>
              <a:buSzPct val="100000"/>
              <a:buFont typeface="Arial"/>
              <a:buChar char="▪"/>
            </a:pPr>
            <a:r>
              <a:rPr lang="en-US" sz="2400" b="0" i="0" u="none" strike="noStrike" cap="none" baseline="0">
                <a:solidFill>
                  <a:schemeClr val="dk1"/>
                </a:solidFill>
                <a:latin typeface="Arial"/>
                <a:ea typeface="Arial"/>
                <a:cs typeface="Arial"/>
                <a:sym typeface="Arial"/>
              </a:rPr>
              <a:t>Normalizing and rounding multiplication</a:t>
            </a:r>
          </a:p>
        </p:txBody>
      </p:sp>
      <p:graphicFrame>
        <p:nvGraphicFramePr>
          <p:cNvPr id="623" name="Shape 623"/>
          <p:cNvGraphicFramePr/>
          <p:nvPr/>
        </p:nvGraphicFramePr>
        <p:xfrm>
          <a:off x="1447800" y="2362200"/>
          <a:ext cx="3000000" cy="3000000"/>
        </p:xfrm>
        <a:graphic>
          <a:graphicData uri="http://schemas.openxmlformats.org/drawingml/2006/table">
            <a:tbl>
              <a:tblPr>
                <a:noFill/>
                <a:tableStyleId>{22DAEC48-8625-4EBC-99B8-F2A4113B5BBD}</a:tableStyleId>
              </a:tblPr>
              <a:tblGrid>
                <a:gridCol w="3352800"/>
                <a:gridCol w="3352800"/>
              </a:tblGrid>
              <a:tr h="628650">
                <a:tc>
                  <a:txBody>
                    <a:bodyPr/>
                    <a:lstStyle/>
                    <a:p>
                      <a:pPr marL="227011" marR="0" lvl="0" indent="-227011" algn="l" rtl="0">
                        <a:lnSpc>
                          <a:spcPct val="200000"/>
                        </a:lnSpc>
                        <a:spcBef>
                          <a:spcPts val="0"/>
                        </a:spcBef>
                        <a:spcAft>
                          <a:spcPts val="0"/>
                        </a:spcAft>
                        <a:buClr>
                          <a:srgbClr val="000080"/>
                        </a:buClr>
                        <a:buSzPct val="50000"/>
                        <a:buFont typeface="Arial"/>
                        <a:buChar char="◻"/>
                      </a:pPr>
                      <a:r>
                        <a:rPr lang="en-US" sz="1600" b="0" i="0" u="none" strike="noStrike" cap="none" baseline="0">
                          <a:solidFill>
                            <a:schemeClr val="dk1"/>
                          </a:solidFill>
                          <a:latin typeface="Arial"/>
                          <a:ea typeface="Arial"/>
                          <a:cs typeface="Arial"/>
                          <a:sym typeface="Arial"/>
                        </a:rPr>
                        <a:t>Multiply 2 numbers</a:t>
                      </a:r>
                    </a:p>
                  </a:txBody>
                  <a:tcPr marL="0" marR="0" marT="0" marB="0"/>
                </a:tc>
                <a:tc>
                  <a:txBody>
                    <a:bodyPr/>
                    <a:lstStyle/>
                    <a:p>
                      <a:pPr marL="0" marR="0" lvl="0" indent="0" algn="l" rtl="0">
                        <a:lnSpc>
                          <a:spcPct val="100000"/>
                        </a:lnSpc>
                        <a:spcBef>
                          <a:spcPts val="0"/>
                        </a:spcBef>
                        <a:spcAft>
                          <a:spcPts val="0"/>
                        </a:spcAft>
                        <a:buClr>
                          <a:schemeClr val="dk1"/>
                        </a:buClr>
                        <a:buSzPct val="25000"/>
                        <a:buFont typeface="Arial"/>
                        <a:buNone/>
                      </a:pPr>
                      <a:r>
                        <a:rPr lang="en-US" sz="1600" b="0" i="0" u="none" strike="noStrike" cap="none" baseline="0">
                          <a:solidFill>
                            <a:schemeClr val="dk1"/>
                          </a:solidFill>
                          <a:latin typeface="Arial"/>
                          <a:ea typeface="Arial"/>
                          <a:cs typeface="Arial"/>
                          <a:sym typeface="Arial"/>
                        </a:rPr>
                        <a:t>	05220000</a:t>
                      </a:r>
                    </a:p>
                    <a:p>
                      <a:pPr marL="0" marR="0" lvl="0" indent="0" algn="l" rtl="0">
                        <a:lnSpc>
                          <a:spcPct val="100000"/>
                        </a:lnSpc>
                        <a:spcBef>
                          <a:spcPts val="320"/>
                        </a:spcBef>
                        <a:spcAft>
                          <a:spcPts val="0"/>
                        </a:spcAft>
                        <a:buClr>
                          <a:schemeClr val="dk1"/>
                        </a:buClr>
                        <a:buSzPct val="25000"/>
                        <a:buFont typeface="Arial"/>
                        <a:buNone/>
                      </a:pPr>
                      <a:r>
                        <a:rPr lang="en-US" sz="1600" b="0" i="0" u="sng" strike="noStrike" cap="none" baseline="0">
                          <a:solidFill>
                            <a:schemeClr val="dk1"/>
                          </a:solidFill>
                          <a:latin typeface="Arial"/>
                          <a:ea typeface="Arial"/>
                          <a:cs typeface="Arial"/>
                          <a:sym typeface="Arial"/>
                        </a:rPr>
                        <a:t>x	04712500</a:t>
                      </a:r>
                    </a:p>
                  </a:txBody>
                  <a:tcPr marL="0" marR="0" marT="0" marB="0"/>
                </a:tc>
              </a:tr>
              <a:tr h="334950">
                <a:tc>
                  <a:txBody>
                    <a:bodyPr/>
                    <a:lstStyle/>
                    <a:p>
                      <a:pPr marL="227011" marR="0" lvl="0" indent="-227011" algn="l" rtl="0">
                        <a:lnSpc>
                          <a:spcPct val="100000"/>
                        </a:lnSpc>
                        <a:spcBef>
                          <a:spcPts val="0"/>
                        </a:spcBef>
                        <a:spcAft>
                          <a:spcPts val="0"/>
                        </a:spcAft>
                        <a:buClr>
                          <a:srgbClr val="000080"/>
                        </a:buClr>
                        <a:buSzPct val="50000"/>
                        <a:buFont typeface="Arial"/>
                        <a:buChar char="◻"/>
                      </a:pPr>
                      <a:r>
                        <a:rPr lang="en-US" sz="1600" b="0" i="0" u="none" strike="noStrike" cap="none" baseline="0">
                          <a:solidFill>
                            <a:schemeClr val="dk1"/>
                          </a:solidFill>
                          <a:latin typeface="Arial"/>
                          <a:ea typeface="Arial"/>
                          <a:cs typeface="Arial"/>
                          <a:sym typeface="Arial"/>
                        </a:rPr>
                        <a:t>Add exponents, subtract offset</a:t>
                      </a:r>
                    </a:p>
                  </a:txBody>
                  <a:tcPr marL="0" marR="0" marT="0" marB="0"/>
                </a:tc>
                <a:tc>
                  <a:txBody>
                    <a:bodyPr/>
                    <a:lstStyle/>
                    <a:p>
                      <a:pPr marL="0" marR="0" lvl="0" indent="0" algn="l" rtl="0">
                        <a:lnSpc>
                          <a:spcPct val="100000"/>
                        </a:lnSpc>
                        <a:spcBef>
                          <a:spcPts val="0"/>
                        </a:spcBef>
                        <a:spcAft>
                          <a:spcPts val="0"/>
                        </a:spcAft>
                        <a:buClr>
                          <a:schemeClr val="dk1"/>
                        </a:buClr>
                        <a:buSzPct val="25000"/>
                        <a:buFont typeface="Arial"/>
                        <a:buNone/>
                      </a:pPr>
                      <a:r>
                        <a:rPr lang="en-US" sz="1600" b="0" i="0" u="none" strike="noStrike" cap="none" baseline="0">
                          <a:solidFill>
                            <a:schemeClr val="dk1"/>
                          </a:solidFill>
                          <a:latin typeface="Arial"/>
                          <a:ea typeface="Arial"/>
                          <a:cs typeface="Arial"/>
                          <a:sym typeface="Arial"/>
                        </a:rPr>
                        <a:t>	52 + 47 – 50 = 49</a:t>
                      </a:r>
                    </a:p>
                  </a:txBody>
                  <a:tcPr marL="0" marR="0" marT="0" marB="0"/>
                </a:tc>
              </a:tr>
              <a:tr h="334950">
                <a:tc>
                  <a:txBody>
                    <a:bodyPr/>
                    <a:lstStyle/>
                    <a:p>
                      <a:pPr marL="227011" marR="0" lvl="0" indent="-227011" algn="l" rtl="0">
                        <a:lnSpc>
                          <a:spcPct val="100000"/>
                        </a:lnSpc>
                        <a:spcBef>
                          <a:spcPts val="0"/>
                        </a:spcBef>
                        <a:spcAft>
                          <a:spcPts val="0"/>
                        </a:spcAft>
                        <a:buClr>
                          <a:srgbClr val="000080"/>
                        </a:buClr>
                        <a:buSzPct val="50000"/>
                        <a:buFont typeface="Arial"/>
                        <a:buChar char="◻"/>
                      </a:pPr>
                      <a:r>
                        <a:rPr lang="en-US" sz="1600" b="0" i="0" u="none" strike="noStrike" cap="none" baseline="0">
                          <a:solidFill>
                            <a:schemeClr val="dk1"/>
                          </a:solidFill>
                          <a:latin typeface="Arial"/>
                          <a:ea typeface="Arial"/>
                          <a:cs typeface="Arial"/>
                          <a:sym typeface="Arial"/>
                        </a:rPr>
                        <a:t>Multiply mantissas</a:t>
                      </a:r>
                    </a:p>
                  </a:txBody>
                  <a:tcPr marL="0" marR="0" marT="0" marB="0"/>
                </a:tc>
                <a:tc>
                  <a:txBody>
                    <a:bodyPr/>
                    <a:lstStyle/>
                    <a:p>
                      <a:pPr marL="0" marR="0" lvl="0" indent="0" algn="l" rtl="0">
                        <a:lnSpc>
                          <a:spcPct val="100000"/>
                        </a:lnSpc>
                        <a:spcBef>
                          <a:spcPts val="0"/>
                        </a:spcBef>
                        <a:spcAft>
                          <a:spcPts val="0"/>
                        </a:spcAft>
                        <a:buClr>
                          <a:schemeClr val="dk1"/>
                        </a:buClr>
                        <a:buSzPct val="25000"/>
                        <a:buFont typeface="Arial"/>
                        <a:buNone/>
                      </a:pPr>
                      <a:r>
                        <a:rPr lang="en-US" sz="1600" b="0" i="0" u="none" strike="noStrike" cap="none" baseline="0">
                          <a:solidFill>
                            <a:schemeClr val="dk1"/>
                          </a:solidFill>
                          <a:latin typeface="Arial"/>
                          <a:ea typeface="Arial"/>
                          <a:cs typeface="Arial"/>
                          <a:sym typeface="Arial"/>
                        </a:rPr>
                        <a:t>0.20000 x 0.12500 = 0.025000000</a:t>
                      </a:r>
                    </a:p>
                  </a:txBody>
                  <a:tcPr marL="0" marR="0" marT="0" marB="0"/>
                </a:tc>
              </a:tr>
              <a:tr h="334950">
                <a:tc>
                  <a:txBody>
                    <a:bodyPr/>
                    <a:lstStyle/>
                    <a:p>
                      <a:pPr marL="227011" marR="0" lvl="0" indent="-227011" algn="l" rtl="0">
                        <a:lnSpc>
                          <a:spcPct val="100000"/>
                        </a:lnSpc>
                        <a:spcBef>
                          <a:spcPts val="0"/>
                        </a:spcBef>
                        <a:spcAft>
                          <a:spcPts val="0"/>
                        </a:spcAft>
                        <a:buClr>
                          <a:srgbClr val="000080"/>
                        </a:buClr>
                        <a:buSzPct val="50000"/>
                        <a:buFont typeface="Arial"/>
                        <a:buChar char="◻"/>
                      </a:pPr>
                      <a:r>
                        <a:rPr lang="en-US" sz="1600" b="0" i="0" u="none" strike="noStrike" cap="none" baseline="0">
                          <a:solidFill>
                            <a:schemeClr val="dk1"/>
                          </a:solidFill>
                          <a:latin typeface="Arial"/>
                          <a:ea typeface="Arial"/>
                          <a:cs typeface="Arial"/>
                          <a:sym typeface="Arial"/>
                        </a:rPr>
                        <a:t>Normalize the results</a:t>
                      </a:r>
                    </a:p>
                  </a:txBody>
                  <a:tcPr marL="0" marR="0" marT="0" marB="0"/>
                </a:tc>
                <a:tc>
                  <a:txBody>
                    <a:bodyPr/>
                    <a:lstStyle/>
                    <a:p>
                      <a:pPr marL="0" marR="0" lvl="0" indent="0" algn="l" rtl="0">
                        <a:lnSpc>
                          <a:spcPct val="100000"/>
                        </a:lnSpc>
                        <a:spcBef>
                          <a:spcPts val="0"/>
                        </a:spcBef>
                        <a:spcAft>
                          <a:spcPts val="0"/>
                        </a:spcAft>
                        <a:buClr>
                          <a:schemeClr val="dk1"/>
                        </a:buClr>
                        <a:buSzPct val="25000"/>
                        <a:buFont typeface="Arial"/>
                        <a:buNone/>
                      </a:pPr>
                      <a:r>
                        <a:rPr lang="en-US" sz="1600" b="0" i="0" u="none" strike="noStrike" cap="none" baseline="0">
                          <a:solidFill>
                            <a:schemeClr val="dk1"/>
                          </a:solidFill>
                          <a:latin typeface="Arial"/>
                          <a:ea typeface="Arial"/>
                          <a:cs typeface="Arial"/>
                          <a:sym typeface="Arial"/>
                        </a:rPr>
                        <a:t>	04825000</a:t>
                      </a:r>
                    </a:p>
                  </a:txBody>
                  <a:tcPr marL="0" marR="0" marT="0" marB="0"/>
                </a:tc>
              </a:tr>
              <a:tr h="334950">
                <a:tc>
                  <a:txBody>
                    <a:bodyPr/>
                    <a:lstStyle/>
                    <a:p>
                      <a:pPr marL="227011" marR="0" lvl="0" indent="-227011" algn="l" rtl="0">
                        <a:lnSpc>
                          <a:spcPct val="100000"/>
                        </a:lnSpc>
                        <a:spcBef>
                          <a:spcPts val="0"/>
                        </a:spcBef>
                        <a:spcAft>
                          <a:spcPts val="0"/>
                        </a:spcAft>
                        <a:buClr>
                          <a:srgbClr val="000080"/>
                        </a:buClr>
                        <a:buSzPct val="50000"/>
                        <a:buFont typeface="Arial"/>
                        <a:buChar char="◻"/>
                      </a:pPr>
                      <a:r>
                        <a:rPr lang="en-US" sz="1600" b="0" i="0" u="none" strike="noStrike" cap="none" baseline="0">
                          <a:solidFill>
                            <a:schemeClr val="dk1"/>
                          </a:solidFill>
                          <a:latin typeface="Arial"/>
                          <a:ea typeface="Arial"/>
                          <a:cs typeface="Arial"/>
                          <a:sym typeface="Arial"/>
                        </a:rPr>
                        <a:t>Round</a:t>
                      </a:r>
                    </a:p>
                  </a:txBody>
                  <a:tcPr marL="0" marR="0" marT="0" marB="0"/>
                </a:tc>
                <a:tc>
                  <a:txBody>
                    <a:bodyPr/>
                    <a:lstStyle/>
                    <a:p>
                      <a:pPr marL="0" marR="0" lvl="0" indent="0" algn="l" rtl="0">
                        <a:lnSpc>
                          <a:spcPct val="100000"/>
                        </a:lnSpc>
                        <a:spcBef>
                          <a:spcPts val="0"/>
                        </a:spcBef>
                        <a:spcAft>
                          <a:spcPts val="0"/>
                        </a:spcAft>
                        <a:buClr>
                          <a:schemeClr val="dk1"/>
                        </a:buClr>
                        <a:buSzPct val="25000"/>
                        <a:buFont typeface="Arial"/>
                        <a:buNone/>
                      </a:pPr>
                      <a:r>
                        <a:rPr lang="en-US" sz="1600" b="0" i="0" u="none" strike="noStrike" cap="none" baseline="0">
                          <a:solidFill>
                            <a:schemeClr val="dk1"/>
                          </a:solidFill>
                          <a:latin typeface="Arial"/>
                          <a:ea typeface="Arial"/>
                          <a:cs typeface="Arial"/>
                          <a:sym typeface="Arial"/>
                        </a:rPr>
                        <a:t>	05210020</a:t>
                      </a:r>
                    </a:p>
                  </a:txBody>
                  <a:tcPr marL="0" marR="0" marT="0" marB="0"/>
                </a:tc>
              </a:tr>
              <a:tr h="336550">
                <a:tc>
                  <a:txBody>
                    <a:bodyPr/>
                    <a:lstStyle/>
                    <a:p>
                      <a:pPr marL="227011" marR="0" lvl="0" indent="-227011" algn="l" rtl="0">
                        <a:lnSpc>
                          <a:spcPct val="100000"/>
                        </a:lnSpc>
                        <a:spcBef>
                          <a:spcPts val="0"/>
                        </a:spcBef>
                        <a:spcAft>
                          <a:spcPts val="0"/>
                        </a:spcAft>
                        <a:buClr>
                          <a:srgbClr val="000080"/>
                        </a:buClr>
                        <a:buSzPct val="50000"/>
                        <a:buFont typeface="Arial"/>
                        <a:buChar char="◻"/>
                      </a:pPr>
                      <a:r>
                        <a:rPr lang="en-US" sz="1600" b="0" i="0" u="none" strike="noStrike" cap="none" baseline="0">
                          <a:solidFill>
                            <a:schemeClr val="dk1"/>
                          </a:solidFill>
                          <a:latin typeface="Arial"/>
                          <a:ea typeface="Arial"/>
                          <a:cs typeface="Arial"/>
                          <a:sym typeface="Arial"/>
                        </a:rPr>
                        <a:t>Check results</a:t>
                      </a:r>
                    </a:p>
                  </a:txBody>
                  <a:tcPr marL="0" marR="0" marT="0" marB="0"/>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r>
              <a:tr h="334950">
                <a:tc>
                  <a:txBody>
                    <a:bodyPr/>
                    <a:lstStyle/>
                    <a:p>
                      <a:pPr marL="0" marR="0" lvl="0" indent="0" algn="r" rtl="0">
                        <a:lnSpc>
                          <a:spcPct val="100000"/>
                        </a:lnSpc>
                        <a:spcBef>
                          <a:spcPts val="0"/>
                        </a:spcBef>
                        <a:spcAft>
                          <a:spcPts val="0"/>
                        </a:spcAft>
                        <a:buClr>
                          <a:schemeClr val="dk1"/>
                        </a:buClr>
                        <a:buSzPct val="25000"/>
                        <a:buFont typeface="Arial"/>
                        <a:buNone/>
                      </a:pPr>
                      <a:r>
                        <a:rPr lang="en-US" sz="1600" b="0" i="0" u="none" strike="noStrike" cap="none" baseline="0">
                          <a:solidFill>
                            <a:schemeClr val="dk1"/>
                          </a:solidFill>
                          <a:latin typeface="Arial"/>
                          <a:ea typeface="Arial"/>
                          <a:cs typeface="Arial"/>
                          <a:sym typeface="Arial"/>
                        </a:rPr>
                        <a:t>05220000 =</a:t>
                      </a:r>
                    </a:p>
                  </a:txBody>
                  <a:tcPr marL="0" marR="0" marT="0" marB="0"/>
                </a:tc>
                <a:tc>
                  <a:txBody>
                    <a:bodyPr/>
                    <a:lstStyle/>
                    <a:p>
                      <a:pPr marL="0" marR="0" lvl="0" indent="0" algn="l" rtl="0">
                        <a:lnSpc>
                          <a:spcPct val="100000"/>
                        </a:lnSpc>
                        <a:spcBef>
                          <a:spcPts val="0"/>
                        </a:spcBef>
                        <a:spcAft>
                          <a:spcPts val="0"/>
                        </a:spcAft>
                        <a:buClr>
                          <a:schemeClr val="dk1"/>
                        </a:buClr>
                        <a:buSzPct val="25000"/>
                        <a:buFont typeface="Arial"/>
                        <a:buNone/>
                      </a:pPr>
                      <a:r>
                        <a:rPr lang="en-US" sz="1600" b="0" i="0" u="none" strike="noStrike" cap="none" baseline="0">
                          <a:solidFill>
                            <a:schemeClr val="dk1"/>
                          </a:solidFill>
                          <a:latin typeface="Arial"/>
                          <a:ea typeface="Arial"/>
                          <a:cs typeface="Arial"/>
                          <a:sym typeface="Arial"/>
                        </a:rPr>
                        <a:t>0.20000 x 10</a:t>
                      </a:r>
                      <a:r>
                        <a:rPr lang="en-US" sz="1600" b="0" i="0" u="none" strike="noStrike" cap="none" baseline="30000">
                          <a:solidFill>
                            <a:schemeClr val="dk1"/>
                          </a:solidFill>
                          <a:latin typeface="Arial"/>
                          <a:ea typeface="Arial"/>
                          <a:cs typeface="Arial"/>
                          <a:sym typeface="Arial"/>
                        </a:rPr>
                        <a:t>2</a:t>
                      </a:r>
                    </a:p>
                  </a:txBody>
                  <a:tcPr marL="0" marR="0" marT="0" marB="0"/>
                </a:tc>
              </a:tr>
              <a:tr h="334950">
                <a:tc>
                  <a:txBody>
                    <a:bodyPr/>
                    <a:lstStyle/>
                    <a:p>
                      <a:pPr marL="0" marR="0" lvl="0" indent="0" algn="r" rtl="0">
                        <a:lnSpc>
                          <a:spcPct val="100000"/>
                        </a:lnSpc>
                        <a:spcBef>
                          <a:spcPts val="0"/>
                        </a:spcBef>
                        <a:spcAft>
                          <a:spcPts val="0"/>
                        </a:spcAft>
                        <a:buClr>
                          <a:schemeClr val="dk1"/>
                        </a:buClr>
                        <a:buSzPct val="25000"/>
                        <a:buFont typeface="Arial"/>
                        <a:buNone/>
                      </a:pPr>
                      <a:r>
                        <a:rPr lang="en-US" sz="1600" b="0" i="0" u="none" strike="noStrike" cap="none" baseline="0">
                          <a:solidFill>
                            <a:schemeClr val="dk1"/>
                          </a:solidFill>
                          <a:latin typeface="Arial"/>
                          <a:ea typeface="Arial"/>
                          <a:cs typeface="Arial"/>
                          <a:sym typeface="Arial"/>
                        </a:rPr>
                        <a:t>04712500 =</a:t>
                      </a:r>
                    </a:p>
                  </a:txBody>
                  <a:tcPr marL="0" marR="0" marT="0" marB="0"/>
                </a:tc>
                <a:tc>
                  <a:txBody>
                    <a:bodyPr/>
                    <a:lstStyle/>
                    <a:p>
                      <a:pPr marL="0" marR="0" lvl="0" indent="0" algn="l" rtl="0">
                        <a:lnSpc>
                          <a:spcPct val="100000"/>
                        </a:lnSpc>
                        <a:spcBef>
                          <a:spcPts val="0"/>
                        </a:spcBef>
                        <a:spcAft>
                          <a:spcPts val="0"/>
                        </a:spcAft>
                        <a:buClr>
                          <a:schemeClr val="dk1"/>
                        </a:buClr>
                        <a:buSzPct val="25000"/>
                        <a:buFont typeface="Arial"/>
                        <a:buNone/>
                      </a:pPr>
                      <a:r>
                        <a:rPr lang="en-US" sz="1600" b="0" i="0" u="none" strike="noStrike" cap="none" baseline="0">
                          <a:solidFill>
                            <a:schemeClr val="dk1"/>
                          </a:solidFill>
                          <a:latin typeface="Arial"/>
                          <a:ea typeface="Arial"/>
                          <a:cs typeface="Arial"/>
                          <a:sym typeface="Arial"/>
                        </a:rPr>
                        <a:t>0.125 x 10</a:t>
                      </a:r>
                      <a:r>
                        <a:rPr lang="en-US" sz="1600" b="0" i="0" u="none" strike="noStrike" cap="none" baseline="30000">
                          <a:solidFill>
                            <a:schemeClr val="dk1"/>
                          </a:solidFill>
                          <a:latin typeface="Arial"/>
                          <a:ea typeface="Arial"/>
                          <a:cs typeface="Arial"/>
                          <a:sym typeface="Arial"/>
                        </a:rPr>
                        <a:t>-3</a:t>
                      </a:r>
                    </a:p>
                  </a:txBody>
                  <a:tcPr marL="0" marR="0" marT="0" marB="0"/>
                </a:tc>
              </a:tr>
              <a:tr h="334950">
                <a:tc>
                  <a:txBody>
                    <a:bodyPr/>
                    <a:lstStyle/>
                    <a:p>
                      <a:pPr marL="0" marR="0" lvl="0" indent="0" algn="r" rtl="0">
                        <a:lnSpc>
                          <a:spcPct val="100000"/>
                        </a:lnSpc>
                        <a:spcBef>
                          <a:spcPts val="0"/>
                        </a:spcBef>
                        <a:spcAft>
                          <a:spcPts val="0"/>
                        </a:spcAft>
                        <a:buClr>
                          <a:schemeClr val="dk1"/>
                        </a:buClr>
                        <a:buSzPct val="25000"/>
                        <a:buFont typeface="Arial"/>
                        <a:buNone/>
                      </a:pPr>
                      <a:r>
                        <a:rPr lang="en-US" sz="1600" b="0" i="0" u="none" strike="noStrike" cap="none" baseline="0">
                          <a:solidFill>
                            <a:schemeClr val="dk1"/>
                          </a:solidFill>
                          <a:latin typeface="Arial"/>
                          <a:ea typeface="Arial"/>
                          <a:cs typeface="Arial"/>
                          <a:sym typeface="Arial"/>
                        </a:rPr>
                        <a:t>=</a:t>
                      </a:r>
                    </a:p>
                  </a:txBody>
                  <a:tcPr marL="0" marR="0" marT="0" marB="0"/>
                </a:tc>
                <a:tc>
                  <a:txBody>
                    <a:bodyPr/>
                    <a:lstStyle/>
                    <a:p>
                      <a:pPr marL="0" marR="0" lvl="0" indent="0" algn="l" rtl="0">
                        <a:lnSpc>
                          <a:spcPct val="100000"/>
                        </a:lnSpc>
                        <a:spcBef>
                          <a:spcPts val="0"/>
                        </a:spcBef>
                        <a:spcAft>
                          <a:spcPts val="0"/>
                        </a:spcAft>
                        <a:buClr>
                          <a:schemeClr val="dk1"/>
                        </a:buClr>
                        <a:buSzPct val="25000"/>
                        <a:buFont typeface="Arial"/>
                        <a:buNone/>
                      </a:pPr>
                      <a:r>
                        <a:rPr lang="en-US" sz="1600" b="0" i="0" u="none" strike="noStrike" cap="none" baseline="0">
                          <a:solidFill>
                            <a:schemeClr val="dk1"/>
                          </a:solidFill>
                          <a:latin typeface="Arial"/>
                          <a:ea typeface="Arial"/>
                          <a:cs typeface="Arial"/>
                          <a:sym typeface="Arial"/>
                        </a:rPr>
                        <a:t>0.0250000000 x 10</a:t>
                      </a:r>
                      <a:r>
                        <a:rPr lang="en-US" sz="1600" b="0" i="0" u="none" strike="noStrike" cap="none" baseline="30000">
                          <a:solidFill>
                            <a:schemeClr val="dk1"/>
                          </a:solidFill>
                          <a:latin typeface="Arial"/>
                          <a:ea typeface="Arial"/>
                          <a:cs typeface="Arial"/>
                          <a:sym typeface="Arial"/>
                        </a:rPr>
                        <a:t>-1</a:t>
                      </a:r>
                    </a:p>
                  </a:txBody>
                  <a:tcPr marL="0" marR="0" marT="0" marB="0"/>
                </a:tc>
              </a:tr>
              <a:tr h="334950">
                <a:tc>
                  <a:txBody>
                    <a:bodyPr/>
                    <a:lstStyle/>
                    <a:p>
                      <a:pPr marL="227011" marR="0" lvl="0" indent="-227011" algn="l" rtl="0">
                        <a:lnSpc>
                          <a:spcPct val="100000"/>
                        </a:lnSpc>
                        <a:spcBef>
                          <a:spcPts val="0"/>
                        </a:spcBef>
                        <a:spcAft>
                          <a:spcPts val="0"/>
                        </a:spcAft>
                        <a:buClr>
                          <a:srgbClr val="000080"/>
                        </a:buClr>
                        <a:buSzPct val="50000"/>
                        <a:buFont typeface="Arial"/>
                        <a:buChar char="◻"/>
                      </a:pPr>
                      <a:r>
                        <a:rPr lang="en-US" sz="1600" b="0" i="0" u="none" strike="noStrike" cap="none" baseline="0">
                          <a:solidFill>
                            <a:schemeClr val="dk1"/>
                          </a:solidFill>
                          <a:latin typeface="Arial"/>
                          <a:ea typeface="Arial"/>
                          <a:cs typeface="Arial"/>
                          <a:sym typeface="Arial"/>
                        </a:rPr>
                        <a:t>Normalizing and rounding	=</a:t>
                      </a:r>
                    </a:p>
                  </a:txBody>
                  <a:tcPr marL="0" marR="0" marT="0" marB="0"/>
                </a:tc>
                <a:tc>
                  <a:txBody>
                    <a:bodyPr/>
                    <a:lstStyle/>
                    <a:p>
                      <a:pPr marL="0" marR="0" lvl="0" indent="0" algn="l" rtl="0">
                        <a:lnSpc>
                          <a:spcPct val="100000"/>
                        </a:lnSpc>
                        <a:spcBef>
                          <a:spcPts val="0"/>
                        </a:spcBef>
                        <a:spcAft>
                          <a:spcPts val="0"/>
                        </a:spcAft>
                        <a:buClr>
                          <a:schemeClr val="dk1"/>
                        </a:buClr>
                        <a:buSzPct val="25000"/>
                        <a:buFont typeface="Arial"/>
                        <a:buNone/>
                      </a:pPr>
                      <a:r>
                        <a:rPr lang="en-US" sz="1600" b="0" i="0" u="none" strike="noStrike" cap="none" baseline="0">
                          <a:solidFill>
                            <a:schemeClr val="dk1"/>
                          </a:solidFill>
                          <a:latin typeface="Arial"/>
                          <a:ea typeface="Arial"/>
                          <a:cs typeface="Arial"/>
                          <a:sym typeface="Arial"/>
                        </a:rPr>
                        <a:t>0.25000 x 10</a:t>
                      </a:r>
                      <a:r>
                        <a:rPr lang="en-US" sz="1600" b="0" i="0" u="none" strike="noStrike" cap="none" baseline="30000">
                          <a:solidFill>
                            <a:schemeClr val="dk1"/>
                          </a:solidFill>
                          <a:latin typeface="Arial"/>
                          <a:ea typeface="Arial"/>
                          <a:cs typeface="Arial"/>
                          <a:sym typeface="Arial"/>
                        </a:rPr>
                        <a:t>-2</a:t>
                      </a:r>
                    </a:p>
                  </a:txBody>
                  <a:tcPr marL="0" marR="0" marT="0" marB="0"/>
                </a:tc>
              </a:tr>
            </a:tbl>
          </a:graphicData>
        </a:graphic>
      </p:graphicFrame>
      <p:sp>
        <p:nvSpPr>
          <p:cNvPr id="624" name="Shape 624"/>
          <p:cNvSpPr txBox="1"/>
          <p:nvPr/>
        </p:nvSpPr>
        <p:spPr>
          <a:xfrm>
            <a:off x="762000" y="6248400"/>
            <a:ext cx="3352799" cy="476249"/>
          </a:xfrm>
          <a:prstGeom prst="rect">
            <a:avLst/>
          </a:prstGeom>
          <a:noFill/>
          <a:ln>
            <a:noFill/>
          </a:ln>
        </p:spPr>
        <p:txBody>
          <a:bodyPr lIns="91425" tIns="45700" rIns="91425" bIns="45700" anchor="t"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1400" b="0" i="0" u="none" strike="noStrike" cap="none" baseline="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40"/>
        <p:cNvGrpSpPr/>
        <p:nvPr/>
      </p:nvGrpSpPr>
      <p:grpSpPr>
        <a:xfrm>
          <a:off x="0" y="0"/>
          <a:ext cx="0" cy="0"/>
          <a:chOff x="0" y="0"/>
          <a:chExt cx="0" cy="0"/>
        </a:xfrm>
      </p:grpSpPr>
      <p:sp>
        <p:nvSpPr>
          <p:cNvPr id="241" name="Shape 241"/>
          <p:cNvSpPr txBox="1">
            <a:spLocks noGrp="1"/>
          </p:cNvSpPr>
          <p:nvPr>
            <p:ph type="title"/>
          </p:nvPr>
        </p:nvSpPr>
        <p:spPr>
          <a:xfrm>
            <a:off x="762000" y="274637"/>
            <a:ext cx="7924799" cy="1143000"/>
          </a:xfrm>
          <a:prstGeom prst="rect">
            <a:avLst/>
          </a:prstGeom>
          <a:noFill/>
          <a:ln>
            <a:noFill/>
          </a:ln>
        </p:spPr>
        <p:txBody>
          <a:bodyPr lIns="91425" tIns="45700" rIns="91425" bIns="45700" anchor="ctr"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4400" b="1" i="0" u="none" strike="noStrike" cap="none" baseline="0">
                <a:solidFill>
                  <a:srgbClr val="000080"/>
                </a:solidFill>
                <a:latin typeface="Arial"/>
                <a:ea typeface="Arial"/>
                <a:cs typeface="Arial"/>
                <a:sym typeface="Arial"/>
              </a:rPr>
              <a:t>Value Range: Binary vs. BCD</a:t>
            </a:r>
          </a:p>
        </p:txBody>
      </p:sp>
      <p:sp>
        <p:nvSpPr>
          <p:cNvPr id="242" name="Shape 242"/>
          <p:cNvSpPr txBox="1">
            <a:spLocks noGrp="1"/>
          </p:cNvSpPr>
          <p:nvPr>
            <p:ph type="body" idx="1"/>
          </p:nvPr>
        </p:nvSpPr>
        <p:spPr>
          <a:xfrm>
            <a:off x="762000" y="1524000"/>
            <a:ext cx="8153399" cy="1676399"/>
          </a:xfrm>
          <a:prstGeom prst="rect">
            <a:avLst/>
          </a:prstGeom>
          <a:noFill/>
          <a:ln>
            <a:noFill/>
          </a:ln>
        </p:spPr>
        <p:txBody>
          <a:bodyPr lIns="91425" tIns="45700" rIns="91425" bIns="45700" anchor="t" anchorCtr="0">
            <a:normAutofit/>
          </a:bodyPr>
          <a:lstStyle/>
          <a:p>
            <a:pPr marL="342900" marR="0" lvl="0" indent="-342900" algn="l" rtl="0">
              <a:lnSpc>
                <a:spcPct val="100000"/>
              </a:lnSpc>
              <a:spcBef>
                <a:spcPts val="0"/>
              </a:spcBef>
              <a:spcAft>
                <a:spcPts val="0"/>
              </a:spcAft>
              <a:buClr>
                <a:srgbClr val="000080"/>
              </a:buClr>
              <a:buSzPct val="100000"/>
              <a:buFont typeface="Arial"/>
              <a:buChar char="▪"/>
            </a:pPr>
            <a:r>
              <a:rPr lang="en-US" sz="2400" b="0" i="0" u="none" strike="noStrike" cap="none" baseline="0">
                <a:solidFill>
                  <a:schemeClr val="dk1"/>
                </a:solidFill>
                <a:latin typeface="Arial"/>
                <a:ea typeface="Arial"/>
                <a:cs typeface="Arial"/>
                <a:sym typeface="Arial"/>
              </a:rPr>
              <a:t>BCD range of values </a:t>
            </a:r>
            <a:r>
              <a:rPr lang="en-US" sz="2400" b="1" i="0" u="none" strike="noStrike" cap="none" baseline="0">
                <a:solidFill>
                  <a:schemeClr val="dk1"/>
                </a:solidFill>
                <a:latin typeface="Arial"/>
                <a:ea typeface="Arial"/>
                <a:cs typeface="Arial"/>
                <a:sym typeface="Arial"/>
              </a:rPr>
              <a:t>&lt;</a:t>
            </a:r>
            <a:r>
              <a:rPr lang="en-US" sz="2400" b="0" i="0" u="none" strike="noStrike" cap="none" baseline="0">
                <a:solidFill>
                  <a:schemeClr val="dk1"/>
                </a:solidFill>
                <a:latin typeface="Arial"/>
                <a:ea typeface="Arial"/>
                <a:cs typeface="Arial"/>
                <a:sym typeface="Arial"/>
              </a:rPr>
              <a:t> conventional binary representation</a:t>
            </a:r>
          </a:p>
          <a:p>
            <a:pPr marL="342900" marR="0" lvl="0" indent="-342900" algn="l" rtl="0">
              <a:lnSpc>
                <a:spcPct val="100000"/>
              </a:lnSpc>
              <a:spcBef>
                <a:spcPts val="480"/>
              </a:spcBef>
              <a:spcAft>
                <a:spcPts val="0"/>
              </a:spcAft>
              <a:buClr>
                <a:srgbClr val="000080"/>
              </a:buClr>
              <a:buSzPct val="100000"/>
              <a:buFont typeface="Arial"/>
              <a:buChar char="▪"/>
            </a:pPr>
            <a:r>
              <a:rPr lang="en-US" sz="2400" b="0" i="0" u="none" strike="noStrike" cap="none" baseline="0">
                <a:solidFill>
                  <a:schemeClr val="dk1"/>
                </a:solidFill>
                <a:latin typeface="Arial"/>
                <a:ea typeface="Arial"/>
                <a:cs typeface="Arial"/>
                <a:sym typeface="Arial"/>
              </a:rPr>
              <a:t>Binary: 4 bits can hold 16 different values (0 to 15)</a:t>
            </a:r>
          </a:p>
          <a:p>
            <a:pPr marL="742950" marR="0" lvl="1" indent="-285750" algn="l" rtl="0">
              <a:lnSpc>
                <a:spcPct val="100000"/>
              </a:lnSpc>
              <a:spcBef>
                <a:spcPts val="400"/>
              </a:spcBef>
              <a:spcAft>
                <a:spcPts val="0"/>
              </a:spcAft>
              <a:buClr>
                <a:srgbClr val="FF9F11"/>
              </a:buClr>
              <a:buSzPct val="100000"/>
              <a:buFont typeface="Arial"/>
              <a:buChar char="▪"/>
            </a:pPr>
            <a:r>
              <a:rPr lang="en-US" sz="2000" b="0" i="0" u="none" strike="noStrike" cap="none" baseline="0">
                <a:solidFill>
                  <a:schemeClr val="dk1"/>
                </a:solidFill>
                <a:latin typeface="Arial"/>
                <a:ea typeface="Arial"/>
                <a:cs typeface="Arial"/>
                <a:sym typeface="Arial"/>
              </a:rPr>
              <a:t>BCD: 4 bits can hold only 10 different values (0 to 9)</a:t>
            </a:r>
          </a:p>
        </p:txBody>
      </p:sp>
      <p:graphicFrame>
        <p:nvGraphicFramePr>
          <p:cNvPr id="243" name="Shape 243"/>
          <p:cNvGraphicFramePr/>
          <p:nvPr/>
        </p:nvGraphicFramePr>
        <p:xfrm>
          <a:off x="1066800" y="3352800"/>
          <a:ext cx="3000000" cy="3000000"/>
        </p:xfrm>
        <a:graphic>
          <a:graphicData uri="http://schemas.openxmlformats.org/drawingml/2006/table">
            <a:tbl>
              <a:tblPr>
                <a:noFill/>
                <a:tableStyleId>{B61229BF-54DC-45BD-B719-490704D57A27}</a:tableStyleId>
              </a:tblPr>
              <a:tblGrid>
                <a:gridCol w="1401750"/>
                <a:gridCol w="1646225"/>
                <a:gridCol w="1157275"/>
                <a:gridCol w="1662100"/>
                <a:gridCol w="1143000"/>
              </a:tblGrid>
              <a:tr h="304800">
                <a:tc>
                  <a:txBody>
                    <a:bodyPr/>
                    <a:lstStyle/>
                    <a:p>
                      <a:pPr marL="0" marR="0" lvl="0" indent="0" algn="ctr" rtl="0">
                        <a:lnSpc>
                          <a:spcPct val="100000"/>
                        </a:lnSpc>
                        <a:spcBef>
                          <a:spcPts val="0"/>
                        </a:spcBef>
                        <a:spcAft>
                          <a:spcPts val="0"/>
                        </a:spcAft>
                        <a:buClr>
                          <a:schemeClr val="lt1"/>
                        </a:buClr>
                        <a:buSzPct val="25000"/>
                        <a:buFont typeface="Arial"/>
                        <a:buNone/>
                      </a:pPr>
                      <a:r>
                        <a:rPr lang="en-US" sz="1400" b="0" i="0" u="none" strike="noStrike" cap="none" baseline="0">
                          <a:solidFill>
                            <a:schemeClr val="lt1"/>
                          </a:solidFill>
                          <a:latin typeface="Arial"/>
                          <a:ea typeface="Arial"/>
                          <a:cs typeface="Arial"/>
                          <a:sym typeface="Arial"/>
                        </a:rPr>
                        <a:t>No. of Bits</a:t>
                      </a:r>
                    </a:p>
                  </a:txBody>
                  <a:tcPr marL="0" marR="0" marT="0" marB="0">
                    <a:lnL w="12700" cap="flat">
                      <a:solidFill>
                        <a:srgbClr val="FF9F11"/>
                      </a:solidFill>
                      <a:prstDash val="solid"/>
                      <a:round/>
                      <a:headEnd type="none" w="med" len="med"/>
                      <a:tailEnd type="none" w="med" len="med"/>
                    </a:lnL>
                    <a:lnR w="19050" cap="flat">
                      <a:solidFill>
                        <a:schemeClr val="lt1"/>
                      </a:solidFill>
                      <a:prstDash val="solid"/>
                      <a:round/>
                      <a:headEnd type="none" w="med" len="med"/>
                      <a:tailEnd type="none" w="med" len="med"/>
                    </a:lnR>
                    <a:lnT w="12700" cap="flat">
                      <a:solidFill>
                        <a:srgbClr val="FF9F11"/>
                      </a:solidFill>
                      <a:prstDash val="solid"/>
                      <a:round/>
                      <a:headEnd type="none" w="med" len="med"/>
                      <a:tailEnd type="none" w="med" len="med"/>
                    </a:lnT>
                    <a:lnB w="12700" cap="flat">
                      <a:solidFill>
                        <a:srgbClr val="FF9F11"/>
                      </a:solidFill>
                      <a:prstDash val="solid"/>
                      <a:round/>
                      <a:headEnd type="none" w="med" len="med"/>
                      <a:tailEnd type="none" w="med" len="med"/>
                    </a:lnB>
                    <a:solidFill>
                      <a:srgbClr val="FF9F11"/>
                    </a:solidFill>
                  </a:tcPr>
                </a:tc>
                <a:tc gridSpan="2">
                  <a:txBody>
                    <a:bodyPr/>
                    <a:lstStyle/>
                    <a:p>
                      <a:pPr marL="0" marR="0" lvl="0" indent="0" algn="ctr" rtl="0">
                        <a:lnSpc>
                          <a:spcPct val="100000"/>
                        </a:lnSpc>
                        <a:spcBef>
                          <a:spcPts val="0"/>
                        </a:spcBef>
                        <a:spcAft>
                          <a:spcPts val="0"/>
                        </a:spcAft>
                        <a:buClr>
                          <a:schemeClr val="lt1"/>
                        </a:buClr>
                        <a:buSzPct val="25000"/>
                        <a:buFont typeface="Arial"/>
                        <a:buNone/>
                      </a:pPr>
                      <a:r>
                        <a:rPr lang="en-US" sz="1400" b="0" i="0" u="none" strike="noStrike" cap="none" baseline="0">
                          <a:solidFill>
                            <a:schemeClr val="lt1"/>
                          </a:solidFill>
                          <a:latin typeface="Arial"/>
                          <a:ea typeface="Arial"/>
                          <a:cs typeface="Arial"/>
                          <a:sym typeface="Arial"/>
                        </a:rPr>
                        <a:t>BCD Range</a:t>
                      </a:r>
                    </a:p>
                  </a:txBody>
                  <a:tcPr marL="0" marR="0" marT="0" marB="0">
                    <a:lnL w="19050" cap="flat">
                      <a:solidFill>
                        <a:schemeClr val="lt1"/>
                      </a:solidFill>
                      <a:prstDash val="solid"/>
                      <a:round/>
                      <a:headEnd type="none" w="med" len="med"/>
                      <a:tailEnd type="none" w="med" len="med"/>
                    </a:lnL>
                    <a:lnR w="19050" cap="flat">
                      <a:solidFill>
                        <a:schemeClr val="lt1"/>
                      </a:solidFill>
                      <a:prstDash val="solid"/>
                      <a:round/>
                      <a:headEnd type="none" w="med" len="med"/>
                      <a:tailEnd type="none" w="med" len="med"/>
                    </a:lnR>
                    <a:lnT w="12700" cap="flat">
                      <a:solidFill>
                        <a:srgbClr val="FF9F11"/>
                      </a:solidFill>
                      <a:prstDash val="solid"/>
                      <a:round/>
                      <a:headEnd type="none" w="med" len="med"/>
                      <a:tailEnd type="none" w="med" len="med"/>
                    </a:lnT>
                    <a:lnB w="12700" cap="flat">
                      <a:solidFill>
                        <a:srgbClr val="FF9F11"/>
                      </a:solidFill>
                      <a:prstDash val="solid"/>
                      <a:round/>
                      <a:headEnd type="none" w="med" len="med"/>
                      <a:tailEnd type="none" w="med" len="med"/>
                    </a:lnB>
                    <a:solidFill>
                      <a:srgbClr val="FF9F11"/>
                    </a:solidFill>
                  </a:tcPr>
                </a:tc>
                <a:tc hMerge="1">
                  <a:txBody>
                    <a:bodyPr/>
                    <a:lstStyle/>
                    <a:p>
                      <a:endParaRPr lang="en-US"/>
                    </a:p>
                  </a:txBody>
                  <a:tcPr/>
                </a:tc>
                <a:tc gridSpan="2">
                  <a:txBody>
                    <a:bodyPr/>
                    <a:lstStyle/>
                    <a:p>
                      <a:pPr marL="0" marR="0" lvl="0" indent="0" algn="ctr" rtl="0">
                        <a:lnSpc>
                          <a:spcPct val="100000"/>
                        </a:lnSpc>
                        <a:spcBef>
                          <a:spcPts val="0"/>
                        </a:spcBef>
                        <a:spcAft>
                          <a:spcPts val="0"/>
                        </a:spcAft>
                        <a:buClr>
                          <a:schemeClr val="lt1"/>
                        </a:buClr>
                        <a:buSzPct val="25000"/>
                        <a:buFont typeface="Arial"/>
                        <a:buNone/>
                      </a:pPr>
                      <a:r>
                        <a:rPr lang="en-US" sz="1400" b="0" i="0" u="none" strike="noStrike" cap="none" baseline="0">
                          <a:solidFill>
                            <a:schemeClr val="lt1"/>
                          </a:solidFill>
                          <a:latin typeface="Arial"/>
                          <a:ea typeface="Arial"/>
                          <a:cs typeface="Arial"/>
                          <a:sym typeface="Arial"/>
                        </a:rPr>
                        <a:t>Binary Range</a:t>
                      </a:r>
                    </a:p>
                  </a:txBody>
                  <a:tcPr marL="0" marR="0" marT="0" marB="0">
                    <a:lnL w="19050" cap="flat">
                      <a:solidFill>
                        <a:schemeClr val="lt1"/>
                      </a:solidFill>
                      <a:prstDash val="solid"/>
                      <a:round/>
                      <a:headEnd type="none" w="med" len="med"/>
                      <a:tailEnd type="none" w="med" len="med"/>
                    </a:lnL>
                    <a:lnR w="12700" cap="flat">
                      <a:solidFill>
                        <a:srgbClr val="FF9F11"/>
                      </a:solidFill>
                      <a:prstDash val="solid"/>
                      <a:round/>
                      <a:headEnd type="none" w="med" len="med"/>
                      <a:tailEnd type="none" w="med" len="med"/>
                    </a:lnR>
                    <a:lnT w="12700" cap="flat">
                      <a:solidFill>
                        <a:srgbClr val="FF9F11"/>
                      </a:solidFill>
                      <a:prstDash val="solid"/>
                      <a:round/>
                      <a:headEnd type="none" w="med" len="med"/>
                      <a:tailEnd type="none" w="med" len="med"/>
                    </a:lnT>
                    <a:lnB w="12700" cap="flat">
                      <a:solidFill>
                        <a:srgbClr val="FF9F11"/>
                      </a:solidFill>
                      <a:prstDash val="solid"/>
                      <a:round/>
                      <a:headEnd type="none" w="med" len="med"/>
                      <a:tailEnd type="none" w="med" len="med"/>
                    </a:lnB>
                    <a:solidFill>
                      <a:srgbClr val="FF9F11"/>
                    </a:solidFill>
                  </a:tcPr>
                </a:tc>
                <a:tc hMerge="1">
                  <a:txBody>
                    <a:bodyPr/>
                    <a:lstStyle/>
                    <a:p>
                      <a:endParaRPr lang="en-US"/>
                    </a:p>
                  </a:txBody>
                  <a:tcPr/>
                </a:tc>
              </a:tr>
              <a:tr h="304800">
                <a:tc>
                  <a:txBody>
                    <a:bodyPr/>
                    <a:lstStyle/>
                    <a:p>
                      <a:pPr marL="0" marR="0" lvl="0" indent="0" algn="l"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4</a:t>
                      </a:r>
                    </a:p>
                  </a:txBody>
                  <a:tcPr marL="0" marR="0" marT="0" marB="0">
                    <a:lnL w="12700" cap="flat">
                      <a:solidFill>
                        <a:srgbClr val="000099"/>
                      </a:solidFill>
                      <a:prstDash val="solid"/>
                      <a:round/>
                      <a:headEnd type="none" w="med" len="med"/>
                      <a:tailEnd type="none" w="med" len="med"/>
                    </a:lnL>
                    <a:lnR w="12700" cap="flat">
                      <a:solidFill>
                        <a:srgbClr val="000099"/>
                      </a:solidFill>
                      <a:prstDash val="solid"/>
                      <a:round/>
                      <a:headEnd type="none" w="med" len="med"/>
                      <a:tailEnd type="none" w="med" len="med"/>
                    </a:lnR>
                    <a:lnT w="12700" cap="flat">
                      <a:solidFill>
                        <a:srgbClr val="FF9F11"/>
                      </a:solidFill>
                      <a:prstDash val="solid"/>
                      <a:round/>
                      <a:headEnd type="none" w="med" len="med"/>
                      <a:tailEnd type="none" w="med" len="med"/>
                    </a:lnT>
                    <a:lnB w="12700" cap="flat">
                      <a:solidFill>
                        <a:srgbClr val="000099"/>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0-9</a:t>
                      </a:r>
                    </a:p>
                  </a:txBody>
                  <a:tcPr marL="0" marR="0" marT="0" marB="0">
                    <a:lnL w="12700" cap="flat">
                      <a:solidFill>
                        <a:srgbClr val="000099"/>
                      </a:solidFill>
                      <a:prstDash val="solid"/>
                      <a:round/>
                      <a:headEnd type="none" w="med" len="med"/>
                      <a:tailEnd type="none" w="med" len="med"/>
                    </a:lnL>
                    <a:lnT w="12700" cap="flat">
                      <a:solidFill>
                        <a:srgbClr val="FF9F11"/>
                      </a:solidFill>
                      <a:prstDash val="solid"/>
                      <a:round/>
                      <a:headEnd type="none" w="med" len="med"/>
                      <a:tailEnd type="none" w="med" len="med"/>
                    </a:lnT>
                    <a:lnB w="12700" cap="flat">
                      <a:solidFill>
                        <a:srgbClr val="000099"/>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1 digit</a:t>
                      </a:r>
                    </a:p>
                  </a:txBody>
                  <a:tcPr marL="0" marR="0" marT="0" marB="0">
                    <a:lnR w="12700" cap="flat">
                      <a:solidFill>
                        <a:srgbClr val="000099"/>
                      </a:solidFill>
                      <a:prstDash val="solid"/>
                      <a:round/>
                      <a:headEnd type="none" w="med" len="med"/>
                      <a:tailEnd type="none" w="med" len="med"/>
                    </a:lnR>
                    <a:lnT w="12700" cap="flat">
                      <a:solidFill>
                        <a:srgbClr val="FF9F11"/>
                      </a:solidFill>
                      <a:prstDash val="solid"/>
                      <a:round/>
                      <a:headEnd type="none" w="med" len="med"/>
                      <a:tailEnd type="none" w="med" len="med"/>
                    </a:lnT>
                    <a:lnB w="12700" cap="flat">
                      <a:solidFill>
                        <a:srgbClr val="000099"/>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0-15</a:t>
                      </a:r>
                    </a:p>
                  </a:txBody>
                  <a:tcPr marL="0" marR="0" marT="0" marB="0">
                    <a:lnL w="12700" cap="flat">
                      <a:solidFill>
                        <a:srgbClr val="000099"/>
                      </a:solidFill>
                      <a:prstDash val="solid"/>
                      <a:round/>
                      <a:headEnd type="none" w="med" len="med"/>
                      <a:tailEnd type="none" w="med" len="med"/>
                    </a:lnL>
                    <a:lnT w="12700" cap="flat">
                      <a:solidFill>
                        <a:srgbClr val="FF9F11"/>
                      </a:solidFill>
                      <a:prstDash val="solid"/>
                      <a:round/>
                      <a:headEnd type="none" w="med" len="med"/>
                      <a:tailEnd type="none" w="med" len="med"/>
                    </a:lnT>
                    <a:lnB w="12700" cap="flat">
                      <a:solidFill>
                        <a:srgbClr val="000099"/>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1+ digit</a:t>
                      </a:r>
                    </a:p>
                  </a:txBody>
                  <a:tcPr marL="0" marR="0" marT="0" marB="0">
                    <a:lnR w="12700" cap="flat">
                      <a:solidFill>
                        <a:srgbClr val="000099"/>
                      </a:solidFill>
                      <a:prstDash val="solid"/>
                      <a:round/>
                      <a:headEnd type="none" w="med" len="med"/>
                      <a:tailEnd type="none" w="med" len="med"/>
                    </a:lnR>
                    <a:lnT w="12700" cap="flat">
                      <a:solidFill>
                        <a:srgbClr val="FF9F11"/>
                      </a:solidFill>
                      <a:prstDash val="solid"/>
                      <a:round/>
                      <a:headEnd type="none" w="med" len="med"/>
                      <a:tailEnd type="none" w="med" len="med"/>
                    </a:lnT>
                    <a:lnB w="12700" cap="flat">
                      <a:solidFill>
                        <a:srgbClr val="000099"/>
                      </a:solidFill>
                      <a:prstDash val="solid"/>
                      <a:round/>
                      <a:headEnd type="none" w="med" len="med"/>
                      <a:tailEnd type="none" w="med" len="med"/>
                    </a:lnB>
                  </a:tcPr>
                </a:tc>
              </a:tr>
              <a:tr h="304800">
                <a:tc>
                  <a:txBody>
                    <a:bodyPr/>
                    <a:lstStyle/>
                    <a:p>
                      <a:pPr marL="0" marR="0" lvl="0" indent="0" algn="l"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8</a:t>
                      </a:r>
                    </a:p>
                  </a:txBody>
                  <a:tcPr marL="0" marR="0" marT="0" marB="0">
                    <a:lnL w="12700" cap="flat">
                      <a:solidFill>
                        <a:srgbClr val="000099"/>
                      </a:solidFill>
                      <a:prstDash val="solid"/>
                      <a:round/>
                      <a:headEnd type="none" w="med" len="med"/>
                      <a:tailEnd type="none" w="med" len="med"/>
                    </a:lnL>
                    <a:lnR w="12700" cap="flat">
                      <a:solidFill>
                        <a:srgbClr val="000099"/>
                      </a:solidFill>
                      <a:prstDash val="solid"/>
                      <a:round/>
                      <a:headEnd type="none" w="med" len="med"/>
                      <a:tailEnd type="none" w="med" len="med"/>
                    </a:lnR>
                    <a:lnT w="12700" cap="flat">
                      <a:solidFill>
                        <a:srgbClr val="000099"/>
                      </a:solidFill>
                      <a:prstDash val="solid"/>
                      <a:round/>
                      <a:headEnd type="none" w="med" len="med"/>
                      <a:tailEnd type="none" w="med" len="med"/>
                    </a:lnT>
                    <a:lnB w="12700" cap="flat">
                      <a:solidFill>
                        <a:srgbClr val="000099"/>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0-99</a:t>
                      </a:r>
                    </a:p>
                  </a:txBody>
                  <a:tcPr marL="0" marR="0" marT="0" marB="0">
                    <a:lnL w="12700" cap="flat">
                      <a:solidFill>
                        <a:srgbClr val="000099"/>
                      </a:solidFill>
                      <a:prstDash val="solid"/>
                      <a:round/>
                      <a:headEnd type="none" w="med" len="med"/>
                      <a:tailEnd type="none" w="med" len="med"/>
                    </a:lnL>
                    <a:lnT w="12700" cap="flat">
                      <a:solidFill>
                        <a:srgbClr val="000099"/>
                      </a:solidFill>
                      <a:prstDash val="solid"/>
                      <a:round/>
                      <a:headEnd type="none" w="med" len="med"/>
                      <a:tailEnd type="none" w="med" len="med"/>
                    </a:lnT>
                    <a:lnB w="12700" cap="flat">
                      <a:solidFill>
                        <a:srgbClr val="000099"/>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2 digits</a:t>
                      </a:r>
                    </a:p>
                  </a:txBody>
                  <a:tcPr marL="0" marR="0" marT="0" marB="0">
                    <a:lnR w="12700" cap="flat">
                      <a:solidFill>
                        <a:srgbClr val="000099"/>
                      </a:solidFill>
                      <a:prstDash val="solid"/>
                      <a:round/>
                      <a:headEnd type="none" w="med" len="med"/>
                      <a:tailEnd type="none" w="med" len="med"/>
                    </a:lnR>
                    <a:lnT w="12700" cap="flat">
                      <a:solidFill>
                        <a:srgbClr val="000099"/>
                      </a:solidFill>
                      <a:prstDash val="solid"/>
                      <a:round/>
                      <a:headEnd type="none" w="med" len="med"/>
                      <a:tailEnd type="none" w="med" len="med"/>
                    </a:lnT>
                    <a:lnB w="12700" cap="flat">
                      <a:solidFill>
                        <a:srgbClr val="000099"/>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0-255</a:t>
                      </a:r>
                    </a:p>
                  </a:txBody>
                  <a:tcPr marL="0" marR="0" marT="0" marB="0">
                    <a:lnL w="12700" cap="flat">
                      <a:solidFill>
                        <a:srgbClr val="000099"/>
                      </a:solidFill>
                      <a:prstDash val="solid"/>
                      <a:round/>
                      <a:headEnd type="none" w="med" len="med"/>
                      <a:tailEnd type="none" w="med" len="med"/>
                    </a:lnL>
                    <a:lnT w="12700" cap="flat">
                      <a:solidFill>
                        <a:srgbClr val="000099"/>
                      </a:solidFill>
                      <a:prstDash val="solid"/>
                      <a:round/>
                      <a:headEnd type="none" w="med" len="med"/>
                      <a:tailEnd type="none" w="med" len="med"/>
                    </a:lnT>
                    <a:lnB w="12700" cap="flat">
                      <a:solidFill>
                        <a:srgbClr val="000099"/>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2+ digits</a:t>
                      </a:r>
                    </a:p>
                  </a:txBody>
                  <a:tcPr marL="0" marR="0" marT="0" marB="0">
                    <a:lnR w="12700" cap="flat">
                      <a:solidFill>
                        <a:srgbClr val="000099"/>
                      </a:solidFill>
                      <a:prstDash val="solid"/>
                      <a:round/>
                      <a:headEnd type="none" w="med" len="med"/>
                      <a:tailEnd type="none" w="med" len="med"/>
                    </a:lnR>
                    <a:lnT w="12700" cap="flat">
                      <a:solidFill>
                        <a:srgbClr val="000099"/>
                      </a:solidFill>
                      <a:prstDash val="solid"/>
                      <a:round/>
                      <a:headEnd type="none" w="med" len="med"/>
                      <a:tailEnd type="none" w="med" len="med"/>
                    </a:lnT>
                    <a:lnB w="12700" cap="flat">
                      <a:solidFill>
                        <a:srgbClr val="000099"/>
                      </a:solidFill>
                      <a:prstDash val="solid"/>
                      <a:round/>
                      <a:headEnd type="none" w="med" len="med"/>
                      <a:tailEnd type="none" w="med" len="med"/>
                    </a:lnB>
                  </a:tcPr>
                </a:tc>
              </a:tr>
              <a:tr h="304800">
                <a:tc>
                  <a:txBody>
                    <a:bodyPr/>
                    <a:lstStyle/>
                    <a:p>
                      <a:pPr marL="0" marR="0" lvl="0" indent="0" algn="l"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12</a:t>
                      </a:r>
                    </a:p>
                  </a:txBody>
                  <a:tcPr marL="0" marR="0" marT="0" marB="0">
                    <a:lnL w="12700" cap="flat">
                      <a:solidFill>
                        <a:srgbClr val="000099"/>
                      </a:solidFill>
                      <a:prstDash val="solid"/>
                      <a:round/>
                      <a:headEnd type="none" w="med" len="med"/>
                      <a:tailEnd type="none" w="med" len="med"/>
                    </a:lnL>
                    <a:lnR w="12700" cap="flat">
                      <a:solidFill>
                        <a:srgbClr val="000099"/>
                      </a:solidFill>
                      <a:prstDash val="solid"/>
                      <a:round/>
                      <a:headEnd type="none" w="med" len="med"/>
                      <a:tailEnd type="none" w="med" len="med"/>
                    </a:lnR>
                    <a:lnT w="12700" cap="flat">
                      <a:solidFill>
                        <a:srgbClr val="000099"/>
                      </a:solidFill>
                      <a:prstDash val="solid"/>
                      <a:round/>
                      <a:headEnd type="none" w="med" len="med"/>
                      <a:tailEnd type="none" w="med" len="med"/>
                    </a:lnT>
                    <a:lnB w="12700" cap="flat">
                      <a:solidFill>
                        <a:srgbClr val="000099"/>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0-999</a:t>
                      </a:r>
                    </a:p>
                  </a:txBody>
                  <a:tcPr marL="0" marR="0" marT="0" marB="0">
                    <a:lnL w="12700" cap="flat">
                      <a:solidFill>
                        <a:srgbClr val="000099"/>
                      </a:solidFill>
                      <a:prstDash val="solid"/>
                      <a:round/>
                      <a:headEnd type="none" w="med" len="med"/>
                      <a:tailEnd type="none" w="med" len="med"/>
                    </a:lnL>
                    <a:lnT w="12700" cap="flat">
                      <a:solidFill>
                        <a:srgbClr val="000099"/>
                      </a:solidFill>
                      <a:prstDash val="solid"/>
                      <a:round/>
                      <a:headEnd type="none" w="med" len="med"/>
                      <a:tailEnd type="none" w="med" len="med"/>
                    </a:lnT>
                    <a:lnB w="12700" cap="flat">
                      <a:solidFill>
                        <a:srgbClr val="000099"/>
                      </a:solidFill>
                      <a:prstDash val="solid"/>
                      <a:round/>
                      <a:headEnd type="none" w="med" len="med"/>
                      <a:tailEnd type="none" w="med" len="med"/>
                    </a:lnB>
                  </a:tcPr>
                </a:tc>
                <a:tc>
                  <a:txBody>
                    <a:bodyPr/>
                    <a:lstStyle/>
                    <a:p>
                      <a:pPr marL="533400" marR="0" lvl="0" indent="-533400" algn="l"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3 digits</a:t>
                      </a:r>
                    </a:p>
                  </a:txBody>
                  <a:tcPr marL="0" marR="0" marT="0" marB="0">
                    <a:lnR w="12700" cap="flat">
                      <a:solidFill>
                        <a:srgbClr val="000099"/>
                      </a:solidFill>
                      <a:prstDash val="solid"/>
                      <a:round/>
                      <a:headEnd type="none" w="med" len="med"/>
                      <a:tailEnd type="none" w="med" len="med"/>
                    </a:lnR>
                    <a:lnT w="12700" cap="flat">
                      <a:solidFill>
                        <a:srgbClr val="000099"/>
                      </a:solidFill>
                      <a:prstDash val="solid"/>
                      <a:round/>
                      <a:headEnd type="none" w="med" len="med"/>
                      <a:tailEnd type="none" w="med" len="med"/>
                    </a:lnT>
                    <a:lnB w="12700" cap="flat">
                      <a:solidFill>
                        <a:srgbClr val="000099"/>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0-4,095</a:t>
                      </a:r>
                    </a:p>
                  </a:txBody>
                  <a:tcPr marL="0" marR="0" marT="0" marB="0">
                    <a:lnL w="12700" cap="flat">
                      <a:solidFill>
                        <a:srgbClr val="000099"/>
                      </a:solidFill>
                      <a:prstDash val="solid"/>
                      <a:round/>
                      <a:headEnd type="none" w="med" len="med"/>
                      <a:tailEnd type="none" w="med" len="med"/>
                    </a:lnL>
                    <a:lnT w="12700" cap="flat">
                      <a:solidFill>
                        <a:srgbClr val="000099"/>
                      </a:solidFill>
                      <a:prstDash val="solid"/>
                      <a:round/>
                      <a:headEnd type="none" w="med" len="med"/>
                      <a:tailEnd type="none" w="med" len="med"/>
                    </a:lnT>
                    <a:lnB w="12700" cap="flat">
                      <a:solidFill>
                        <a:srgbClr val="000099"/>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3+ digits</a:t>
                      </a:r>
                    </a:p>
                  </a:txBody>
                  <a:tcPr marL="0" marR="0" marT="0" marB="0">
                    <a:lnR w="12700" cap="flat">
                      <a:solidFill>
                        <a:srgbClr val="000099"/>
                      </a:solidFill>
                      <a:prstDash val="solid"/>
                      <a:round/>
                      <a:headEnd type="none" w="med" len="med"/>
                      <a:tailEnd type="none" w="med" len="med"/>
                    </a:lnR>
                    <a:lnT w="12700" cap="flat">
                      <a:solidFill>
                        <a:srgbClr val="000099"/>
                      </a:solidFill>
                      <a:prstDash val="solid"/>
                      <a:round/>
                      <a:headEnd type="none" w="med" len="med"/>
                      <a:tailEnd type="none" w="med" len="med"/>
                    </a:lnT>
                    <a:lnB w="12700" cap="flat">
                      <a:solidFill>
                        <a:srgbClr val="000099"/>
                      </a:solidFill>
                      <a:prstDash val="solid"/>
                      <a:round/>
                      <a:headEnd type="none" w="med" len="med"/>
                      <a:tailEnd type="none" w="med" len="med"/>
                    </a:lnB>
                  </a:tcPr>
                </a:tc>
              </a:tr>
              <a:tr h="304800">
                <a:tc>
                  <a:txBody>
                    <a:bodyPr/>
                    <a:lstStyle/>
                    <a:p>
                      <a:pPr marL="0" marR="0" lvl="0" indent="0" algn="l"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16</a:t>
                      </a:r>
                    </a:p>
                  </a:txBody>
                  <a:tcPr marL="0" marR="0" marT="0" marB="0">
                    <a:lnL w="12700" cap="flat">
                      <a:solidFill>
                        <a:srgbClr val="000099"/>
                      </a:solidFill>
                      <a:prstDash val="solid"/>
                      <a:round/>
                      <a:headEnd type="none" w="med" len="med"/>
                      <a:tailEnd type="none" w="med" len="med"/>
                    </a:lnL>
                    <a:lnR w="12700" cap="flat">
                      <a:solidFill>
                        <a:srgbClr val="000099"/>
                      </a:solidFill>
                      <a:prstDash val="solid"/>
                      <a:round/>
                      <a:headEnd type="none" w="med" len="med"/>
                      <a:tailEnd type="none" w="med" len="med"/>
                    </a:lnR>
                    <a:lnT w="12700" cap="flat">
                      <a:solidFill>
                        <a:srgbClr val="000099"/>
                      </a:solidFill>
                      <a:prstDash val="solid"/>
                      <a:round/>
                      <a:headEnd type="none" w="med" len="med"/>
                      <a:tailEnd type="none" w="med" len="med"/>
                    </a:lnT>
                    <a:lnB w="12700" cap="flat">
                      <a:solidFill>
                        <a:srgbClr val="000099"/>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0-9,999</a:t>
                      </a:r>
                    </a:p>
                  </a:txBody>
                  <a:tcPr marL="0" marR="0" marT="0" marB="0">
                    <a:lnL w="12700" cap="flat">
                      <a:solidFill>
                        <a:srgbClr val="000099"/>
                      </a:solidFill>
                      <a:prstDash val="solid"/>
                      <a:round/>
                      <a:headEnd type="none" w="med" len="med"/>
                      <a:tailEnd type="none" w="med" len="med"/>
                    </a:lnL>
                    <a:lnT w="12700" cap="flat">
                      <a:solidFill>
                        <a:srgbClr val="000099"/>
                      </a:solidFill>
                      <a:prstDash val="solid"/>
                      <a:round/>
                      <a:headEnd type="none" w="med" len="med"/>
                      <a:tailEnd type="none" w="med" len="med"/>
                    </a:lnT>
                    <a:lnB w="12700" cap="flat">
                      <a:solidFill>
                        <a:srgbClr val="000099"/>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4 digits</a:t>
                      </a:r>
                    </a:p>
                  </a:txBody>
                  <a:tcPr marL="0" marR="0" marT="0" marB="0">
                    <a:lnR w="12700" cap="flat">
                      <a:solidFill>
                        <a:srgbClr val="000099"/>
                      </a:solidFill>
                      <a:prstDash val="solid"/>
                      <a:round/>
                      <a:headEnd type="none" w="med" len="med"/>
                      <a:tailEnd type="none" w="med" len="med"/>
                    </a:lnR>
                    <a:lnT w="12700" cap="flat">
                      <a:solidFill>
                        <a:srgbClr val="000099"/>
                      </a:solidFill>
                      <a:prstDash val="solid"/>
                      <a:round/>
                      <a:headEnd type="none" w="med" len="med"/>
                      <a:tailEnd type="none" w="med" len="med"/>
                    </a:lnT>
                    <a:lnB w="12700" cap="flat">
                      <a:solidFill>
                        <a:srgbClr val="000099"/>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0-65,535</a:t>
                      </a:r>
                    </a:p>
                  </a:txBody>
                  <a:tcPr marL="0" marR="0" marT="0" marB="0">
                    <a:lnL w="12700" cap="flat">
                      <a:solidFill>
                        <a:srgbClr val="000099"/>
                      </a:solidFill>
                      <a:prstDash val="solid"/>
                      <a:round/>
                      <a:headEnd type="none" w="med" len="med"/>
                      <a:tailEnd type="none" w="med" len="med"/>
                    </a:lnL>
                    <a:lnT w="12700" cap="flat">
                      <a:solidFill>
                        <a:srgbClr val="000099"/>
                      </a:solidFill>
                      <a:prstDash val="solid"/>
                      <a:round/>
                      <a:headEnd type="none" w="med" len="med"/>
                      <a:tailEnd type="none" w="med" len="med"/>
                    </a:lnT>
                    <a:lnB w="12700" cap="flat">
                      <a:solidFill>
                        <a:srgbClr val="000099"/>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4+ digits</a:t>
                      </a:r>
                    </a:p>
                  </a:txBody>
                  <a:tcPr marL="0" marR="0" marT="0" marB="0">
                    <a:lnR w="12700" cap="flat">
                      <a:solidFill>
                        <a:srgbClr val="000099"/>
                      </a:solidFill>
                      <a:prstDash val="solid"/>
                      <a:round/>
                      <a:headEnd type="none" w="med" len="med"/>
                      <a:tailEnd type="none" w="med" len="med"/>
                    </a:lnR>
                    <a:lnT w="12700" cap="flat">
                      <a:solidFill>
                        <a:srgbClr val="000099"/>
                      </a:solidFill>
                      <a:prstDash val="solid"/>
                      <a:round/>
                      <a:headEnd type="none" w="med" len="med"/>
                      <a:tailEnd type="none" w="med" len="med"/>
                    </a:lnT>
                    <a:lnB w="12700" cap="flat">
                      <a:solidFill>
                        <a:srgbClr val="000099"/>
                      </a:solidFill>
                      <a:prstDash val="solid"/>
                      <a:round/>
                      <a:headEnd type="none" w="med" len="med"/>
                      <a:tailEnd type="none" w="med" len="med"/>
                    </a:lnB>
                  </a:tcPr>
                </a:tc>
              </a:tr>
              <a:tr h="304800">
                <a:tc>
                  <a:txBody>
                    <a:bodyPr/>
                    <a:lstStyle/>
                    <a:p>
                      <a:pPr marL="0" marR="0" lvl="0" indent="0" algn="l"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20</a:t>
                      </a:r>
                    </a:p>
                  </a:txBody>
                  <a:tcPr marL="0" marR="0" marT="0" marB="0">
                    <a:lnL w="12700" cap="flat">
                      <a:solidFill>
                        <a:srgbClr val="000099"/>
                      </a:solidFill>
                      <a:prstDash val="solid"/>
                      <a:round/>
                      <a:headEnd type="none" w="med" len="med"/>
                      <a:tailEnd type="none" w="med" len="med"/>
                    </a:lnL>
                    <a:lnR w="12700" cap="flat">
                      <a:solidFill>
                        <a:srgbClr val="000099"/>
                      </a:solidFill>
                      <a:prstDash val="solid"/>
                      <a:round/>
                      <a:headEnd type="none" w="med" len="med"/>
                      <a:tailEnd type="none" w="med" len="med"/>
                    </a:lnR>
                    <a:lnT w="12700" cap="flat">
                      <a:solidFill>
                        <a:srgbClr val="000099"/>
                      </a:solidFill>
                      <a:prstDash val="solid"/>
                      <a:round/>
                      <a:headEnd type="none" w="med" len="med"/>
                      <a:tailEnd type="none" w="med" len="med"/>
                    </a:lnT>
                    <a:lnB w="12700" cap="flat">
                      <a:solidFill>
                        <a:srgbClr val="000099"/>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0-99,999</a:t>
                      </a:r>
                    </a:p>
                  </a:txBody>
                  <a:tcPr marL="0" marR="0" marT="0" marB="0">
                    <a:lnL w="12700" cap="flat">
                      <a:solidFill>
                        <a:srgbClr val="000099"/>
                      </a:solidFill>
                      <a:prstDash val="solid"/>
                      <a:round/>
                      <a:headEnd type="none" w="med" len="med"/>
                      <a:tailEnd type="none" w="med" len="med"/>
                    </a:lnL>
                    <a:lnT w="12700" cap="flat">
                      <a:solidFill>
                        <a:srgbClr val="000099"/>
                      </a:solidFill>
                      <a:prstDash val="solid"/>
                      <a:round/>
                      <a:headEnd type="none" w="med" len="med"/>
                      <a:tailEnd type="none" w="med" len="med"/>
                    </a:lnT>
                    <a:lnB w="12700" cap="flat">
                      <a:solidFill>
                        <a:srgbClr val="000099"/>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5 digits</a:t>
                      </a:r>
                    </a:p>
                  </a:txBody>
                  <a:tcPr marL="0" marR="0" marT="0" marB="0">
                    <a:lnR w="12700" cap="flat">
                      <a:solidFill>
                        <a:srgbClr val="000099"/>
                      </a:solidFill>
                      <a:prstDash val="solid"/>
                      <a:round/>
                      <a:headEnd type="none" w="med" len="med"/>
                      <a:tailEnd type="none" w="med" len="med"/>
                    </a:lnR>
                    <a:lnT w="12700" cap="flat">
                      <a:solidFill>
                        <a:srgbClr val="000099"/>
                      </a:solidFill>
                      <a:prstDash val="solid"/>
                      <a:round/>
                      <a:headEnd type="none" w="med" len="med"/>
                      <a:tailEnd type="none" w="med" len="med"/>
                    </a:lnT>
                    <a:lnB w="12700" cap="flat">
                      <a:solidFill>
                        <a:srgbClr val="000099"/>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0-1 million</a:t>
                      </a:r>
                    </a:p>
                  </a:txBody>
                  <a:tcPr marL="0" marR="0" marT="0" marB="0">
                    <a:lnL w="12700" cap="flat">
                      <a:solidFill>
                        <a:srgbClr val="000099"/>
                      </a:solidFill>
                      <a:prstDash val="solid"/>
                      <a:round/>
                      <a:headEnd type="none" w="med" len="med"/>
                      <a:tailEnd type="none" w="med" len="med"/>
                    </a:lnL>
                    <a:lnT w="12700" cap="flat">
                      <a:solidFill>
                        <a:srgbClr val="000099"/>
                      </a:solidFill>
                      <a:prstDash val="solid"/>
                      <a:round/>
                      <a:headEnd type="none" w="med" len="med"/>
                      <a:tailEnd type="none" w="med" len="med"/>
                    </a:lnT>
                    <a:lnB w="12700" cap="flat">
                      <a:solidFill>
                        <a:srgbClr val="000099"/>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6 digits</a:t>
                      </a:r>
                    </a:p>
                  </a:txBody>
                  <a:tcPr marL="0" marR="0" marT="0" marB="0">
                    <a:lnR w="12700" cap="flat">
                      <a:solidFill>
                        <a:srgbClr val="000099"/>
                      </a:solidFill>
                      <a:prstDash val="solid"/>
                      <a:round/>
                      <a:headEnd type="none" w="med" len="med"/>
                      <a:tailEnd type="none" w="med" len="med"/>
                    </a:lnR>
                    <a:lnT w="12700" cap="flat">
                      <a:solidFill>
                        <a:srgbClr val="000099"/>
                      </a:solidFill>
                      <a:prstDash val="solid"/>
                      <a:round/>
                      <a:headEnd type="none" w="med" len="med"/>
                      <a:tailEnd type="none" w="med" len="med"/>
                    </a:lnT>
                    <a:lnB w="12700" cap="flat">
                      <a:solidFill>
                        <a:srgbClr val="000099"/>
                      </a:solidFill>
                      <a:prstDash val="solid"/>
                      <a:round/>
                      <a:headEnd type="none" w="med" len="med"/>
                      <a:tailEnd type="none" w="med" len="med"/>
                    </a:lnB>
                  </a:tcPr>
                </a:tc>
              </a:tr>
              <a:tr h="304800">
                <a:tc>
                  <a:txBody>
                    <a:bodyPr/>
                    <a:lstStyle/>
                    <a:p>
                      <a:pPr marL="0" marR="0" lvl="0" indent="0" algn="l"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24</a:t>
                      </a:r>
                    </a:p>
                  </a:txBody>
                  <a:tcPr marL="0" marR="0" marT="0" marB="0">
                    <a:lnL w="12700" cap="flat">
                      <a:solidFill>
                        <a:srgbClr val="000099"/>
                      </a:solidFill>
                      <a:prstDash val="solid"/>
                      <a:round/>
                      <a:headEnd type="none" w="med" len="med"/>
                      <a:tailEnd type="none" w="med" len="med"/>
                    </a:lnL>
                    <a:lnR w="12700" cap="flat">
                      <a:solidFill>
                        <a:srgbClr val="000099"/>
                      </a:solidFill>
                      <a:prstDash val="solid"/>
                      <a:round/>
                      <a:headEnd type="none" w="med" len="med"/>
                      <a:tailEnd type="none" w="med" len="med"/>
                    </a:lnR>
                    <a:lnT w="12700" cap="flat">
                      <a:solidFill>
                        <a:srgbClr val="000099"/>
                      </a:solidFill>
                      <a:prstDash val="solid"/>
                      <a:round/>
                      <a:headEnd type="none" w="med" len="med"/>
                      <a:tailEnd type="none" w="med" len="med"/>
                    </a:lnT>
                    <a:lnB w="12700" cap="flat">
                      <a:solidFill>
                        <a:srgbClr val="000099"/>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0-999,999</a:t>
                      </a:r>
                    </a:p>
                  </a:txBody>
                  <a:tcPr marL="0" marR="0" marT="0" marB="0">
                    <a:lnL w="12700" cap="flat">
                      <a:solidFill>
                        <a:srgbClr val="000099"/>
                      </a:solidFill>
                      <a:prstDash val="solid"/>
                      <a:round/>
                      <a:headEnd type="none" w="med" len="med"/>
                      <a:tailEnd type="none" w="med" len="med"/>
                    </a:lnL>
                    <a:lnT w="12700" cap="flat">
                      <a:solidFill>
                        <a:srgbClr val="000099"/>
                      </a:solidFill>
                      <a:prstDash val="solid"/>
                      <a:round/>
                      <a:headEnd type="none" w="med" len="med"/>
                      <a:tailEnd type="none" w="med" len="med"/>
                    </a:lnT>
                    <a:lnB w="12700" cap="flat">
                      <a:solidFill>
                        <a:srgbClr val="000099"/>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6 digits</a:t>
                      </a:r>
                    </a:p>
                  </a:txBody>
                  <a:tcPr marL="0" marR="0" marT="0" marB="0">
                    <a:lnR w="12700" cap="flat">
                      <a:solidFill>
                        <a:srgbClr val="000099"/>
                      </a:solidFill>
                      <a:prstDash val="solid"/>
                      <a:round/>
                      <a:headEnd type="none" w="med" len="med"/>
                      <a:tailEnd type="none" w="med" len="med"/>
                    </a:lnR>
                    <a:lnT w="12700" cap="flat">
                      <a:solidFill>
                        <a:srgbClr val="000099"/>
                      </a:solidFill>
                      <a:prstDash val="solid"/>
                      <a:round/>
                      <a:headEnd type="none" w="med" len="med"/>
                      <a:tailEnd type="none" w="med" len="med"/>
                    </a:lnT>
                    <a:lnB w="12700" cap="flat">
                      <a:solidFill>
                        <a:srgbClr val="000099"/>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0-16 million</a:t>
                      </a:r>
                    </a:p>
                  </a:txBody>
                  <a:tcPr marL="0" marR="0" marT="0" marB="0">
                    <a:lnL w="12700" cap="flat">
                      <a:solidFill>
                        <a:srgbClr val="000099"/>
                      </a:solidFill>
                      <a:prstDash val="solid"/>
                      <a:round/>
                      <a:headEnd type="none" w="med" len="med"/>
                      <a:tailEnd type="none" w="med" len="med"/>
                    </a:lnL>
                    <a:lnT w="12700" cap="flat">
                      <a:solidFill>
                        <a:srgbClr val="000099"/>
                      </a:solidFill>
                      <a:prstDash val="solid"/>
                      <a:round/>
                      <a:headEnd type="none" w="med" len="med"/>
                      <a:tailEnd type="none" w="med" len="med"/>
                    </a:lnT>
                    <a:lnB w="12700" cap="flat">
                      <a:solidFill>
                        <a:srgbClr val="000099"/>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7+ digits</a:t>
                      </a:r>
                    </a:p>
                  </a:txBody>
                  <a:tcPr marL="0" marR="0" marT="0" marB="0">
                    <a:lnR w="12700" cap="flat">
                      <a:solidFill>
                        <a:srgbClr val="000099"/>
                      </a:solidFill>
                      <a:prstDash val="solid"/>
                      <a:round/>
                      <a:headEnd type="none" w="med" len="med"/>
                      <a:tailEnd type="none" w="med" len="med"/>
                    </a:lnR>
                    <a:lnT w="12700" cap="flat">
                      <a:solidFill>
                        <a:srgbClr val="000099"/>
                      </a:solidFill>
                      <a:prstDash val="solid"/>
                      <a:round/>
                      <a:headEnd type="none" w="med" len="med"/>
                      <a:tailEnd type="none" w="med" len="med"/>
                    </a:lnT>
                    <a:lnB w="12700" cap="flat">
                      <a:solidFill>
                        <a:srgbClr val="000099"/>
                      </a:solidFill>
                      <a:prstDash val="solid"/>
                      <a:round/>
                      <a:headEnd type="none" w="med" len="med"/>
                      <a:tailEnd type="none" w="med" len="med"/>
                    </a:lnB>
                  </a:tcPr>
                </a:tc>
              </a:tr>
              <a:tr h="304800">
                <a:tc>
                  <a:txBody>
                    <a:bodyPr/>
                    <a:lstStyle/>
                    <a:p>
                      <a:pPr marL="0" marR="0" lvl="0" indent="0" algn="l"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32</a:t>
                      </a:r>
                    </a:p>
                  </a:txBody>
                  <a:tcPr marL="0" marR="0" marT="0" marB="0">
                    <a:lnL w="12700" cap="flat">
                      <a:solidFill>
                        <a:srgbClr val="000099"/>
                      </a:solidFill>
                      <a:prstDash val="solid"/>
                      <a:round/>
                      <a:headEnd type="none" w="med" len="med"/>
                      <a:tailEnd type="none" w="med" len="med"/>
                    </a:lnL>
                    <a:lnR w="12700" cap="flat">
                      <a:solidFill>
                        <a:srgbClr val="000099"/>
                      </a:solidFill>
                      <a:prstDash val="solid"/>
                      <a:round/>
                      <a:headEnd type="none" w="med" len="med"/>
                      <a:tailEnd type="none" w="med" len="med"/>
                    </a:lnR>
                    <a:lnT w="12700" cap="flat">
                      <a:solidFill>
                        <a:srgbClr val="000099"/>
                      </a:solidFill>
                      <a:prstDash val="solid"/>
                      <a:round/>
                      <a:headEnd type="none" w="med" len="med"/>
                      <a:tailEnd type="none" w="med" len="med"/>
                    </a:lnT>
                    <a:lnB w="12700" cap="flat">
                      <a:solidFill>
                        <a:srgbClr val="000099"/>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0-99,999,999</a:t>
                      </a:r>
                    </a:p>
                  </a:txBody>
                  <a:tcPr marL="0" marR="0" marT="0" marB="0">
                    <a:lnL w="12700" cap="flat">
                      <a:solidFill>
                        <a:srgbClr val="000099"/>
                      </a:solidFill>
                      <a:prstDash val="solid"/>
                      <a:round/>
                      <a:headEnd type="none" w="med" len="med"/>
                      <a:tailEnd type="none" w="med" len="med"/>
                    </a:lnL>
                    <a:lnT w="12700" cap="flat">
                      <a:solidFill>
                        <a:srgbClr val="000099"/>
                      </a:solidFill>
                      <a:prstDash val="solid"/>
                      <a:round/>
                      <a:headEnd type="none" w="med" len="med"/>
                      <a:tailEnd type="none" w="med" len="med"/>
                    </a:lnT>
                    <a:lnB w="12700" cap="flat">
                      <a:solidFill>
                        <a:srgbClr val="000099"/>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8 digits</a:t>
                      </a:r>
                    </a:p>
                  </a:txBody>
                  <a:tcPr marL="0" marR="0" marT="0" marB="0">
                    <a:lnR w="12700" cap="flat">
                      <a:solidFill>
                        <a:srgbClr val="000099"/>
                      </a:solidFill>
                      <a:prstDash val="solid"/>
                      <a:round/>
                      <a:headEnd type="none" w="med" len="med"/>
                      <a:tailEnd type="none" w="med" len="med"/>
                    </a:lnR>
                    <a:lnT w="12700" cap="flat">
                      <a:solidFill>
                        <a:srgbClr val="000099"/>
                      </a:solidFill>
                      <a:prstDash val="solid"/>
                      <a:round/>
                      <a:headEnd type="none" w="med" len="med"/>
                      <a:tailEnd type="none" w="med" len="med"/>
                    </a:lnT>
                    <a:lnB w="12700" cap="flat">
                      <a:solidFill>
                        <a:srgbClr val="000099"/>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0-4 billion</a:t>
                      </a:r>
                    </a:p>
                  </a:txBody>
                  <a:tcPr marL="0" marR="0" marT="0" marB="0">
                    <a:lnL w="12700" cap="flat">
                      <a:solidFill>
                        <a:srgbClr val="000099"/>
                      </a:solidFill>
                      <a:prstDash val="solid"/>
                      <a:round/>
                      <a:headEnd type="none" w="med" len="med"/>
                      <a:tailEnd type="none" w="med" len="med"/>
                    </a:lnL>
                    <a:lnT w="12700" cap="flat">
                      <a:solidFill>
                        <a:srgbClr val="000099"/>
                      </a:solidFill>
                      <a:prstDash val="solid"/>
                      <a:round/>
                      <a:headEnd type="none" w="med" len="med"/>
                      <a:tailEnd type="none" w="med" len="med"/>
                    </a:lnT>
                    <a:lnB w="12700" cap="flat">
                      <a:solidFill>
                        <a:srgbClr val="000099"/>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9+ digits</a:t>
                      </a:r>
                    </a:p>
                  </a:txBody>
                  <a:tcPr marL="0" marR="0" marT="0" marB="0">
                    <a:lnR w="12700" cap="flat">
                      <a:solidFill>
                        <a:srgbClr val="000099"/>
                      </a:solidFill>
                      <a:prstDash val="solid"/>
                      <a:round/>
                      <a:headEnd type="none" w="med" len="med"/>
                      <a:tailEnd type="none" w="med" len="med"/>
                    </a:lnR>
                    <a:lnT w="12700" cap="flat">
                      <a:solidFill>
                        <a:srgbClr val="000099"/>
                      </a:solidFill>
                      <a:prstDash val="solid"/>
                      <a:round/>
                      <a:headEnd type="none" w="med" len="med"/>
                      <a:tailEnd type="none" w="med" len="med"/>
                    </a:lnT>
                    <a:lnB w="12700" cap="flat">
                      <a:solidFill>
                        <a:srgbClr val="000099"/>
                      </a:solidFill>
                      <a:prstDash val="solid"/>
                      <a:round/>
                      <a:headEnd type="none" w="med" len="med"/>
                      <a:tailEnd type="none" w="med" len="med"/>
                    </a:lnB>
                  </a:tcPr>
                </a:tc>
              </a:tr>
              <a:tr h="304800">
                <a:tc>
                  <a:txBody>
                    <a:bodyPr/>
                    <a:lstStyle/>
                    <a:p>
                      <a:pPr marL="0" marR="0" lvl="0" indent="0" algn="l"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64</a:t>
                      </a:r>
                    </a:p>
                  </a:txBody>
                  <a:tcPr marL="0" marR="0" marT="0" marB="0">
                    <a:lnL w="12700" cap="flat">
                      <a:solidFill>
                        <a:srgbClr val="000099"/>
                      </a:solidFill>
                      <a:prstDash val="solid"/>
                      <a:round/>
                      <a:headEnd type="none" w="med" len="med"/>
                      <a:tailEnd type="none" w="med" len="med"/>
                    </a:lnL>
                    <a:lnR w="12700" cap="flat">
                      <a:solidFill>
                        <a:srgbClr val="000099"/>
                      </a:solidFill>
                      <a:prstDash val="solid"/>
                      <a:round/>
                      <a:headEnd type="none" w="med" len="med"/>
                      <a:tailEnd type="none" w="med" len="med"/>
                    </a:lnR>
                    <a:lnT w="12700" cap="flat">
                      <a:solidFill>
                        <a:srgbClr val="000099"/>
                      </a:solidFill>
                      <a:prstDash val="solid"/>
                      <a:round/>
                      <a:headEnd type="none" w="med" len="med"/>
                      <a:tailEnd type="none" w="med" len="med"/>
                    </a:lnT>
                    <a:lnB w="12700" cap="flat">
                      <a:solidFill>
                        <a:srgbClr val="000099"/>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0-(10</a:t>
                      </a:r>
                      <a:r>
                        <a:rPr lang="en-US" sz="1400" b="0" i="0" u="none" strike="noStrike" cap="none" baseline="30000">
                          <a:solidFill>
                            <a:schemeClr val="dk1"/>
                          </a:solidFill>
                          <a:latin typeface="Arial"/>
                          <a:ea typeface="Arial"/>
                          <a:cs typeface="Arial"/>
                          <a:sym typeface="Arial"/>
                        </a:rPr>
                        <a:t>16</a:t>
                      </a:r>
                      <a:r>
                        <a:rPr lang="en-US" sz="1400" b="0" i="0" u="none" strike="noStrike" cap="none" baseline="0">
                          <a:solidFill>
                            <a:schemeClr val="dk1"/>
                          </a:solidFill>
                          <a:latin typeface="Arial"/>
                          <a:ea typeface="Arial"/>
                          <a:cs typeface="Arial"/>
                          <a:sym typeface="Arial"/>
                        </a:rPr>
                        <a:t>-1)</a:t>
                      </a:r>
                    </a:p>
                  </a:txBody>
                  <a:tcPr marL="0" marR="0" marT="0" marB="0">
                    <a:lnL w="12700" cap="flat">
                      <a:solidFill>
                        <a:srgbClr val="000099"/>
                      </a:solidFill>
                      <a:prstDash val="solid"/>
                      <a:round/>
                      <a:headEnd type="none" w="med" len="med"/>
                      <a:tailEnd type="none" w="med" len="med"/>
                    </a:lnL>
                    <a:lnT w="12700" cap="flat">
                      <a:solidFill>
                        <a:srgbClr val="000099"/>
                      </a:solidFill>
                      <a:prstDash val="solid"/>
                      <a:round/>
                      <a:headEnd type="none" w="med" len="med"/>
                      <a:tailEnd type="none" w="med" len="med"/>
                    </a:lnT>
                    <a:lnB w="12700" cap="flat">
                      <a:solidFill>
                        <a:srgbClr val="000099"/>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16 digits</a:t>
                      </a:r>
                    </a:p>
                  </a:txBody>
                  <a:tcPr marL="0" marR="0" marT="0" marB="0">
                    <a:lnR w="12700" cap="flat">
                      <a:solidFill>
                        <a:srgbClr val="000099"/>
                      </a:solidFill>
                      <a:prstDash val="solid"/>
                      <a:round/>
                      <a:headEnd type="none" w="med" len="med"/>
                      <a:tailEnd type="none" w="med" len="med"/>
                    </a:lnR>
                    <a:lnT w="12700" cap="flat">
                      <a:solidFill>
                        <a:srgbClr val="000099"/>
                      </a:solidFill>
                      <a:prstDash val="solid"/>
                      <a:round/>
                      <a:headEnd type="none" w="med" len="med"/>
                      <a:tailEnd type="none" w="med" len="med"/>
                    </a:lnT>
                    <a:lnB w="12700" cap="flat">
                      <a:solidFill>
                        <a:srgbClr val="000099"/>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0-16 quintillion</a:t>
                      </a:r>
                    </a:p>
                  </a:txBody>
                  <a:tcPr marL="0" marR="0" marT="0" marB="0">
                    <a:lnL w="12700" cap="flat">
                      <a:solidFill>
                        <a:srgbClr val="000099"/>
                      </a:solidFill>
                      <a:prstDash val="solid"/>
                      <a:round/>
                      <a:headEnd type="none" w="med" len="med"/>
                      <a:tailEnd type="none" w="med" len="med"/>
                    </a:lnL>
                    <a:lnT w="12700" cap="flat">
                      <a:solidFill>
                        <a:srgbClr val="000099"/>
                      </a:solidFill>
                      <a:prstDash val="solid"/>
                      <a:round/>
                      <a:headEnd type="none" w="med" len="med"/>
                      <a:tailEnd type="none" w="med" len="med"/>
                    </a:lnT>
                    <a:lnB w="12700" cap="flat">
                      <a:solidFill>
                        <a:srgbClr val="000099"/>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19+ digits</a:t>
                      </a:r>
                    </a:p>
                  </a:txBody>
                  <a:tcPr marL="0" marR="0" marT="0" marB="0">
                    <a:lnR w="12700" cap="flat">
                      <a:solidFill>
                        <a:srgbClr val="000099"/>
                      </a:solidFill>
                      <a:prstDash val="solid"/>
                      <a:round/>
                      <a:headEnd type="none" w="med" len="med"/>
                      <a:tailEnd type="none" w="med" len="med"/>
                    </a:lnR>
                    <a:lnT w="12700" cap="flat">
                      <a:solidFill>
                        <a:srgbClr val="000099"/>
                      </a:solidFill>
                      <a:prstDash val="solid"/>
                      <a:round/>
                      <a:headEnd type="none" w="med" len="med"/>
                      <a:tailEnd type="none" w="med" len="med"/>
                    </a:lnT>
                    <a:lnB w="12700" cap="flat">
                      <a:solidFill>
                        <a:srgbClr val="000099"/>
                      </a:solidFill>
                      <a:prstDash val="solid"/>
                      <a:round/>
                      <a:headEnd type="none" w="med" len="med"/>
                      <a:tailEnd type="none" w="med" len="med"/>
                    </a:lnB>
                  </a:tcPr>
                </a:tc>
              </a:tr>
            </a:tbl>
          </a:graphicData>
        </a:graphic>
      </p:graphicFrame>
      <p:sp>
        <p:nvSpPr>
          <p:cNvPr id="244" name="Shape 244"/>
          <p:cNvSpPr txBox="1"/>
          <p:nvPr/>
        </p:nvSpPr>
        <p:spPr>
          <a:xfrm>
            <a:off x="6553200" y="6245225"/>
            <a:ext cx="2133599" cy="476249"/>
          </a:xfrm>
          <a:prstGeom prst="rect">
            <a:avLst/>
          </a:prstGeom>
          <a:noFill/>
          <a:ln>
            <a:noFill/>
          </a:ln>
        </p:spPr>
        <p:txBody>
          <a:bodyPr lIns="91425" tIns="45700" rIns="91425" bIns="45700" anchor="t" anchorCtr="0">
            <a:normAutofit/>
          </a:bodyPr>
          <a:lstStyle/>
          <a:p>
            <a:pPr marL="0" marR="0" lvl="0" indent="0" algn="r" rtl="0">
              <a:lnSpc>
                <a:spcPct val="100000"/>
              </a:lnSpc>
              <a:spcBef>
                <a:spcPts val="0"/>
              </a:spcBef>
              <a:spcAft>
                <a:spcPts val="0"/>
              </a:spcAft>
              <a:buClr>
                <a:srgbClr val="FF9F11"/>
              </a:buClr>
              <a:buSzPct val="25000"/>
              <a:buFont typeface="Arial"/>
              <a:buNone/>
            </a:pPr>
            <a:r>
              <a:rPr lang="en-US" sz="1400" b="0" i="0" u="none" strike="noStrike" cap="none" baseline="0">
                <a:solidFill>
                  <a:srgbClr val="FF9F11"/>
                </a:solidFill>
                <a:latin typeface="Arial"/>
                <a:ea typeface="Arial"/>
                <a:cs typeface="Arial"/>
                <a:sym typeface="Arial"/>
              </a:rPr>
              <a:t>5-*</a:t>
            </a:r>
          </a:p>
        </p:txBody>
      </p:sp>
      <p:sp>
        <p:nvSpPr>
          <p:cNvPr id="245" name="Shape 245"/>
          <p:cNvSpPr txBox="1"/>
          <p:nvPr/>
        </p:nvSpPr>
        <p:spPr>
          <a:xfrm>
            <a:off x="762000" y="6248400"/>
            <a:ext cx="3352799" cy="476249"/>
          </a:xfrm>
          <a:prstGeom prst="rect">
            <a:avLst/>
          </a:prstGeom>
          <a:noFill/>
          <a:ln>
            <a:noFill/>
          </a:ln>
        </p:spPr>
        <p:txBody>
          <a:bodyPr lIns="91425" tIns="45700" rIns="91425" bIns="45700" anchor="t"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1400" b="0" i="0" u="none" strike="noStrike" cap="none" baseline="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628"/>
        <p:cNvGrpSpPr/>
        <p:nvPr/>
      </p:nvGrpSpPr>
      <p:grpSpPr>
        <a:xfrm>
          <a:off x="0" y="0"/>
          <a:ext cx="0" cy="0"/>
          <a:chOff x="0" y="0"/>
          <a:chExt cx="0" cy="0"/>
        </a:xfrm>
      </p:grpSpPr>
      <p:sp>
        <p:nvSpPr>
          <p:cNvPr id="629" name="Shape 629"/>
          <p:cNvSpPr txBox="1"/>
          <p:nvPr/>
        </p:nvSpPr>
        <p:spPr>
          <a:xfrm>
            <a:off x="6553200" y="6245225"/>
            <a:ext cx="2133599" cy="476249"/>
          </a:xfrm>
          <a:prstGeom prst="rect">
            <a:avLst/>
          </a:prstGeom>
          <a:noFill/>
          <a:ln>
            <a:noFill/>
          </a:ln>
        </p:spPr>
        <p:txBody>
          <a:bodyPr lIns="91425" tIns="45700" rIns="91425" bIns="45700" anchor="t" anchorCtr="0">
            <a:normAutofit/>
          </a:bodyPr>
          <a:lstStyle/>
          <a:p>
            <a:pPr marL="0" marR="0" lvl="0" indent="0" algn="r" rtl="0">
              <a:lnSpc>
                <a:spcPct val="100000"/>
              </a:lnSpc>
              <a:spcBef>
                <a:spcPts val="0"/>
              </a:spcBef>
              <a:spcAft>
                <a:spcPts val="0"/>
              </a:spcAft>
              <a:buClr>
                <a:srgbClr val="FF9F11"/>
              </a:buClr>
              <a:buSzPct val="25000"/>
              <a:buFont typeface="Arial"/>
              <a:buNone/>
            </a:pPr>
            <a:r>
              <a:rPr lang="en-US" sz="1400" b="0" i="0" u="none" strike="noStrike" cap="none" baseline="0">
                <a:solidFill>
                  <a:srgbClr val="FF9F11"/>
                </a:solidFill>
                <a:latin typeface="Arial"/>
                <a:ea typeface="Arial"/>
                <a:cs typeface="Arial"/>
                <a:sym typeface="Arial"/>
              </a:rPr>
              <a:t>5-*</a:t>
            </a:r>
          </a:p>
        </p:txBody>
      </p:sp>
      <p:sp>
        <p:nvSpPr>
          <p:cNvPr id="630" name="Shape 630"/>
          <p:cNvSpPr txBox="1">
            <a:spLocks noGrp="1"/>
          </p:cNvSpPr>
          <p:nvPr>
            <p:ph type="title"/>
          </p:nvPr>
        </p:nvSpPr>
        <p:spPr>
          <a:xfrm>
            <a:off x="762000" y="274637"/>
            <a:ext cx="7924799" cy="1143000"/>
          </a:xfrm>
          <a:prstGeom prst="rect">
            <a:avLst/>
          </a:prstGeom>
          <a:noFill/>
          <a:ln>
            <a:noFill/>
          </a:ln>
        </p:spPr>
        <p:txBody>
          <a:bodyPr lIns="91425" tIns="45700" rIns="91425" bIns="45700" anchor="ctr"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4000" b="1" i="0" u="none" strike="noStrike" cap="none" baseline="0">
                <a:solidFill>
                  <a:srgbClr val="000080"/>
                </a:solidFill>
                <a:latin typeface="Arial"/>
                <a:ea typeface="Arial"/>
                <a:cs typeface="Arial"/>
                <a:sym typeface="Arial"/>
              </a:rPr>
              <a:t>Floating Point in the Computer</a:t>
            </a:r>
          </a:p>
        </p:txBody>
      </p:sp>
      <p:sp>
        <p:nvSpPr>
          <p:cNvPr id="631" name="Shape 631"/>
          <p:cNvSpPr txBox="1">
            <a:spLocks noGrp="1"/>
          </p:cNvSpPr>
          <p:nvPr>
            <p:ph type="body" idx="1"/>
          </p:nvPr>
        </p:nvSpPr>
        <p:spPr>
          <a:xfrm>
            <a:off x="914400" y="1524000"/>
            <a:ext cx="6934199" cy="2590800"/>
          </a:xfrm>
          <a:prstGeom prst="rect">
            <a:avLst/>
          </a:prstGeom>
          <a:noFill/>
          <a:ln>
            <a:noFill/>
          </a:ln>
        </p:spPr>
        <p:txBody>
          <a:bodyPr lIns="91425" tIns="45700" rIns="91425" bIns="45700" anchor="t" anchorCtr="0">
            <a:normAutofit/>
          </a:bodyPr>
          <a:lstStyle/>
          <a:p>
            <a:pPr marL="342900" marR="0" lvl="0" indent="-342900" algn="l" rtl="0">
              <a:lnSpc>
                <a:spcPct val="100000"/>
              </a:lnSpc>
              <a:spcBef>
                <a:spcPts val="0"/>
              </a:spcBef>
              <a:spcAft>
                <a:spcPts val="0"/>
              </a:spcAft>
              <a:buClr>
                <a:srgbClr val="000080"/>
              </a:buClr>
              <a:buSzPct val="100000"/>
              <a:buFont typeface="Arial"/>
              <a:buChar char="▪"/>
            </a:pPr>
            <a:r>
              <a:rPr lang="en-US" sz="2400" b="0" i="0" u="none" strike="noStrike" cap="none" baseline="0">
                <a:solidFill>
                  <a:schemeClr val="dk1"/>
                </a:solidFill>
                <a:latin typeface="Arial"/>
                <a:ea typeface="Arial"/>
                <a:cs typeface="Arial"/>
                <a:sym typeface="Arial"/>
              </a:rPr>
              <a:t>Typical floating point format</a:t>
            </a:r>
          </a:p>
          <a:p>
            <a:pPr marL="742950" marR="0" lvl="1" indent="-285750" algn="l" rtl="0">
              <a:lnSpc>
                <a:spcPct val="100000"/>
              </a:lnSpc>
              <a:spcBef>
                <a:spcPts val="400"/>
              </a:spcBef>
              <a:spcAft>
                <a:spcPts val="0"/>
              </a:spcAft>
              <a:buClr>
                <a:srgbClr val="FF9F11"/>
              </a:buClr>
              <a:buSzPct val="100000"/>
              <a:buFont typeface="Arial"/>
              <a:buChar char="▪"/>
            </a:pPr>
            <a:r>
              <a:rPr lang="en-US" sz="2000" b="0" i="0" u="none" strike="noStrike" cap="none" baseline="0">
                <a:solidFill>
                  <a:schemeClr val="dk1"/>
                </a:solidFill>
                <a:latin typeface="Arial"/>
                <a:ea typeface="Arial"/>
                <a:cs typeface="Arial"/>
                <a:sym typeface="Arial"/>
              </a:rPr>
              <a:t>32 bits provide range ~10</a:t>
            </a:r>
            <a:r>
              <a:rPr lang="en-US" sz="2000" b="0" i="0" u="none" strike="noStrike" cap="none" baseline="30000">
                <a:solidFill>
                  <a:schemeClr val="dk1"/>
                </a:solidFill>
                <a:latin typeface="Arial"/>
                <a:ea typeface="Arial"/>
                <a:cs typeface="Arial"/>
                <a:sym typeface="Arial"/>
              </a:rPr>
              <a:t>-38</a:t>
            </a:r>
            <a:r>
              <a:rPr lang="en-US" sz="2000" b="0" i="0" u="none" strike="noStrike" cap="none" baseline="0">
                <a:solidFill>
                  <a:schemeClr val="dk1"/>
                </a:solidFill>
                <a:latin typeface="Arial"/>
                <a:ea typeface="Arial"/>
                <a:cs typeface="Arial"/>
                <a:sym typeface="Arial"/>
              </a:rPr>
              <a:t> to 10</a:t>
            </a:r>
            <a:r>
              <a:rPr lang="en-US" sz="2000" b="0" i="0" u="none" strike="noStrike" cap="none" baseline="30000">
                <a:solidFill>
                  <a:schemeClr val="dk1"/>
                </a:solidFill>
                <a:latin typeface="Arial"/>
                <a:ea typeface="Arial"/>
                <a:cs typeface="Arial"/>
                <a:sym typeface="Arial"/>
              </a:rPr>
              <a:t>+38</a:t>
            </a:r>
          </a:p>
          <a:p>
            <a:pPr marL="742950" marR="0" lvl="1" indent="-285750" algn="l" rtl="0">
              <a:lnSpc>
                <a:spcPct val="100000"/>
              </a:lnSpc>
              <a:spcBef>
                <a:spcPts val="400"/>
              </a:spcBef>
              <a:spcAft>
                <a:spcPts val="0"/>
              </a:spcAft>
              <a:buClr>
                <a:srgbClr val="FF9F11"/>
              </a:buClr>
              <a:buSzPct val="100000"/>
              <a:buFont typeface="Arial"/>
              <a:buChar char="▪"/>
            </a:pPr>
            <a:r>
              <a:rPr lang="en-US" sz="2000" b="0" i="0" u="none" strike="noStrike" cap="none" baseline="0">
                <a:solidFill>
                  <a:schemeClr val="dk1"/>
                </a:solidFill>
                <a:latin typeface="Arial"/>
                <a:ea typeface="Arial"/>
                <a:cs typeface="Arial"/>
                <a:sym typeface="Arial"/>
              </a:rPr>
              <a:t>8-bit exponent = 256 levels</a:t>
            </a:r>
          </a:p>
          <a:p>
            <a:pPr marL="1143000" marR="0" lvl="2" indent="-228600" algn="l" rtl="0">
              <a:lnSpc>
                <a:spcPct val="100000"/>
              </a:lnSpc>
              <a:spcBef>
                <a:spcPts val="360"/>
              </a:spcBef>
              <a:spcAft>
                <a:spcPts val="0"/>
              </a:spcAft>
              <a:buClr>
                <a:srgbClr val="000080"/>
              </a:buClr>
              <a:buSzPct val="50000"/>
              <a:buFont typeface="Arial"/>
              <a:buChar char="•"/>
            </a:pPr>
            <a:r>
              <a:rPr lang="en-US" sz="1800" b="0" i="0" u="none" strike="noStrike" cap="none" baseline="0">
                <a:solidFill>
                  <a:schemeClr val="dk1"/>
                </a:solidFill>
                <a:latin typeface="Arial"/>
                <a:ea typeface="Arial"/>
                <a:cs typeface="Arial"/>
                <a:sym typeface="Arial"/>
              </a:rPr>
              <a:t>Excess-128 notation </a:t>
            </a:r>
          </a:p>
          <a:p>
            <a:pPr marL="742950" marR="0" lvl="1" indent="-285750" algn="l" rtl="0">
              <a:lnSpc>
                <a:spcPct val="100000"/>
              </a:lnSpc>
              <a:spcBef>
                <a:spcPts val="400"/>
              </a:spcBef>
              <a:spcAft>
                <a:spcPts val="0"/>
              </a:spcAft>
              <a:buClr>
                <a:srgbClr val="FF9F11"/>
              </a:buClr>
              <a:buSzPct val="100000"/>
              <a:buFont typeface="Arial"/>
              <a:buChar char="▪"/>
            </a:pPr>
            <a:r>
              <a:rPr lang="en-US" sz="2000" b="0" i="0" u="none" strike="noStrike" cap="none" baseline="0">
                <a:solidFill>
                  <a:schemeClr val="dk1"/>
                </a:solidFill>
                <a:latin typeface="Arial"/>
                <a:ea typeface="Arial"/>
                <a:cs typeface="Arial"/>
                <a:sym typeface="Arial"/>
              </a:rPr>
              <a:t>23/24 bits of mantissa: approximately 7 decimal digits of precision</a:t>
            </a:r>
          </a:p>
          <a:p>
            <a:pPr marL="342900" marR="0" lvl="0" indent="-215900" algn="l" rtl="0">
              <a:spcBef>
                <a:spcPts val="400"/>
              </a:spcBef>
              <a:spcAft>
                <a:spcPts val="0"/>
              </a:spcAft>
              <a:buClr>
                <a:srgbClr val="000080"/>
              </a:buClr>
              <a:buFont typeface="Arial"/>
              <a:buNone/>
            </a:pPr>
            <a:endParaRPr sz="2000" b="0" i="0" u="none" strike="noStrike" cap="none" baseline="0">
              <a:solidFill>
                <a:schemeClr val="dk1"/>
              </a:solidFill>
              <a:latin typeface="Arial"/>
              <a:ea typeface="Arial"/>
              <a:cs typeface="Arial"/>
              <a:sym typeface="Arial"/>
            </a:endParaRPr>
          </a:p>
        </p:txBody>
      </p:sp>
      <p:pic>
        <p:nvPicPr>
          <p:cNvPr id="632" name="Shape 632"/>
          <p:cNvPicPr preferRelativeResize="0"/>
          <p:nvPr/>
        </p:nvPicPr>
        <p:blipFill rotWithShape="1">
          <a:blip r:embed="rId3">
            <a:alphaModFix/>
          </a:blip>
          <a:srcRect/>
          <a:stretch/>
        </p:blipFill>
        <p:spPr>
          <a:xfrm>
            <a:off x="2209800" y="3886200"/>
            <a:ext cx="4479924" cy="2181224"/>
          </a:xfrm>
          <a:prstGeom prst="rect">
            <a:avLst/>
          </a:prstGeom>
          <a:noFill/>
          <a:ln>
            <a:noFill/>
          </a:ln>
        </p:spPr>
      </p:pic>
      <p:sp>
        <p:nvSpPr>
          <p:cNvPr id="633" name="Shape 633"/>
          <p:cNvSpPr txBox="1"/>
          <p:nvPr/>
        </p:nvSpPr>
        <p:spPr>
          <a:xfrm>
            <a:off x="762000" y="6248400"/>
            <a:ext cx="3352799" cy="476249"/>
          </a:xfrm>
          <a:prstGeom prst="rect">
            <a:avLst/>
          </a:prstGeom>
          <a:noFill/>
          <a:ln>
            <a:noFill/>
          </a:ln>
        </p:spPr>
        <p:txBody>
          <a:bodyPr lIns="91425" tIns="45700" rIns="91425" bIns="45700" anchor="t"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1400" b="0" i="0" u="none" strike="noStrike" cap="none" baseline="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637"/>
        <p:cNvGrpSpPr/>
        <p:nvPr/>
      </p:nvGrpSpPr>
      <p:grpSpPr>
        <a:xfrm>
          <a:off x="0" y="0"/>
          <a:ext cx="0" cy="0"/>
          <a:chOff x="0" y="0"/>
          <a:chExt cx="0" cy="0"/>
        </a:xfrm>
      </p:grpSpPr>
      <p:sp>
        <p:nvSpPr>
          <p:cNvPr id="638" name="Shape 638"/>
          <p:cNvSpPr txBox="1"/>
          <p:nvPr/>
        </p:nvSpPr>
        <p:spPr>
          <a:xfrm>
            <a:off x="6553200" y="6245225"/>
            <a:ext cx="2133599" cy="476249"/>
          </a:xfrm>
          <a:prstGeom prst="rect">
            <a:avLst/>
          </a:prstGeom>
          <a:noFill/>
          <a:ln>
            <a:noFill/>
          </a:ln>
        </p:spPr>
        <p:txBody>
          <a:bodyPr lIns="91425" tIns="45700" rIns="91425" bIns="45700" anchor="t" anchorCtr="0">
            <a:normAutofit/>
          </a:bodyPr>
          <a:lstStyle/>
          <a:p>
            <a:pPr marL="0" marR="0" lvl="0" indent="0" algn="r" rtl="0">
              <a:lnSpc>
                <a:spcPct val="100000"/>
              </a:lnSpc>
              <a:spcBef>
                <a:spcPts val="0"/>
              </a:spcBef>
              <a:spcAft>
                <a:spcPts val="0"/>
              </a:spcAft>
              <a:buClr>
                <a:srgbClr val="FF9F11"/>
              </a:buClr>
              <a:buSzPct val="25000"/>
              <a:buFont typeface="Arial"/>
              <a:buNone/>
            </a:pPr>
            <a:r>
              <a:rPr lang="en-US" sz="1400" b="0" i="0" u="none" strike="noStrike" cap="none" baseline="0">
                <a:solidFill>
                  <a:srgbClr val="FF9F11"/>
                </a:solidFill>
                <a:latin typeface="Arial"/>
                <a:ea typeface="Arial"/>
                <a:cs typeface="Arial"/>
                <a:sym typeface="Arial"/>
              </a:rPr>
              <a:t>5-*</a:t>
            </a:r>
          </a:p>
        </p:txBody>
      </p:sp>
      <p:sp>
        <p:nvSpPr>
          <p:cNvPr id="639" name="Shape 639"/>
          <p:cNvSpPr txBox="1">
            <a:spLocks noGrp="1"/>
          </p:cNvSpPr>
          <p:nvPr>
            <p:ph type="title"/>
          </p:nvPr>
        </p:nvSpPr>
        <p:spPr>
          <a:xfrm>
            <a:off x="762000" y="274637"/>
            <a:ext cx="7924799" cy="1143000"/>
          </a:xfrm>
          <a:prstGeom prst="rect">
            <a:avLst/>
          </a:prstGeom>
          <a:noFill/>
          <a:ln>
            <a:noFill/>
          </a:ln>
        </p:spPr>
        <p:txBody>
          <a:bodyPr lIns="91425" tIns="45700" rIns="91425" bIns="45700" anchor="ctr"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4400" b="1" i="0" u="none" strike="noStrike" cap="none" baseline="0">
                <a:solidFill>
                  <a:srgbClr val="000080"/>
                </a:solidFill>
                <a:latin typeface="Arial"/>
                <a:ea typeface="Arial"/>
                <a:cs typeface="Arial"/>
                <a:sym typeface="Arial"/>
              </a:rPr>
              <a:t>IEEE 754 Standard </a:t>
            </a:r>
          </a:p>
        </p:txBody>
      </p:sp>
      <p:sp>
        <p:nvSpPr>
          <p:cNvPr id="640" name="Shape 640"/>
          <p:cNvSpPr txBox="1">
            <a:spLocks noGrp="1"/>
          </p:cNvSpPr>
          <p:nvPr>
            <p:ph type="body" idx="1"/>
          </p:nvPr>
        </p:nvSpPr>
        <p:spPr>
          <a:xfrm>
            <a:off x="914400" y="1524000"/>
            <a:ext cx="7467600" cy="4525961"/>
          </a:xfrm>
          <a:prstGeom prst="rect">
            <a:avLst/>
          </a:prstGeom>
          <a:noFill/>
          <a:ln>
            <a:noFill/>
          </a:ln>
        </p:spPr>
        <p:txBody>
          <a:bodyPr lIns="91425" tIns="45700" rIns="91425" bIns="45700" anchor="t" anchorCtr="0">
            <a:normAutofit/>
          </a:bodyPr>
          <a:lstStyle/>
          <a:p>
            <a:pPr marL="342900" marR="0" lvl="0" indent="-342900" algn="l" rtl="0">
              <a:lnSpc>
                <a:spcPct val="100000"/>
              </a:lnSpc>
              <a:spcBef>
                <a:spcPts val="0"/>
              </a:spcBef>
              <a:spcAft>
                <a:spcPts val="0"/>
              </a:spcAft>
              <a:buClr>
                <a:srgbClr val="000080"/>
              </a:buClr>
              <a:buSzPct val="100000"/>
              <a:buFont typeface="Arial"/>
              <a:buChar char="▪"/>
            </a:pPr>
            <a:r>
              <a:rPr lang="en-US" sz="2800" b="0" i="0" u="none" strike="noStrike" cap="none" baseline="0">
                <a:solidFill>
                  <a:schemeClr val="dk1"/>
                </a:solidFill>
                <a:latin typeface="Arial"/>
                <a:ea typeface="Arial"/>
                <a:cs typeface="Arial"/>
                <a:sym typeface="Arial"/>
              </a:rPr>
              <a:t>32-bit Floating Point Value Definition</a:t>
            </a:r>
          </a:p>
        </p:txBody>
      </p:sp>
      <p:graphicFrame>
        <p:nvGraphicFramePr>
          <p:cNvPr id="641" name="Shape 641"/>
          <p:cNvGraphicFramePr/>
          <p:nvPr/>
        </p:nvGraphicFramePr>
        <p:xfrm>
          <a:off x="1447800" y="2286000"/>
          <a:ext cx="3000000" cy="3000000"/>
        </p:xfrm>
        <a:graphic>
          <a:graphicData uri="http://schemas.openxmlformats.org/drawingml/2006/table">
            <a:tbl>
              <a:tblPr>
                <a:noFill/>
                <a:tableStyleId>{95E00371-25B6-446A-BA69-D0961182EA29}</a:tableStyleId>
              </a:tblPr>
              <a:tblGrid>
                <a:gridCol w="1600200"/>
                <a:gridCol w="2438400"/>
                <a:gridCol w="2286000"/>
              </a:tblGrid>
              <a:tr h="527050">
                <a:tc>
                  <a:txBody>
                    <a:bodyPr/>
                    <a:lstStyle/>
                    <a:p>
                      <a:pPr marL="0" marR="0" lvl="0" indent="0" algn="l" rtl="0">
                        <a:lnSpc>
                          <a:spcPct val="100000"/>
                        </a:lnSpc>
                        <a:spcBef>
                          <a:spcPts val="0"/>
                        </a:spcBef>
                        <a:spcAft>
                          <a:spcPts val="0"/>
                        </a:spcAft>
                        <a:buClr>
                          <a:schemeClr val="lt1"/>
                        </a:buClr>
                        <a:buSzPct val="25000"/>
                        <a:buFont typeface="Arial"/>
                        <a:buNone/>
                      </a:pPr>
                      <a:r>
                        <a:rPr lang="en-US" sz="2000" b="0" i="0" u="none" strike="noStrike" cap="none" baseline="0">
                          <a:solidFill>
                            <a:schemeClr val="lt1"/>
                          </a:solidFill>
                          <a:latin typeface="Arial"/>
                          <a:ea typeface="Arial"/>
                          <a:cs typeface="Arial"/>
                          <a:sym typeface="Arial"/>
                        </a:rPr>
                        <a:t>Exponent</a:t>
                      </a:r>
                    </a:p>
                  </a:txBody>
                  <a:tcPr marL="0" marR="0" marT="0" marB="0">
                    <a:lnL w="19050" cap="flat">
                      <a:solidFill>
                        <a:srgbClr val="FF9F11"/>
                      </a:solidFill>
                      <a:prstDash val="solid"/>
                      <a:round/>
                      <a:headEnd type="none" w="med" len="med"/>
                      <a:tailEnd type="none" w="med" len="med"/>
                    </a:lnL>
                    <a:lnR w="12700" cap="flat">
                      <a:solidFill>
                        <a:srgbClr val="FF9F11"/>
                      </a:solidFill>
                      <a:prstDash val="solid"/>
                      <a:round/>
                      <a:headEnd type="none" w="med" len="med"/>
                      <a:tailEnd type="none" w="med" len="med"/>
                    </a:lnR>
                    <a:lnT w="19050" cap="flat">
                      <a:solidFill>
                        <a:srgbClr val="FF9F11"/>
                      </a:solidFill>
                      <a:prstDash val="solid"/>
                      <a:round/>
                      <a:headEnd type="none" w="med" len="med"/>
                      <a:tailEnd type="none" w="med" len="med"/>
                    </a:lnT>
                    <a:lnB w="19050" cap="flat">
                      <a:solidFill>
                        <a:srgbClr val="000099"/>
                      </a:solidFill>
                      <a:prstDash val="solid"/>
                      <a:round/>
                      <a:headEnd type="none" w="med" len="med"/>
                      <a:tailEnd type="none" w="med" len="med"/>
                    </a:lnB>
                    <a:solidFill>
                      <a:srgbClr val="FF9F11"/>
                    </a:solidFill>
                  </a:tcPr>
                </a:tc>
                <a:tc>
                  <a:txBody>
                    <a:bodyPr/>
                    <a:lstStyle/>
                    <a:p>
                      <a:pPr marL="0" marR="0" lvl="0" indent="0" algn="l" rtl="0">
                        <a:lnSpc>
                          <a:spcPct val="100000"/>
                        </a:lnSpc>
                        <a:spcBef>
                          <a:spcPts val="0"/>
                        </a:spcBef>
                        <a:spcAft>
                          <a:spcPts val="0"/>
                        </a:spcAft>
                        <a:buClr>
                          <a:schemeClr val="lt1"/>
                        </a:buClr>
                        <a:buSzPct val="25000"/>
                        <a:buFont typeface="Arial"/>
                        <a:buNone/>
                      </a:pPr>
                      <a:r>
                        <a:rPr lang="en-US" sz="2000" b="0" i="0" u="none" strike="noStrike" cap="none" baseline="0">
                          <a:solidFill>
                            <a:schemeClr val="lt1"/>
                          </a:solidFill>
                          <a:latin typeface="Arial"/>
                          <a:ea typeface="Arial"/>
                          <a:cs typeface="Arial"/>
                          <a:sym typeface="Arial"/>
                        </a:rPr>
                        <a:t>Mantissa</a:t>
                      </a:r>
                    </a:p>
                  </a:txBody>
                  <a:tcPr marL="0" marR="0" marT="0" marB="0">
                    <a:lnL w="12700" cap="flat">
                      <a:solidFill>
                        <a:srgbClr val="FF9F11"/>
                      </a:solidFill>
                      <a:prstDash val="solid"/>
                      <a:round/>
                      <a:headEnd type="none" w="med" len="med"/>
                      <a:tailEnd type="none" w="med" len="med"/>
                    </a:lnL>
                    <a:lnR w="12700" cap="flat">
                      <a:solidFill>
                        <a:srgbClr val="FF9F11"/>
                      </a:solidFill>
                      <a:prstDash val="solid"/>
                      <a:round/>
                      <a:headEnd type="none" w="med" len="med"/>
                      <a:tailEnd type="none" w="med" len="med"/>
                    </a:lnR>
                    <a:lnT w="19050" cap="flat">
                      <a:solidFill>
                        <a:srgbClr val="FF9F11"/>
                      </a:solidFill>
                      <a:prstDash val="solid"/>
                      <a:round/>
                      <a:headEnd type="none" w="med" len="med"/>
                      <a:tailEnd type="none" w="med" len="med"/>
                    </a:lnT>
                    <a:lnB w="19050" cap="flat">
                      <a:solidFill>
                        <a:srgbClr val="000099"/>
                      </a:solidFill>
                      <a:prstDash val="solid"/>
                      <a:round/>
                      <a:headEnd type="none" w="med" len="med"/>
                      <a:tailEnd type="none" w="med" len="med"/>
                    </a:lnB>
                    <a:solidFill>
                      <a:srgbClr val="FF9F11"/>
                    </a:solidFill>
                  </a:tcPr>
                </a:tc>
                <a:tc>
                  <a:txBody>
                    <a:bodyPr/>
                    <a:lstStyle/>
                    <a:p>
                      <a:pPr marL="0" marR="0" lvl="0" indent="0" algn="l" rtl="0">
                        <a:lnSpc>
                          <a:spcPct val="100000"/>
                        </a:lnSpc>
                        <a:spcBef>
                          <a:spcPts val="0"/>
                        </a:spcBef>
                        <a:spcAft>
                          <a:spcPts val="0"/>
                        </a:spcAft>
                        <a:buClr>
                          <a:schemeClr val="lt1"/>
                        </a:buClr>
                        <a:buSzPct val="25000"/>
                        <a:buFont typeface="Arial"/>
                        <a:buNone/>
                      </a:pPr>
                      <a:r>
                        <a:rPr lang="en-US" sz="2000" b="0" i="0" u="none" strike="noStrike" cap="none" baseline="0">
                          <a:solidFill>
                            <a:schemeClr val="lt1"/>
                          </a:solidFill>
                          <a:latin typeface="Arial"/>
                          <a:ea typeface="Arial"/>
                          <a:cs typeface="Arial"/>
                          <a:sym typeface="Arial"/>
                        </a:rPr>
                        <a:t>Value</a:t>
                      </a:r>
                    </a:p>
                  </a:txBody>
                  <a:tcPr marL="0" marR="0" marT="0" marB="0">
                    <a:lnL w="12700" cap="flat">
                      <a:solidFill>
                        <a:srgbClr val="FF9F11"/>
                      </a:solidFill>
                      <a:prstDash val="solid"/>
                      <a:round/>
                      <a:headEnd type="none" w="med" len="med"/>
                      <a:tailEnd type="none" w="med" len="med"/>
                    </a:lnL>
                    <a:lnR w="19050" cap="flat">
                      <a:solidFill>
                        <a:srgbClr val="FF9F11"/>
                      </a:solidFill>
                      <a:prstDash val="solid"/>
                      <a:round/>
                      <a:headEnd type="none" w="med" len="med"/>
                      <a:tailEnd type="none" w="med" len="med"/>
                    </a:lnR>
                    <a:lnT w="19050" cap="flat">
                      <a:solidFill>
                        <a:srgbClr val="FF9F11"/>
                      </a:solidFill>
                      <a:prstDash val="solid"/>
                      <a:round/>
                      <a:headEnd type="none" w="med" len="med"/>
                      <a:tailEnd type="none" w="med" len="med"/>
                    </a:lnT>
                    <a:lnB w="19050" cap="flat">
                      <a:solidFill>
                        <a:srgbClr val="000099"/>
                      </a:solidFill>
                      <a:prstDash val="solid"/>
                      <a:round/>
                      <a:headEnd type="none" w="med" len="med"/>
                      <a:tailEnd type="none" w="med" len="med"/>
                    </a:lnB>
                    <a:solidFill>
                      <a:srgbClr val="FF9F11"/>
                    </a:solidFill>
                  </a:tcPr>
                </a:tc>
              </a:tr>
              <a:tr h="527050">
                <a:tc>
                  <a:txBody>
                    <a:bodyPr/>
                    <a:lstStyle/>
                    <a:p>
                      <a:pPr marL="0" marR="0" lvl="0" indent="0" algn="l" rtl="0">
                        <a:lnSpc>
                          <a:spcPct val="100000"/>
                        </a:lnSpc>
                        <a:spcBef>
                          <a:spcPts val="0"/>
                        </a:spcBef>
                        <a:spcAft>
                          <a:spcPts val="0"/>
                        </a:spcAft>
                        <a:buClr>
                          <a:schemeClr val="dk1"/>
                        </a:buClr>
                        <a:buSzPct val="25000"/>
                        <a:buFont typeface="Arial"/>
                        <a:buNone/>
                      </a:pPr>
                      <a:r>
                        <a:rPr lang="en-US" sz="2000" b="0" i="0" u="none" strike="noStrike" cap="none" baseline="0">
                          <a:solidFill>
                            <a:schemeClr val="dk1"/>
                          </a:solidFill>
                          <a:latin typeface="Arial"/>
                          <a:ea typeface="Arial"/>
                          <a:cs typeface="Arial"/>
                          <a:sym typeface="Arial"/>
                        </a:rPr>
                        <a:t>0</a:t>
                      </a:r>
                    </a:p>
                  </a:txBody>
                  <a:tcPr marL="0" marR="0" marT="0" marB="0">
                    <a:lnL w="19050" cap="flat">
                      <a:solidFill>
                        <a:srgbClr val="000099"/>
                      </a:solidFill>
                      <a:prstDash val="solid"/>
                      <a:round/>
                      <a:headEnd type="none" w="med" len="med"/>
                      <a:tailEnd type="none" w="med" len="med"/>
                    </a:lnL>
                    <a:lnT w="19050" cap="flat">
                      <a:solidFill>
                        <a:srgbClr val="000099"/>
                      </a:solidFill>
                      <a:prstDash val="solid"/>
                      <a:round/>
                      <a:headEnd type="none" w="med" len="med"/>
                      <a:tailEnd type="none" w="med" len="med"/>
                    </a:lnT>
                  </a:tcPr>
                </a:tc>
                <a:tc>
                  <a:txBody>
                    <a:bodyPr/>
                    <a:lstStyle/>
                    <a:p>
                      <a:pPr marL="0" marR="0" lvl="0" indent="0" algn="l" rtl="0">
                        <a:lnSpc>
                          <a:spcPct val="100000"/>
                        </a:lnSpc>
                        <a:spcBef>
                          <a:spcPts val="0"/>
                        </a:spcBef>
                        <a:spcAft>
                          <a:spcPts val="0"/>
                        </a:spcAft>
                        <a:buClr>
                          <a:schemeClr val="dk1"/>
                        </a:buClr>
                        <a:buSzPct val="25000"/>
                        <a:buFont typeface="Arimo"/>
                        <a:buNone/>
                      </a:pPr>
                      <a:r>
                        <a:rPr lang="en-US" sz="2000" b="0" i="0" u="none" strike="noStrike" cap="none" baseline="0">
                          <a:solidFill>
                            <a:schemeClr val="dk1"/>
                          </a:solidFill>
                          <a:latin typeface="Arimo"/>
                          <a:ea typeface="Arimo"/>
                          <a:cs typeface="Arimo"/>
                          <a:sym typeface="Arimo"/>
                        </a:rPr>
                        <a:t>±0</a:t>
                      </a:r>
                    </a:p>
                  </a:txBody>
                  <a:tcPr marL="0" marR="0" marT="0" marB="0">
                    <a:lnT w="19050" cap="flat">
                      <a:solidFill>
                        <a:srgbClr val="000099"/>
                      </a:solidFill>
                      <a:prstDash val="solid"/>
                      <a:round/>
                      <a:headEnd type="none" w="med" len="med"/>
                      <a:tailEnd type="none" w="med" len="med"/>
                    </a:lnT>
                  </a:tcPr>
                </a:tc>
                <a:tc>
                  <a:txBody>
                    <a:bodyPr/>
                    <a:lstStyle/>
                    <a:p>
                      <a:pPr marL="0" marR="0" lvl="0" indent="0" algn="l" rtl="0">
                        <a:lnSpc>
                          <a:spcPct val="100000"/>
                        </a:lnSpc>
                        <a:spcBef>
                          <a:spcPts val="0"/>
                        </a:spcBef>
                        <a:spcAft>
                          <a:spcPts val="0"/>
                        </a:spcAft>
                        <a:buClr>
                          <a:schemeClr val="dk1"/>
                        </a:buClr>
                        <a:buSzPct val="25000"/>
                        <a:buFont typeface="Arial"/>
                        <a:buNone/>
                      </a:pPr>
                      <a:r>
                        <a:rPr lang="en-US" sz="2000" b="0" i="0" u="none" strike="noStrike" cap="none" baseline="0">
                          <a:solidFill>
                            <a:schemeClr val="dk1"/>
                          </a:solidFill>
                          <a:latin typeface="Arial"/>
                          <a:ea typeface="Arial"/>
                          <a:cs typeface="Arial"/>
                          <a:sym typeface="Arial"/>
                        </a:rPr>
                        <a:t>0</a:t>
                      </a:r>
                    </a:p>
                  </a:txBody>
                  <a:tcPr marL="0" marR="0" marT="0" marB="0">
                    <a:lnR w="19050" cap="flat">
                      <a:solidFill>
                        <a:srgbClr val="000099"/>
                      </a:solidFill>
                      <a:prstDash val="solid"/>
                      <a:round/>
                      <a:headEnd type="none" w="med" len="med"/>
                      <a:tailEnd type="none" w="med" len="med"/>
                    </a:lnR>
                    <a:lnT w="19050" cap="flat">
                      <a:solidFill>
                        <a:srgbClr val="000099"/>
                      </a:solidFill>
                      <a:prstDash val="solid"/>
                      <a:round/>
                      <a:headEnd type="none" w="med" len="med"/>
                      <a:tailEnd type="none" w="med" len="med"/>
                    </a:lnT>
                  </a:tcPr>
                </a:tc>
              </a:tr>
              <a:tr h="527050">
                <a:tc>
                  <a:txBody>
                    <a:bodyPr/>
                    <a:lstStyle/>
                    <a:p>
                      <a:pPr marL="0" marR="0" lvl="0" indent="0" algn="l" rtl="0">
                        <a:lnSpc>
                          <a:spcPct val="100000"/>
                        </a:lnSpc>
                        <a:spcBef>
                          <a:spcPts val="0"/>
                        </a:spcBef>
                        <a:spcAft>
                          <a:spcPts val="0"/>
                        </a:spcAft>
                        <a:buClr>
                          <a:schemeClr val="dk1"/>
                        </a:buClr>
                        <a:buSzPct val="25000"/>
                        <a:buFont typeface="Arial"/>
                        <a:buNone/>
                      </a:pPr>
                      <a:r>
                        <a:rPr lang="en-US" sz="2000" b="0" i="0" u="none" strike="noStrike" cap="none" baseline="0">
                          <a:solidFill>
                            <a:schemeClr val="dk1"/>
                          </a:solidFill>
                          <a:latin typeface="Arial"/>
                          <a:ea typeface="Arial"/>
                          <a:cs typeface="Arial"/>
                          <a:sym typeface="Arial"/>
                        </a:rPr>
                        <a:t>0</a:t>
                      </a:r>
                    </a:p>
                  </a:txBody>
                  <a:tcPr marL="0" marR="0" marT="0" marB="0">
                    <a:lnL w="19050" cap="flat">
                      <a:solidFill>
                        <a:srgbClr val="000099"/>
                      </a:solidFill>
                      <a:prstDash val="solid"/>
                      <a:round/>
                      <a:headEnd type="none" w="med" len="med"/>
                      <a:tailEnd type="none" w="med" len="med"/>
                    </a:lnL>
                  </a:tcPr>
                </a:tc>
                <a:tc>
                  <a:txBody>
                    <a:bodyPr/>
                    <a:lstStyle/>
                    <a:p>
                      <a:pPr marL="0" marR="0" lvl="0" indent="0" algn="l" rtl="0">
                        <a:lnSpc>
                          <a:spcPct val="100000"/>
                        </a:lnSpc>
                        <a:spcBef>
                          <a:spcPts val="0"/>
                        </a:spcBef>
                        <a:spcAft>
                          <a:spcPts val="0"/>
                        </a:spcAft>
                        <a:buClr>
                          <a:schemeClr val="dk1"/>
                        </a:buClr>
                        <a:buSzPct val="25000"/>
                        <a:buFont typeface="Arial"/>
                        <a:buNone/>
                      </a:pPr>
                      <a:r>
                        <a:rPr lang="en-US" sz="2000" b="0" i="0" u="none" strike="noStrike" cap="none" baseline="0">
                          <a:solidFill>
                            <a:schemeClr val="dk1"/>
                          </a:solidFill>
                          <a:latin typeface="Arial"/>
                          <a:ea typeface="Arial"/>
                          <a:cs typeface="Arial"/>
                          <a:sym typeface="Arial"/>
                        </a:rPr>
                        <a:t>Not 0</a:t>
                      </a:r>
                    </a:p>
                  </a:txBody>
                  <a:tcPr marL="0" marR="0" marT="0" marB="0"/>
                </a:tc>
                <a:tc>
                  <a:txBody>
                    <a:bodyPr/>
                    <a:lstStyle/>
                    <a:p>
                      <a:pPr marL="0" marR="0" lvl="0" indent="0" algn="l" rtl="0">
                        <a:lnSpc>
                          <a:spcPct val="100000"/>
                        </a:lnSpc>
                        <a:spcBef>
                          <a:spcPts val="0"/>
                        </a:spcBef>
                        <a:spcAft>
                          <a:spcPts val="0"/>
                        </a:spcAft>
                        <a:buClr>
                          <a:schemeClr val="dk1"/>
                        </a:buClr>
                        <a:buSzPct val="25000"/>
                        <a:buFont typeface="Arimo"/>
                        <a:buNone/>
                      </a:pPr>
                      <a:r>
                        <a:rPr lang="en-US" sz="2000" b="0" i="0" u="none" strike="noStrike" cap="none" baseline="0">
                          <a:solidFill>
                            <a:schemeClr val="dk1"/>
                          </a:solidFill>
                          <a:latin typeface="Arimo"/>
                          <a:ea typeface="Arimo"/>
                          <a:cs typeface="Arimo"/>
                          <a:sym typeface="Arimo"/>
                        </a:rPr>
                        <a:t>±2</a:t>
                      </a:r>
                      <a:r>
                        <a:rPr lang="en-US" sz="2000" b="0" i="0" u="none" strike="noStrike" cap="none" baseline="30000">
                          <a:solidFill>
                            <a:schemeClr val="dk1"/>
                          </a:solidFill>
                          <a:latin typeface="Arimo"/>
                          <a:ea typeface="Arimo"/>
                          <a:cs typeface="Arimo"/>
                          <a:sym typeface="Arimo"/>
                        </a:rPr>
                        <a:t>-126 </a:t>
                      </a:r>
                      <a:r>
                        <a:rPr lang="en-US" sz="2000" b="0" i="0" u="none" strike="noStrike" cap="none" baseline="0">
                          <a:solidFill>
                            <a:schemeClr val="dk1"/>
                          </a:solidFill>
                          <a:latin typeface="Arimo"/>
                          <a:ea typeface="Arimo"/>
                          <a:cs typeface="Arimo"/>
                          <a:sym typeface="Arimo"/>
                        </a:rPr>
                        <a:t>x 0.M</a:t>
                      </a:r>
                    </a:p>
                  </a:txBody>
                  <a:tcPr marL="0" marR="0" marT="0" marB="0">
                    <a:lnR w="19050" cap="flat">
                      <a:solidFill>
                        <a:srgbClr val="000099"/>
                      </a:solidFill>
                      <a:prstDash val="solid"/>
                      <a:round/>
                      <a:headEnd type="none" w="med" len="med"/>
                      <a:tailEnd type="none" w="med" len="med"/>
                    </a:lnR>
                  </a:tcPr>
                </a:tc>
              </a:tr>
              <a:tr h="527050">
                <a:tc>
                  <a:txBody>
                    <a:bodyPr/>
                    <a:lstStyle/>
                    <a:p>
                      <a:pPr marL="0" marR="0" lvl="0" indent="0" algn="l" rtl="0">
                        <a:lnSpc>
                          <a:spcPct val="100000"/>
                        </a:lnSpc>
                        <a:spcBef>
                          <a:spcPts val="0"/>
                        </a:spcBef>
                        <a:spcAft>
                          <a:spcPts val="0"/>
                        </a:spcAft>
                        <a:buClr>
                          <a:schemeClr val="dk1"/>
                        </a:buClr>
                        <a:buSzPct val="25000"/>
                        <a:buFont typeface="Arial"/>
                        <a:buNone/>
                      </a:pPr>
                      <a:r>
                        <a:rPr lang="en-US" sz="2000" b="0" i="0" u="none" strike="noStrike" cap="none" baseline="0">
                          <a:solidFill>
                            <a:schemeClr val="dk1"/>
                          </a:solidFill>
                          <a:latin typeface="Arial"/>
                          <a:ea typeface="Arial"/>
                          <a:cs typeface="Arial"/>
                          <a:sym typeface="Arial"/>
                        </a:rPr>
                        <a:t>1</a:t>
                      </a:r>
                      <a:r>
                        <a:rPr lang="en-US" sz="2000" b="0" i="0" u="none" strike="noStrike" cap="none" baseline="30000">
                          <a:solidFill>
                            <a:schemeClr val="dk1"/>
                          </a:solidFill>
                          <a:latin typeface="Arial"/>
                          <a:ea typeface="Arial"/>
                          <a:cs typeface="Arial"/>
                          <a:sym typeface="Arial"/>
                        </a:rPr>
                        <a:t>-254</a:t>
                      </a:r>
                    </a:p>
                  </a:txBody>
                  <a:tcPr marL="0" marR="0" marT="0" marB="0">
                    <a:lnL w="19050" cap="flat">
                      <a:solidFill>
                        <a:srgbClr val="000099"/>
                      </a:solidFill>
                      <a:prstDash val="solid"/>
                      <a:round/>
                      <a:headEnd type="none" w="med" len="med"/>
                      <a:tailEnd type="none" w="med" len="med"/>
                    </a:lnL>
                  </a:tcPr>
                </a:tc>
                <a:tc>
                  <a:txBody>
                    <a:bodyPr/>
                    <a:lstStyle/>
                    <a:p>
                      <a:pPr marL="0" marR="0" lvl="0" indent="0" algn="l" rtl="0">
                        <a:lnSpc>
                          <a:spcPct val="100000"/>
                        </a:lnSpc>
                        <a:spcBef>
                          <a:spcPts val="0"/>
                        </a:spcBef>
                        <a:spcAft>
                          <a:spcPts val="0"/>
                        </a:spcAft>
                        <a:buClr>
                          <a:schemeClr val="dk1"/>
                        </a:buClr>
                        <a:buSzPct val="25000"/>
                        <a:buFont typeface="Arial"/>
                        <a:buNone/>
                      </a:pPr>
                      <a:r>
                        <a:rPr lang="en-US" sz="2000" b="0" i="0" u="none" strike="noStrike" cap="none" baseline="0">
                          <a:solidFill>
                            <a:schemeClr val="dk1"/>
                          </a:solidFill>
                          <a:latin typeface="Arial"/>
                          <a:ea typeface="Arial"/>
                          <a:cs typeface="Arial"/>
                          <a:sym typeface="Arial"/>
                        </a:rPr>
                        <a:t>Any</a:t>
                      </a:r>
                    </a:p>
                  </a:txBody>
                  <a:tcPr marL="0" marR="0" marT="0" marB="0"/>
                </a:tc>
                <a:tc>
                  <a:txBody>
                    <a:bodyPr/>
                    <a:lstStyle/>
                    <a:p>
                      <a:pPr marL="0" marR="0" lvl="0" indent="0" algn="l" rtl="0">
                        <a:lnSpc>
                          <a:spcPct val="100000"/>
                        </a:lnSpc>
                        <a:spcBef>
                          <a:spcPts val="0"/>
                        </a:spcBef>
                        <a:spcAft>
                          <a:spcPts val="0"/>
                        </a:spcAft>
                        <a:buClr>
                          <a:schemeClr val="dk1"/>
                        </a:buClr>
                        <a:buSzPct val="25000"/>
                        <a:buFont typeface="Arimo"/>
                        <a:buNone/>
                      </a:pPr>
                      <a:r>
                        <a:rPr lang="en-US" sz="2000" b="0" i="0" u="none" strike="noStrike" cap="none" baseline="0">
                          <a:solidFill>
                            <a:schemeClr val="dk1"/>
                          </a:solidFill>
                          <a:latin typeface="Arimo"/>
                          <a:ea typeface="Arimo"/>
                          <a:cs typeface="Arimo"/>
                          <a:sym typeface="Arimo"/>
                        </a:rPr>
                        <a:t>±2</a:t>
                      </a:r>
                      <a:r>
                        <a:rPr lang="en-US" sz="2000" b="0" i="0" u="none" strike="noStrike" cap="none" baseline="30000">
                          <a:solidFill>
                            <a:schemeClr val="dk1"/>
                          </a:solidFill>
                          <a:latin typeface="Arimo"/>
                          <a:ea typeface="Arimo"/>
                          <a:cs typeface="Arimo"/>
                          <a:sym typeface="Arimo"/>
                        </a:rPr>
                        <a:t>-127 </a:t>
                      </a:r>
                      <a:r>
                        <a:rPr lang="en-US" sz="2000" b="0" i="0" u="none" strike="noStrike" cap="none" baseline="0">
                          <a:solidFill>
                            <a:schemeClr val="dk1"/>
                          </a:solidFill>
                          <a:latin typeface="Arimo"/>
                          <a:ea typeface="Arimo"/>
                          <a:cs typeface="Arimo"/>
                          <a:sym typeface="Arimo"/>
                        </a:rPr>
                        <a:t>x 1.M</a:t>
                      </a:r>
                    </a:p>
                  </a:txBody>
                  <a:tcPr marL="0" marR="0" marT="0" marB="0">
                    <a:lnR w="19050" cap="flat">
                      <a:solidFill>
                        <a:srgbClr val="000099"/>
                      </a:solidFill>
                      <a:prstDash val="solid"/>
                      <a:round/>
                      <a:headEnd type="none" w="med" len="med"/>
                      <a:tailEnd type="none" w="med" len="med"/>
                    </a:lnR>
                  </a:tcPr>
                </a:tc>
              </a:tr>
              <a:tr h="527050">
                <a:tc>
                  <a:txBody>
                    <a:bodyPr/>
                    <a:lstStyle/>
                    <a:p>
                      <a:pPr marL="0" marR="0" lvl="0" indent="0" algn="l" rtl="0">
                        <a:lnSpc>
                          <a:spcPct val="100000"/>
                        </a:lnSpc>
                        <a:spcBef>
                          <a:spcPts val="0"/>
                        </a:spcBef>
                        <a:spcAft>
                          <a:spcPts val="0"/>
                        </a:spcAft>
                        <a:buClr>
                          <a:schemeClr val="dk1"/>
                        </a:buClr>
                        <a:buSzPct val="25000"/>
                        <a:buFont typeface="Arial"/>
                        <a:buNone/>
                      </a:pPr>
                      <a:r>
                        <a:rPr lang="en-US" sz="2000" b="0" i="0" u="none" strike="noStrike" cap="none" baseline="0">
                          <a:solidFill>
                            <a:schemeClr val="dk1"/>
                          </a:solidFill>
                          <a:latin typeface="Arial"/>
                          <a:ea typeface="Arial"/>
                          <a:cs typeface="Arial"/>
                          <a:sym typeface="Arial"/>
                        </a:rPr>
                        <a:t>255</a:t>
                      </a:r>
                    </a:p>
                  </a:txBody>
                  <a:tcPr marL="0" marR="0" marT="0" marB="0">
                    <a:lnL w="19050" cap="flat">
                      <a:solidFill>
                        <a:srgbClr val="000099"/>
                      </a:solidFill>
                      <a:prstDash val="solid"/>
                      <a:round/>
                      <a:headEnd type="none" w="med" len="med"/>
                      <a:tailEnd type="none" w="med" len="med"/>
                    </a:lnL>
                  </a:tcPr>
                </a:tc>
                <a:tc>
                  <a:txBody>
                    <a:bodyPr/>
                    <a:lstStyle/>
                    <a:p>
                      <a:pPr marL="0" marR="0" lvl="0" indent="0" algn="l" rtl="0">
                        <a:lnSpc>
                          <a:spcPct val="100000"/>
                        </a:lnSpc>
                        <a:spcBef>
                          <a:spcPts val="0"/>
                        </a:spcBef>
                        <a:spcAft>
                          <a:spcPts val="0"/>
                        </a:spcAft>
                        <a:buClr>
                          <a:schemeClr val="dk1"/>
                        </a:buClr>
                        <a:buSzPct val="25000"/>
                        <a:buFont typeface="Arimo"/>
                        <a:buNone/>
                      </a:pPr>
                      <a:r>
                        <a:rPr lang="en-US" sz="2000" b="0" i="0" u="none" strike="noStrike" cap="none" baseline="0">
                          <a:solidFill>
                            <a:schemeClr val="dk1"/>
                          </a:solidFill>
                          <a:latin typeface="Arimo"/>
                          <a:ea typeface="Arimo"/>
                          <a:cs typeface="Arimo"/>
                          <a:sym typeface="Arimo"/>
                        </a:rPr>
                        <a:t>±0</a:t>
                      </a:r>
                    </a:p>
                  </a:txBody>
                  <a:tcPr marL="0" marR="0" marT="0" marB="0"/>
                </a:tc>
                <a:tc>
                  <a:txBody>
                    <a:bodyPr/>
                    <a:lstStyle/>
                    <a:p>
                      <a:pPr marL="0" marR="0" lvl="0" indent="0" algn="l" rtl="0">
                        <a:lnSpc>
                          <a:spcPct val="100000"/>
                        </a:lnSpc>
                        <a:spcBef>
                          <a:spcPts val="0"/>
                        </a:spcBef>
                        <a:spcAft>
                          <a:spcPts val="0"/>
                        </a:spcAft>
                        <a:buClr>
                          <a:schemeClr val="dk1"/>
                        </a:buClr>
                        <a:buSzPct val="25000"/>
                        <a:buFont typeface="Arimo"/>
                        <a:buNone/>
                      </a:pPr>
                      <a:r>
                        <a:rPr lang="en-US" sz="2000" b="0" i="0" u="none" strike="noStrike" cap="none" baseline="0">
                          <a:solidFill>
                            <a:schemeClr val="dk1"/>
                          </a:solidFill>
                          <a:latin typeface="Arimo"/>
                          <a:ea typeface="Arimo"/>
                          <a:cs typeface="Arimo"/>
                          <a:sym typeface="Arimo"/>
                        </a:rPr>
                        <a:t>±∞</a:t>
                      </a:r>
                    </a:p>
                  </a:txBody>
                  <a:tcPr marL="0" marR="0" marT="0" marB="0">
                    <a:lnR w="19050" cap="flat">
                      <a:solidFill>
                        <a:srgbClr val="000099"/>
                      </a:solidFill>
                      <a:prstDash val="solid"/>
                      <a:round/>
                      <a:headEnd type="none" w="med" len="med"/>
                      <a:tailEnd type="none" w="med" len="med"/>
                    </a:lnR>
                  </a:tcPr>
                </a:tc>
              </a:tr>
              <a:tr h="527050">
                <a:tc>
                  <a:txBody>
                    <a:bodyPr/>
                    <a:lstStyle/>
                    <a:p>
                      <a:pPr marL="0" marR="0" lvl="0" indent="0" algn="l" rtl="0">
                        <a:lnSpc>
                          <a:spcPct val="100000"/>
                        </a:lnSpc>
                        <a:spcBef>
                          <a:spcPts val="0"/>
                        </a:spcBef>
                        <a:spcAft>
                          <a:spcPts val="0"/>
                        </a:spcAft>
                        <a:buClr>
                          <a:schemeClr val="dk1"/>
                        </a:buClr>
                        <a:buSzPct val="25000"/>
                        <a:buFont typeface="Arial"/>
                        <a:buNone/>
                      </a:pPr>
                      <a:r>
                        <a:rPr lang="en-US" sz="2000" b="0" i="0" u="none" strike="noStrike" cap="none" baseline="0">
                          <a:solidFill>
                            <a:schemeClr val="dk1"/>
                          </a:solidFill>
                          <a:latin typeface="Arial"/>
                          <a:ea typeface="Arial"/>
                          <a:cs typeface="Arial"/>
                          <a:sym typeface="Arial"/>
                        </a:rPr>
                        <a:t>255</a:t>
                      </a:r>
                    </a:p>
                  </a:txBody>
                  <a:tcPr marL="0" marR="0" marT="0" marB="0">
                    <a:lnL w="19050" cap="flat">
                      <a:solidFill>
                        <a:srgbClr val="000099"/>
                      </a:solidFill>
                      <a:prstDash val="solid"/>
                      <a:round/>
                      <a:headEnd type="none" w="med" len="med"/>
                      <a:tailEnd type="none" w="med" len="med"/>
                    </a:lnL>
                    <a:lnB w="19050" cap="flat">
                      <a:solidFill>
                        <a:srgbClr val="000099"/>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ct val="25000"/>
                        <a:buFont typeface="Arial"/>
                        <a:buNone/>
                      </a:pPr>
                      <a:r>
                        <a:rPr lang="en-US" sz="2000" b="0" i="0" u="none" strike="noStrike" cap="none" baseline="0">
                          <a:solidFill>
                            <a:schemeClr val="dk1"/>
                          </a:solidFill>
                          <a:latin typeface="Arial"/>
                          <a:ea typeface="Arial"/>
                          <a:cs typeface="Arial"/>
                          <a:sym typeface="Arial"/>
                        </a:rPr>
                        <a:t>not 0</a:t>
                      </a:r>
                    </a:p>
                  </a:txBody>
                  <a:tcPr marL="0" marR="0" marT="0" marB="0">
                    <a:lnB w="19050" cap="flat">
                      <a:solidFill>
                        <a:srgbClr val="000099"/>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ct val="25000"/>
                        <a:buFont typeface="Arial"/>
                        <a:buNone/>
                      </a:pPr>
                      <a:r>
                        <a:rPr lang="en-US" sz="2000" b="0" i="0" u="none" strike="noStrike" cap="none" baseline="0">
                          <a:solidFill>
                            <a:schemeClr val="dk1"/>
                          </a:solidFill>
                          <a:latin typeface="Arial"/>
                          <a:ea typeface="Arial"/>
                          <a:cs typeface="Arial"/>
                          <a:sym typeface="Arial"/>
                        </a:rPr>
                        <a:t>special condition</a:t>
                      </a:r>
                    </a:p>
                  </a:txBody>
                  <a:tcPr marL="0" marR="0" marT="0" marB="0">
                    <a:lnR w="19050" cap="flat">
                      <a:solidFill>
                        <a:srgbClr val="000099"/>
                      </a:solidFill>
                      <a:prstDash val="solid"/>
                      <a:round/>
                      <a:headEnd type="none" w="med" len="med"/>
                      <a:tailEnd type="none" w="med" len="med"/>
                    </a:lnR>
                    <a:lnB w="19050" cap="flat">
                      <a:solidFill>
                        <a:srgbClr val="000099"/>
                      </a:solidFill>
                      <a:prstDash val="solid"/>
                      <a:round/>
                      <a:headEnd type="none" w="med" len="med"/>
                      <a:tailEnd type="none" w="med" len="med"/>
                    </a:lnB>
                  </a:tcPr>
                </a:tc>
              </a:tr>
            </a:tbl>
          </a:graphicData>
        </a:graphic>
      </p:graphicFrame>
      <p:sp>
        <p:nvSpPr>
          <p:cNvPr id="642" name="Shape 642"/>
          <p:cNvSpPr txBox="1"/>
          <p:nvPr/>
        </p:nvSpPr>
        <p:spPr>
          <a:xfrm>
            <a:off x="762000" y="6248400"/>
            <a:ext cx="3352799" cy="476249"/>
          </a:xfrm>
          <a:prstGeom prst="rect">
            <a:avLst/>
          </a:prstGeom>
          <a:noFill/>
          <a:ln>
            <a:noFill/>
          </a:ln>
        </p:spPr>
        <p:txBody>
          <a:bodyPr lIns="91425" tIns="45700" rIns="91425" bIns="45700" anchor="t"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1400" b="0" i="0" u="none" strike="noStrike" cap="none" baseline="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646"/>
        <p:cNvGrpSpPr/>
        <p:nvPr/>
      </p:nvGrpSpPr>
      <p:grpSpPr>
        <a:xfrm>
          <a:off x="0" y="0"/>
          <a:ext cx="0" cy="0"/>
          <a:chOff x="0" y="0"/>
          <a:chExt cx="0" cy="0"/>
        </a:xfrm>
      </p:grpSpPr>
      <p:sp>
        <p:nvSpPr>
          <p:cNvPr id="647" name="Shape 647"/>
          <p:cNvSpPr txBox="1"/>
          <p:nvPr/>
        </p:nvSpPr>
        <p:spPr>
          <a:xfrm>
            <a:off x="6553200" y="6245225"/>
            <a:ext cx="2133599" cy="476249"/>
          </a:xfrm>
          <a:prstGeom prst="rect">
            <a:avLst/>
          </a:prstGeom>
          <a:noFill/>
          <a:ln>
            <a:noFill/>
          </a:ln>
        </p:spPr>
        <p:txBody>
          <a:bodyPr lIns="91425" tIns="45700" rIns="91425" bIns="45700" anchor="t" anchorCtr="0">
            <a:normAutofit/>
          </a:bodyPr>
          <a:lstStyle/>
          <a:p>
            <a:pPr marL="0" marR="0" lvl="0" indent="0" algn="r" rtl="0">
              <a:lnSpc>
                <a:spcPct val="100000"/>
              </a:lnSpc>
              <a:spcBef>
                <a:spcPts val="0"/>
              </a:spcBef>
              <a:spcAft>
                <a:spcPts val="0"/>
              </a:spcAft>
              <a:buClr>
                <a:srgbClr val="FF9F11"/>
              </a:buClr>
              <a:buSzPct val="25000"/>
              <a:buFont typeface="Arial"/>
              <a:buNone/>
            </a:pPr>
            <a:r>
              <a:rPr lang="en-US" sz="1400" b="0" i="0" u="none" strike="noStrike" cap="none" baseline="0">
                <a:solidFill>
                  <a:srgbClr val="FF9F11"/>
                </a:solidFill>
                <a:latin typeface="Arial"/>
                <a:ea typeface="Arial"/>
                <a:cs typeface="Arial"/>
                <a:sym typeface="Arial"/>
              </a:rPr>
              <a:t>5-*</a:t>
            </a:r>
          </a:p>
        </p:txBody>
      </p:sp>
      <p:sp>
        <p:nvSpPr>
          <p:cNvPr id="648" name="Shape 648"/>
          <p:cNvSpPr txBox="1">
            <a:spLocks noGrp="1"/>
          </p:cNvSpPr>
          <p:nvPr>
            <p:ph type="title"/>
          </p:nvPr>
        </p:nvSpPr>
        <p:spPr>
          <a:xfrm>
            <a:off x="762000" y="274637"/>
            <a:ext cx="7924799" cy="1143000"/>
          </a:xfrm>
          <a:prstGeom prst="rect">
            <a:avLst/>
          </a:prstGeom>
          <a:noFill/>
          <a:ln>
            <a:noFill/>
          </a:ln>
        </p:spPr>
        <p:txBody>
          <a:bodyPr lIns="91425" tIns="45700" rIns="91425" bIns="45700" anchor="ctr"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3800" b="1" i="0" u="none" strike="noStrike" cap="none" baseline="0">
                <a:solidFill>
                  <a:srgbClr val="000080"/>
                </a:solidFill>
                <a:latin typeface="Arial"/>
                <a:ea typeface="Arial"/>
                <a:cs typeface="Arial"/>
                <a:sym typeface="Arial"/>
              </a:rPr>
              <a:t>Conversion: Base 10 and Base 2</a:t>
            </a:r>
          </a:p>
        </p:txBody>
      </p:sp>
      <p:sp>
        <p:nvSpPr>
          <p:cNvPr id="649" name="Shape 649"/>
          <p:cNvSpPr txBox="1">
            <a:spLocks noGrp="1"/>
          </p:cNvSpPr>
          <p:nvPr>
            <p:ph type="body" idx="1"/>
          </p:nvPr>
        </p:nvSpPr>
        <p:spPr>
          <a:xfrm>
            <a:off x="914400" y="1524000"/>
            <a:ext cx="7772400" cy="4525961"/>
          </a:xfrm>
          <a:prstGeom prst="rect">
            <a:avLst/>
          </a:prstGeom>
          <a:noFill/>
          <a:ln>
            <a:noFill/>
          </a:ln>
        </p:spPr>
        <p:txBody>
          <a:bodyPr lIns="91425" tIns="45700" rIns="91425" bIns="45700" anchor="t" anchorCtr="0">
            <a:normAutofit/>
          </a:bodyPr>
          <a:lstStyle/>
          <a:p>
            <a:pPr marL="342900" marR="0" lvl="0" indent="-342900" algn="l" rtl="0">
              <a:lnSpc>
                <a:spcPct val="100000"/>
              </a:lnSpc>
              <a:spcBef>
                <a:spcPts val="0"/>
              </a:spcBef>
              <a:spcAft>
                <a:spcPts val="0"/>
              </a:spcAft>
              <a:buClr>
                <a:srgbClr val="000080"/>
              </a:buClr>
              <a:buSzPct val="100000"/>
              <a:buFont typeface="Arial"/>
              <a:buChar char="▪"/>
            </a:pPr>
            <a:r>
              <a:rPr lang="en-US" sz="3200" b="0" i="0" u="none" strike="noStrike" cap="none" baseline="0">
                <a:solidFill>
                  <a:schemeClr val="dk1"/>
                </a:solidFill>
                <a:latin typeface="Arial"/>
                <a:ea typeface="Arial"/>
                <a:cs typeface="Arial"/>
                <a:sym typeface="Arial"/>
              </a:rPr>
              <a:t>Two steps</a:t>
            </a:r>
          </a:p>
          <a:p>
            <a:pPr marL="742950" marR="0" lvl="1" indent="-285750" algn="l" rtl="0">
              <a:lnSpc>
                <a:spcPct val="100000"/>
              </a:lnSpc>
              <a:spcBef>
                <a:spcPts val="560"/>
              </a:spcBef>
              <a:spcAft>
                <a:spcPts val="0"/>
              </a:spcAft>
              <a:buClr>
                <a:srgbClr val="FF9F11"/>
              </a:buClr>
              <a:buSzPct val="100000"/>
              <a:buFont typeface="Arial"/>
              <a:buChar char="▪"/>
            </a:pPr>
            <a:r>
              <a:rPr lang="en-US" sz="2800" b="0" i="0" u="none" strike="noStrike" cap="none" baseline="0">
                <a:solidFill>
                  <a:schemeClr val="dk1"/>
                </a:solidFill>
                <a:latin typeface="Arial"/>
                <a:ea typeface="Arial"/>
                <a:cs typeface="Arial"/>
                <a:sym typeface="Arial"/>
              </a:rPr>
              <a:t>Whole and fractional parts of numbers with an embedded decimal or binary point must be converted separately</a:t>
            </a:r>
          </a:p>
          <a:p>
            <a:pPr marL="742950" marR="0" lvl="1" indent="-285750" algn="l" rtl="0">
              <a:lnSpc>
                <a:spcPct val="100000"/>
              </a:lnSpc>
              <a:spcBef>
                <a:spcPts val="560"/>
              </a:spcBef>
              <a:spcAft>
                <a:spcPts val="0"/>
              </a:spcAft>
              <a:buClr>
                <a:srgbClr val="FF9F11"/>
              </a:buClr>
              <a:buSzPct val="100000"/>
              <a:buFont typeface="Arial"/>
              <a:buChar char="▪"/>
            </a:pPr>
            <a:r>
              <a:rPr lang="en-US" sz="2800" b="0" i="0" u="none" strike="noStrike" cap="none" baseline="0">
                <a:solidFill>
                  <a:schemeClr val="dk1"/>
                </a:solidFill>
                <a:latin typeface="Arial"/>
                <a:ea typeface="Arial"/>
                <a:cs typeface="Arial"/>
                <a:sym typeface="Arial"/>
              </a:rPr>
              <a:t>Numbers in exponential form must be reduced to a pure decimal or binary mixed number or fraction before the conversion can be performed</a:t>
            </a:r>
          </a:p>
        </p:txBody>
      </p:sp>
      <p:sp>
        <p:nvSpPr>
          <p:cNvPr id="650" name="Shape 650"/>
          <p:cNvSpPr txBox="1"/>
          <p:nvPr/>
        </p:nvSpPr>
        <p:spPr>
          <a:xfrm>
            <a:off x="762000" y="6248400"/>
            <a:ext cx="3657600" cy="476249"/>
          </a:xfrm>
          <a:prstGeom prst="rect">
            <a:avLst/>
          </a:prstGeom>
          <a:noFill/>
          <a:ln>
            <a:noFill/>
          </a:ln>
        </p:spPr>
        <p:txBody>
          <a:bodyPr lIns="91425" tIns="45700" rIns="91425" bIns="45700" anchor="t"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1400" b="0" i="0" u="none" strike="noStrike" cap="none" baseline="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654"/>
        <p:cNvGrpSpPr/>
        <p:nvPr/>
      </p:nvGrpSpPr>
      <p:grpSpPr>
        <a:xfrm>
          <a:off x="0" y="0"/>
          <a:ext cx="0" cy="0"/>
          <a:chOff x="0" y="0"/>
          <a:chExt cx="0" cy="0"/>
        </a:xfrm>
      </p:grpSpPr>
      <p:sp>
        <p:nvSpPr>
          <p:cNvPr id="655" name="Shape 655"/>
          <p:cNvSpPr txBox="1"/>
          <p:nvPr/>
        </p:nvSpPr>
        <p:spPr>
          <a:xfrm>
            <a:off x="6553200" y="6245225"/>
            <a:ext cx="2133599" cy="476249"/>
          </a:xfrm>
          <a:prstGeom prst="rect">
            <a:avLst/>
          </a:prstGeom>
          <a:noFill/>
          <a:ln>
            <a:noFill/>
          </a:ln>
        </p:spPr>
        <p:txBody>
          <a:bodyPr lIns="91425" tIns="45700" rIns="91425" bIns="45700" anchor="t" anchorCtr="0">
            <a:normAutofit/>
          </a:bodyPr>
          <a:lstStyle/>
          <a:p>
            <a:pPr marL="0" marR="0" lvl="0" indent="0" algn="r" rtl="0">
              <a:lnSpc>
                <a:spcPct val="100000"/>
              </a:lnSpc>
              <a:spcBef>
                <a:spcPts val="0"/>
              </a:spcBef>
              <a:spcAft>
                <a:spcPts val="0"/>
              </a:spcAft>
              <a:buClr>
                <a:srgbClr val="FF9F11"/>
              </a:buClr>
              <a:buSzPct val="25000"/>
              <a:buFont typeface="Arial"/>
              <a:buNone/>
            </a:pPr>
            <a:r>
              <a:rPr lang="en-US" sz="1400" b="0" i="0" u="none" strike="noStrike" cap="none" baseline="0">
                <a:solidFill>
                  <a:srgbClr val="FF9F11"/>
                </a:solidFill>
                <a:latin typeface="Arial"/>
                <a:ea typeface="Arial"/>
                <a:cs typeface="Arial"/>
                <a:sym typeface="Arial"/>
              </a:rPr>
              <a:t>5-*</a:t>
            </a:r>
          </a:p>
        </p:txBody>
      </p:sp>
      <p:sp>
        <p:nvSpPr>
          <p:cNvPr id="656" name="Shape 656"/>
          <p:cNvSpPr txBox="1">
            <a:spLocks noGrp="1"/>
          </p:cNvSpPr>
          <p:nvPr>
            <p:ph type="title"/>
          </p:nvPr>
        </p:nvSpPr>
        <p:spPr>
          <a:xfrm>
            <a:off x="762000" y="274637"/>
            <a:ext cx="7924799" cy="1143000"/>
          </a:xfrm>
          <a:prstGeom prst="rect">
            <a:avLst/>
          </a:prstGeom>
          <a:noFill/>
          <a:ln>
            <a:noFill/>
          </a:ln>
        </p:spPr>
        <p:txBody>
          <a:bodyPr lIns="91425" tIns="45700" rIns="91425" bIns="45700" anchor="ctr"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3800" b="1" i="0" u="none" strike="noStrike" cap="none" baseline="0">
                <a:solidFill>
                  <a:srgbClr val="000080"/>
                </a:solidFill>
                <a:latin typeface="Arial"/>
                <a:ea typeface="Arial"/>
                <a:cs typeface="Arial"/>
                <a:sym typeface="Arial"/>
              </a:rPr>
              <a:t>Conversion: Base 10 and Base 2</a:t>
            </a:r>
          </a:p>
        </p:txBody>
      </p:sp>
      <p:sp>
        <p:nvSpPr>
          <p:cNvPr id="657" name="Shape 657"/>
          <p:cNvSpPr txBox="1">
            <a:spLocks noGrp="1"/>
          </p:cNvSpPr>
          <p:nvPr>
            <p:ph type="body" idx="1"/>
          </p:nvPr>
        </p:nvSpPr>
        <p:spPr>
          <a:xfrm>
            <a:off x="914400" y="1524000"/>
            <a:ext cx="7772400" cy="2185986"/>
          </a:xfrm>
          <a:prstGeom prst="rect">
            <a:avLst/>
          </a:prstGeom>
          <a:noFill/>
          <a:ln>
            <a:noFill/>
          </a:ln>
        </p:spPr>
        <p:txBody>
          <a:bodyPr lIns="91425" tIns="45700" rIns="91425" bIns="45700" anchor="t" anchorCtr="0">
            <a:normAutofit/>
          </a:bodyPr>
          <a:lstStyle/>
          <a:p>
            <a:pPr marL="342900" marR="0" lvl="0" indent="-342900" algn="l" rtl="0">
              <a:lnSpc>
                <a:spcPct val="100000"/>
              </a:lnSpc>
              <a:spcBef>
                <a:spcPts val="0"/>
              </a:spcBef>
              <a:spcAft>
                <a:spcPts val="0"/>
              </a:spcAft>
              <a:buClr>
                <a:srgbClr val="000080"/>
              </a:buClr>
              <a:buSzPct val="100000"/>
              <a:buFont typeface="Arial"/>
              <a:buChar char="▪"/>
            </a:pPr>
            <a:r>
              <a:rPr lang="en-US" sz="2800" b="0" i="0" u="none" strike="noStrike" cap="none" baseline="0">
                <a:solidFill>
                  <a:schemeClr val="dk1"/>
                </a:solidFill>
                <a:latin typeface="Arial"/>
                <a:ea typeface="Arial"/>
                <a:cs typeface="Arial"/>
                <a:sym typeface="Arial"/>
              </a:rPr>
              <a:t>Convert 253.75</a:t>
            </a:r>
            <a:r>
              <a:rPr lang="en-US" sz="2800" b="0" i="0" u="none" strike="noStrike" cap="none" baseline="-25000">
                <a:solidFill>
                  <a:schemeClr val="dk1"/>
                </a:solidFill>
                <a:latin typeface="Arial"/>
                <a:ea typeface="Arial"/>
                <a:cs typeface="Arial"/>
                <a:sym typeface="Arial"/>
              </a:rPr>
              <a:t>10</a:t>
            </a:r>
            <a:r>
              <a:rPr lang="en-US" sz="2800" b="0" i="0" u="none" strike="noStrike" cap="none" baseline="0">
                <a:solidFill>
                  <a:schemeClr val="dk1"/>
                </a:solidFill>
                <a:latin typeface="Arial"/>
                <a:ea typeface="Arial"/>
                <a:cs typeface="Arial"/>
                <a:sym typeface="Arial"/>
              </a:rPr>
              <a:t> to binary floating point form</a:t>
            </a:r>
          </a:p>
          <a:p>
            <a:pPr marL="342900" marR="0" lvl="0" indent="-165100" algn="l" rtl="0">
              <a:spcBef>
                <a:spcPts val="560"/>
              </a:spcBef>
              <a:spcAft>
                <a:spcPts val="0"/>
              </a:spcAft>
              <a:buClr>
                <a:srgbClr val="000080"/>
              </a:buClr>
              <a:buFont typeface="Arial"/>
              <a:buNone/>
            </a:pPr>
            <a:endParaRPr sz="2800" b="0" i="0" u="none" strike="noStrike" cap="none" baseline="0">
              <a:solidFill>
                <a:schemeClr val="dk1"/>
              </a:solidFill>
              <a:latin typeface="Arial"/>
              <a:ea typeface="Arial"/>
              <a:cs typeface="Arial"/>
              <a:sym typeface="Arial"/>
            </a:endParaRPr>
          </a:p>
        </p:txBody>
      </p:sp>
      <p:graphicFrame>
        <p:nvGraphicFramePr>
          <p:cNvPr id="658" name="Shape 658"/>
          <p:cNvGraphicFramePr/>
          <p:nvPr/>
        </p:nvGraphicFramePr>
        <p:xfrm>
          <a:off x="914400" y="2209800"/>
          <a:ext cx="3000000" cy="3000000"/>
        </p:xfrm>
        <a:graphic>
          <a:graphicData uri="http://schemas.openxmlformats.org/drawingml/2006/table">
            <a:tbl>
              <a:tblPr>
                <a:noFill/>
                <a:tableStyleId>{602F74A5-74C4-431B-A941-672900F1D8A7}</a:tableStyleId>
              </a:tblPr>
              <a:tblGrid>
                <a:gridCol w="3573450"/>
                <a:gridCol w="4351325"/>
              </a:tblGrid>
              <a:tr h="457200">
                <a:tc>
                  <a:txBody>
                    <a:bodyPr/>
                    <a:lstStyle/>
                    <a:p>
                      <a:pPr marL="0" marR="0" lvl="0" indent="0" algn="l" rtl="0">
                        <a:lnSpc>
                          <a:spcPct val="100000"/>
                        </a:lnSpc>
                        <a:spcBef>
                          <a:spcPts val="0"/>
                        </a:spcBef>
                        <a:spcAft>
                          <a:spcPts val="0"/>
                        </a:spcAft>
                        <a:buClr>
                          <a:srgbClr val="FF9F11"/>
                        </a:buClr>
                        <a:buSzPct val="100000"/>
                        <a:buFont typeface="Arial"/>
                        <a:buChar char="▪"/>
                      </a:pPr>
                      <a:r>
                        <a:rPr lang="en-US" sz="2400" b="0" i="0" u="none" strike="noStrike" cap="none" baseline="0">
                          <a:solidFill>
                            <a:schemeClr val="dk1"/>
                          </a:solidFill>
                          <a:latin typeface="Arial"/>
                          <a:ea typeface="Arial"/>
                          <a:cs typeface="Arial"/>
                          <a:sym typeface="Arial"/>
                        </a:rPr>
                        <a:t> Multiply number by 100</a:t>
                      </a:r>
                    </a:p>
                  </a:txBody>
                  <a:tcPr marL="0" marR="0" marT="0" marB="0"/>
                </a:tc>
                <a:tc>
                  <a:txBody>
                    <a:bodyPr/>
                    <a:lstStyle/>
                    <a:p>
                      <a:pPr marL="0" marR="0" lvl="0" indent="0" algn="l" rtl="0">
                        <a:lnSpc>
                          <a:spcPct val="100000"/>
                        </a:lnSpc>
                        <a:spcBef>
                          <a:spcPts val="0"/>
                        </a:spcBef>
                        <a:spcAft>
                          <a:spcPts val="0"/>
                        </a:spcAft>
                        <a:buClr>
                          <a:schemeClr val="dk1"/>
                        </a:buClr>
                        <a:buSzPct val="25000"/>
                        <a:buFont typeface="Arial"/>
                        <a:buNone/>
                      </a:pPr>
                      <a:r>
                        <a:rPr lang="en-US" sz="2400" b="0" i="0" u="none" strike="noStrike" cap="none" baseline="0">
                          <a:solidFill>
                            <a:schemeClr val="dk1"/>
                          </a:solidFill>
                          <a:latin typeface="Arial"/>
                          <a:ea typeface="Arial"/>
                          <a:cs typeface="Arial"/>
                          <a:sym typeface="Arial"/>
                        </a:rPr>
                        <a:t>25375</a:t>
                      </a:r>
                    </a:p>
                  </a:txBody>
                  <a:tcPr marL="0" marR="0" marT="0" marB="0"/>
                </a:tc>
              </a:tr>
              <a:tr h="822325">
                <a:tc>
                  <a:txBody>
                    <a:bodyPr/>
                    <a:lstStyle/>
                    <a:p>
                      <a:pPr marL="227011" marR="0" lvl="0" indent="-227011" algn="l" rtl="0">
                        <a:lnSpc>
                          <a:spcPct val="100000"/>
                        </a:lnSpc>
                        <a:spcBef>
                          <a:spcPts val="0"/>
                        </a:spcBef>
                        <a:spcAft>
                          <a:spcPts val="0"/>
                        </a:spcAft>
                        <a:buClr>
                          <a:srgbClr val="FF9F11"/>
                        </a:buClr>
                        <a:buSzPct val="100000"/>
                        <a:buFont typeface="Arial"/>
                        <a:buChar char="▪"/>
                      </a:pPr>
                      <a:r>
                        <a:rPr lang="en-US" sz="2400" b="0" i="0" u="none" strike="noStrike" cap="none" baseline="0">
                          <a:solidFill>
                            <a:schemeClr val="dk1"/>
                          </a:solidFill>
                          <a:latin typeface="Arial"/>
                          <a:ea typeface="Arial"/>
                          <a:cs typeface="Arial"/>
                          <a:sym typeface="Arial"/>
                        </a:rPr>
                        <a:t>Convert to binary equivalent</a:t>
                      </a:r>
                    </a:p>
                  </a:txBody>
                  <a:tcPr marL="0" marR="0" marT="0" marB="0"/>
                </a:tc>
                <a:tc>
                  <a:txBody>
                    <a:bodyPr/>
                    <a:lstStyle/>
                    <a:p>
                      <a:pPr marL="0" marR="0" lvl="0" indent="0" algn="l" rtl="0">
                        <a:lnSpc>
                          <a:spcPct val="100000"/>
                        </a:lnSpc>
                        <a:spcBef>
                          <a:spcPts val="0"/>
                        </a:spcBef>
                        <a:spcAft>
                          <a:spcPts val="0"/>
                        </a:spcAft>
                        <a:buClr>
                          <a:schemeClr val="dk1"/>
                        </a:buClr>
                        <a:buSzPct val="25000"/>
                        <a:buFont typeface="Arial"/>
                        <a:buNone/>
                      </a:pPr>
                      <a:r>
                        <a:rPr lang="en-US" sz="2400" b="0" i="0" u="none" strike="noStrike" cap="none" baseline="0">
                          <a:solidFill>
                            <a:schemeClr val="dk1"/>
                          </a:solidFill>
                          <a:latin typeface="Arial"/>
                          <a:ea typeface="Arial"/>
                          <a:cs typeface="Arial"/>
                          <a:sym typeface="Arial"/>
                        </a:rPr>
                        <a:t>110 0011 0001 1111 or 1.1000 1100 0111 11 x 2</a:t>
                      </a:r>
                      <a:r>
                        <a:rPr lang="en-US" sz="2400" b="0" i="0" u="none" strike="noStrike" cap="none" baseline="30000">
                          <a:solidFill>
                            <a:schemeClr val="dk1"/>
                          </a:solidFill>
                          <a:latin typeface="Arial"/>
                          <a:ea typeface="Arial"/>
                          <a:cs typeface="Arial"/>
                          <a:sym typeface="Arial"/>
                        </a:rPr>
                        <a:t>14</a:t>
                      </a:r>
                      <a:r>
                        <a:rPr lang="en-US" sz="2400" b="0" i="0" u="none" strike="noStrike" cap="none" baseline="0">
                          <a:solidFill>
                            <a:schemeClr val="dk1"/>
                          </a:solidFill>
                          <a:latin typeface="Arial"/>
                          <a:ea typeface="Arial"/>
                          <a:cs typeface="Arial"/>
                          <a:sym typeface="Arial"/>
                        </a:rPr>
                        <a:t> </a:t>
                      </a:r>
                    </a:p>
                  </a:txBody>
                  <a:tcPr marL="0" marR="0" marT="0" marB="0"/>
                </a:tc>
              </a:tr>
              <a:tr h="457200">
                <a:tc>
                  <a:txBody>
                    <a:bodyPr/>
                    <a:lstStyle/>
                    <a:p>
                      <a:pPr marL="0" marR="0" lvl="0" indent="0" algn="l" rtl="0">
                        <a:lnSpc>
                          <a:spcPct val="100000"/>
                        </a:lnSpc>
                        <a:spcBef>
                          <a:spcPts val="0"/>
                        </a:spcBef>
                        <a:spcAft>
                          <a:spcPts val="0"/>
                        </a:spcAft>
                        <a:buClr>
                          <a:srgbClr val="FF9F11"/>
                        </a:buClr>
                        <a:buSzPct val="100000"/>
                        <a:buFont typeface="Arial"/>
                        <a:buChar char="▪"/>
                      </a:pPr>
                      <a:r>
                        <a:rPr lang="en-US" sz="2400" b="0" i="0" u="none" strike="noStrike" cap="none" baseline="0">
                          <a:solidFill>
                            <a:schemeClr val="dk1"/>
                          </a:solidFill>
                          <a:latin typeface="Arial"/>
                          <a:ea typeface="Arial"/>
                          <a:cs typeface="Arial"/>
                          <a:sym typeface="Arial"/>
                        </a:rPr>
                        <a:t> IEEE Representation</a:t>
                      </a:r>
                    </a:p>
                  </a:txBody>
                  <a:tcPr marL="0" marR="0" marT="0" marB="0"/>
                </a:tc>
                <a:tc>
                  <a:txBody>
                    <a:bodyPr/>
                    <a:lstStyle/>
                    <a:p>
                      <a:pPr marL="0" marR="0" lvl="0" indent="0" algn="l" rtl="0">
                        <a:lnSpc>
                          <a:spcPct val="100000"/>
                        </a:lnSpc>
                        <a:spcBef>
                          <a:spcPts val="0"/>
                        </a:spcBef>
                        <a:spcAft>
                          <a:spcPts val="0"/>
                        </a:spcAft>
                        <a:buClr>
                          <a:srgbClr val="FF9F11"/>
                        </a:buClr>
                        <a:buSzPct val="25000"/>
                        <a:buFont typeface="Arial"/>
                        <a:buNone/>
                      </a:pPr>
                      <a:r>
                        <a:rPr lang="en-US" sz="2400" b="0" i="0" u="none" strike="noStrike" cap="none" baseline="0">
                          <a:solidFill>
                            <a:srgbClr val="FF9F11"/>
                          </a:solidFill>
                          <a:latin typeface="Arial"/>
                          <a:ea typeface="Arial"/>
                          <a:cs typeface="Arial"/>
                          <a:sym typeface="Arial"/>
                        </a:rPr>
                        <a:t>0</a:t>
                      </a:r>
                      <a:r>
                        <a:rPr lang="en-US" sz="2400" b="0" i="0" u="none" strike="noStrike" cap="none" baseline="0">
                          <a:solidFill>
                            <a:schemeClr val="dk1"/>
                          </a:solidFill>
                          <a:latin typeface="Arial"/>
                          <a:ea typeface="Arial"/>
                          <a:cs typeface="Arial"/>
                          <a:sym typeface="Arial"/>
                        </a:rPr>
                        <a:t> </a:t>
                      </a:r>
                      <a:r>
                        <a:rPr lang="en-US" sz="2400" b="0" i="0" u="none" strike="noStrike" cap="none" baseline="0">
                          <a:solidFill>
                            <a:srgbClr val="FD1313"/>
                          </a:solidFill>
                          <a:latin typeface="Arial"/>
                          <a:ea typeface="Arial"/>
                          <a:cs typeface="Arial"/>
                          <a:sym typeface="Arial"/>
                        </a:rPr>
                        <a:t>10001101</a:t>
                      </a:r>
                      <a:r>
                        <a:rPr lang="en-US" sz="2400" b="0" i="0" u="none" strike="noStrike" cap="none" baseline="0">
                          <a:solidFill>
                            <a:schemeClr val="dk1"/>
                          </a:solidFill>
                          <a:latin typeface="Arial"/>
                          <a:ea typeface="Arial"/>
                          <a:cs typeface="Arial"/>
                          <a:sym typeface="Arial"/>
                        </a:rPr>
                        <a:t> </a:t>
                      </a:r>
                      <a:r>
                        <a:rPr lang="en-US" sz="2400" b="0" i="0" u="none" strike="noStrike" cap="none" baseline="0">
                          <a:solidFill>
                            <a:srgbClr val="000080"/>
                          </a:solidFill>
                          <a:latin typeface="Arial"/>
                          <a:ea typeface="Arial"/>
                          <a:cs typeface="Arial"/>
                          <a:sym typeface="Arial"/>
                        </a:rPr>
                        <a:t>10001100011111</a:t>
                      </a:r>
                    </a:p>
                  </a:txBody>
                  <a:tcPr marL="0" marR="0" marT="0" marB="0"/>
                </a:tc>
              </a:tr>
              <a:tr h="935025">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c>
                  <a:txBody>
                    <a:bodyPr/>
                    <a:lstStyle/>
                    <a:p>
                      <a:pPr marL="0" marR="0" lvl="0" indent="0" algn="l" rtl="0">
                        <a:spcBef>
                          <a:spcPts val="0"/>
                        </a:spcBef>
                        <a:buNone/>
                      </a:pPr>
                      <a:endParaRPr sz="1800" u="none" strike="noStrike" cap="none" baseline="0">
                        <a:solidFill>
                          <a:schemeClr val="dk1"/>
                        </a:solidFill>
                        <a:latin typeface="Arial"/>
                        <a:ea typeface="Arial"/>
                        <a:cs typeface="Arial"/>
                        <a:sym typeface="Arial"/>
                      </a:endParaRPr>
                    </a:p>
                  </a:txBody>
                  <a:tcPr marL="0" marR="0" marT="0" marB="0"/>
                </a:tc>
              </a:tr>
              <a:tr h="823900">
                <a:tc gridSpan="2">
                  <a:txBody>
                    <a:bodyPr/>
                    <a:lstStyle/>
                    <a:p>
                      <a:pPr marL="227011" marR="0" lvl="0" indent="-227011" algn="l" rtl="0">
                        <a:lnSpc>
                          <a:spcPct val="100000"/>
                        </a:lnSpc>
                        <a:spcBef>
                          <a:spcPts val="0"/>
                        </a:spcBef>
                        <a:spcAft>
                          <a:spcPts val="0"/>
                        </a:spcAft>
                        <a:buClr>
                          <a:srgbClr val="FF9F11"/>
                        </a:buClr>
                        <a:buSzPct val="100000"/>
                        <a:buFont typeface="Arial"/>
                        <a:buChar char="▪"/>
                      </a:pPr>
                      <a:r>
                        <a:rPr lang="en-US" sz="2400" b="0" i="0" u="none" strike="noStrike" cap="none" baseline="0">
                          <a:solidFill>
                            <a:schemeClr val="dk1"/>
                          </a:solidFill>
                          <a:latin typeface="Arial"/>
                          <a:ea typeface="Arial"/>
                          <a:cs typeface="Arial"/>
                          <a:sym typeface="Arial"/>
                        </a:rPr>
                        <a:t>Divide by binary floating point equivalent of 100</a:t>
                      </a:r>
                      <a:r>
                        <a:rPr lang="en-US" sz="2400" b="0" i="0" u="none" strike="noStrike" cap="none" baseline="-25000">
                          <a:solidFill>
                            <a:schemeClr val="dk1"/>
                          </a:solidFill>
                          <a:latin typeface="Arial"/>
                          <a:ea typeface="Arial"/>
                          <a:cs typeface="Arial"/>
                          <a:sym typeface="Arial"/>
                        </a:rPr>
                        <a:t>10</a:t>
                      </a:r>
                      <a:r>
                        <a:rPr lang="en-US" sz="2400" b="0" i="0" u="none" strike="noStrike" cap="none" baseline="0">
                          <a:solidFill>
                            <a:schemeClr val="dk1"/>
                          </a:solidFill>
                          <a:latin typeface="Arial"/>
                          <a:ea typeface="Arial"/>
                          <a:cs typeface="Arial"/>
                          <a:sym typeface="Arial"/>
                        </a:rPr>
                        <a:t> to restore original decimal value</a:t>
                      </a:r>
                    </a:p>
                  </a:txBody>
                  <a:tcPr marL="0" marR="0" marT="0" marB="0"/>
                </a:tc>
                <a:tc hMerge="1">
                  <a:txBody>
                    <a:bodyPr/>
                    <a:lstStyle/>
                    <a:p>
                      <a:endParaRPr lang="en-US"/>
                    </a:p>
                  </a:txBody>
                  <a:tcPr/>
                </a:tc>
              </a:tr>
            </a:tbl>
          </a:graphicData>
        </a:graphic>
      </p:graphicFrame>
      <p:sp>
        <p:nvSpPr>
          <p:cNvPr id="659" name="Shape 659"/>
          <p:cNvSpPr/>
          <p:nvPr/>
        </p:nvSpPr>
        <p:spPr>
          <a:xfrm>
            <a:off x="7391400" y="3962400"/>
            <a:ext cx="1562099" cy="609599"/>
          </a:xfrm>
          <a:custGeom>
            <a:avLst/>
            <a:gdLst/>
            <a:ahLst/>
            <a:cxnLst/>
            <a:rect l="0" t="0" r="0" b="0"/>
            <a:pathLst>
              <a:path w="120000" h="120000" extrusionOk="0">
                <a:moveTo>
                  <a:pt x="0" y="0"/>
                </a:moveTo>
                <a:lnTo>
                  <a:pt x="120000" y="0"/>
                </a:lnTo>
                <a:lnTo>
                  <a:pt x="120000" y="120000"/>
                </a:lnTo>
                <a:lnTo>
                  <a:pt x="0" y="120000"/>
                </a:lnTo>
                <a:close/>
              </a:path>
              <a:path w="120000" h="120000" fill="none" extrusionOk="0">
                <a:moveTo>
                  <a:pt x="-1147" y="-5058"/>
                </a:moveTo>
                <a:lnTo>
                  <a:pt x="-45999" y="-1264"/>
                </a:lnTo>
              </a:path>
            </a:pathLst>
          </a:custGeom>
          <a:noFill/>
          <a:ln w="38100" cap="rnd">
            <a:solidFill>
              <a:srgbClr val="000080"/>
            </a:solidFill>
            <a:prstDash val="solid"/>
            <a:miter/>
            <a:headEnd type="none" w="med" len="med"/>
            <a:tailEnd type="none" w="med" len="med"/>
          </a:ln>
        </p:spPr>
        <p:txBody>
          <a:bodyPr lIns="91425" tIns="45700" rIns="91425" bIns="45700" anchor="t" anchorCtr="0">
            <a:normAutofit/>
          </a:bodyPr>
          <a:lstStyle/>
          <a:p>
            <a:pPr marL="0" marR="0" lvl="0" indent="0" algn="l" rtl="0">
              <a:lnSpc>
                <a:spcPct val="100000"/>
              </a:lnSpc>
              <a:spcBef>
                <a:spcPts val="0"/>
              </a:spcBef>
              <a:spcAft>
                <a:spcPts val="0"/>
              </a:spcAft>
              <a:buNone/>
            </a:pPr>
            <a:endParaRPr sz="1800" b="0" i="0" u="none" strike="noStrike" cap="none" baseline="0">
              <a:solidFill>
                <a:schemeClr val="dk1"/>
              </a:solidFill>
              <a:latin typeface="Arial"/>
              <a:ea typeface="Arial"/>
              <a:cs typeface="Arial"/>
              <a:sym typeface="Arial"/>
            </a:endParaRPr>
          </a:p>
        </p:txBody>
      </p:sp>
      <p:sp>
        <p:nvSpPr>
          <p:cNvPr id="660" name="Shape 660"/>
          <p:cNvSpPr txBox="1"/>
          <p:nvPr/>
        </p:nvSpPr>
        <p:spPr>
          <a:xfrm>
            <a:off x="4572000" y="4114800"/>
            <a:ext cx="2514599" cy="676275"/>
          </a:xfrm>
          <a:prstGeom prst="rect">
            <a:avLst/>
          </a:prstGeom>
          <a:noFill/>
          <a:ln w="34925" cap="rnd">
            <a:solidFill>
              <a:srgbClr val="FD1313"/>
            </a:solidFill>
            <a:prstDash val="solid"/>
            <a:miter/>
            <a:headEnd type="none" w="med" len="med"/>
            <a:tailEnd type="none" w="med" len="med"/>
          </a:ln>
        </p:spPr>
        <p:txBody>
          <a:bodyPr lIns="91425" tIns="45700" rIns="91425" bIns="45700" anchor="t" anchorCtr="0">
            <a:normAutofit/>
          </a:bodyPr>
          <a:lstStyle/>
          <a:p>
            <a:pPr marL="0" marR="0" lvl="0" indent="0" algn="ctr" rtl="0">
              <a:lnSpc>
                <a:spcPct val="100000"/>
              </a:lnSpc>
              <a:spcBef>
                <a:spcPts val="0"/>
              </a:spcBef>
              <a:spcAft>
                <a:spcPts val="0"/>
              </a:spcAft>
              <a:buClr>
                <a:srgbClr val="FD1313"/>
              </a:buClr>
              <a:buSzPct val="25000"/>
              <a:buFont typeface="Arial"/>
              <a:buNone/>
            </a:pPr>
            <a:r>
              <a:rPr lang="en-US" sz="1800" b="1" i="0" u="none" strike="noStrike" cap="none" baseline="0">
                <a:solidFill>
                  <a:srgbClr val="FD1313"/>
                </a:solidFill>
                <a:latin typeface="Arial"/>
                <a:ea typeface="Arial"/>
                <a:cs typeface="Arial"/>
                <a:sym typeface="Arial"/>
              </a:rPr>
              <a:t>Excess-127 Exponent = 127 + 14</a:t>
            </a:r>
          </a:p>
        </p:txBody>
      </p:sp>
      <p:sp>
        <p:nvSpPr>
          <p:cNvPr id="661" name="Shape 661"/>
          <p:cNvSpPr txBox="1"/>
          <p:nvPr/>
        </p:nvSpPr>
        <p:spPr>
          <a:xfrm>
            <a:off x="7543800" y="4038600"/>
            <a:ext cx="1371599" cy="366711"/>
          </a:xfrm>
          <a:prstGeom prst="rect">
            <a:avLst/>
          </a:prstGeom>
          <a:noFill/>
          <a:ln>
            <a:noFill/>
          </a:ln>
        </p:spPr>
        <p:txBody>
          <a:bodyPr lIns="91425" tIns="45700" rIns="91425" bIns="45700" anchor="t" anchorCtr="0">
            <a:normAutofit/>
          </a:bodyPr>
          <a:lstStyle/>
          <a:p>
            <a:pPr marL="0" marR="0" lvl="0" indent="0" algn="ctr" rtl="0">
              <a:lnSpc>
                <a:spcPct val="100000"/>
              </a:lnSpc>
              <a:spcBef>
                <a:spcPts val="0"/>
              </a:spcBef>
              <a:spcAft>
                <a:spcPts val="0"/>
              </a:spcAft>
              <a:buClr>
                <a:srgbClr val="000080"/>
              </a:buClr>
              <a:buSzPct val="25000"/>
              <a:buFont typeface="Arial"/>
              <a:buNone/>
            </a:pPr>
            <a:r>
              <a:rPr lang="en-US" sz="1800" b="1" i="0" u="none" strike="noStrike" cap="none" baseline="0">
                <a:solidFill>
                  <a:srgbClr val="000080"/>
                </a:solidFill>
                <a:latin typeface="Arial"/>
                <a:ea typeface="Arial"/>
                <a:cs typeface="Arial"/>
                <a:sym typeface="Arial"/>
              </a:rPr>
              <a:t>Mantissa</a:t>
            </a:r>
          </a:p>
        </p:txBody>
      </p:sp>
      <p:sp>
        <p:nvSpPr>
          <p:cNvPr id="662" name="Shape 662"/>
          <p:cNvSpPr/>
          <p:nvPr/>
        </p:nvSpPr>
        <p:spPr>
          <a:xfrm>
            <a:off x="2209800" y="4114800"/>
            <a:ext cx="914400" cy="609599"/>
          </a:xfrm>
          <a:custGeom>
            <a:avLst/>
            <a:gdLst/>
            <a:ahLst/>
            <a:cxnLst/>
            <a:rect l="0" t="0" r="0" b="0"/>
            <a:pathLst>
              <a:path w="120000" h="120000" extrusionOk="0">
                <a:moveTo>
                  <a:pt x="0" y="0"/>
                </a:moveTo>
                <a:lnTo>
                  <a:pt x="120000" y="0"/>
                </a:lnTo>
                <a:lnTo>
                  <a:pt x="120000" y="119999"/>
                </a:lnTo>
                <a:lnTo>
                  <a:pt x="0" y="119999"/>
                </a:lnTo>
                <a:close/>
              </a:path>
              <a:path w="120000" h="120000" fill="none" extrusionOk="0">
                <a:moveTo>
                  <a:pt x="-10395" y="64350"/>
                </a:moveTo>
                <a:lnTo>
                  <a:pt x="-45999" y="28080"/>
                </a:lnTo>
              </a:path>
            </a:pathLst>
          </a:custGeom>
          <a:solidFill>
            <a:schemeClr val="lt1"/>
          </a:solidFill>
          <a:ln w="28575" cap="rnd">
            <a:solidFill>
              <a:srgbClr val="FF9F11"/>
            </a:solidFill>
            <a:prstDash val="solid"/>
            <a:miter/>
            <a:headEnd type="none" w="med" len="med"/>
            <a:tailEnd type="none" w="med" len="med"/>
          </a:ln>
        </p:spPr>
        <p:txBody>
          <a:bodyPr lIns="91425" tIns="45700" rIns="91425" bIns="45700" anchor="t" anchorCtr="0">
            <a:normAutofit/>
          </a:bodyPr>
          <a:lstStyle/>
          <a:p>
            <a:pPr marL="0" marR="0" lvl="0" indent="0" algn="l" rtl="0">
              <a:lnSpc>
                <a:spcPct val="100000"/>
              </a:lnSpc>
              <a:spcBef>
                <a:spcPts val="0"/>
              </a:spcBef>
              <a:spcAft>
                <a:spcPts val="0"/>
              </a:spcAft>
              <a:buNone/>
            </a:pPr>
            <a:endParaRPr sz="1800" b="0" i="0" u="none" strike="noStrike" cap="none" baseline="0">
              <a:solidFill>
                <a:schemeClr val="dk1"/>
              </a:solidFill>
              <a:latin typeface="Arial"/>
              <a:ea typeface="Arial"/>
              <a:cs typeface="Arial"/>
              <a:sym typeface="Arial"/>
            </a:endParaRPr>
          </a:p>
        </p:txBody>
      </p:sp>
      <p:sp>
        <p:nvSpPr>
          <p:cNvPr id="663" name="Shape 663"/>
          <p:cNvSpPr txBox="1"/>
          <p:nvPr/>
        </p:nvSpPr>
        <p:spPr>
          <a:xfrm>
            <a:off x="2209800" y="4114800"/>
            <a:ext cx="685799" cy="366711"/>
          </a:xfrm>
          <a:prstGeom prst="rect">
            <a:avLst/>
          </a:prstGeom>
          <a:noFill/>
          <a:ln>
            <a:noFill/>
          </a:ln>
        </p:spPr>
        <p:txBody>
          <a:bodyPr lIns="91425" tIns="45700" rIns="91425" bIns="45700" anchor="t" anchorCtr="0">
            <a:normAutofit/>
          </a:bodyPr>
          <a:lstStyle/>
          <a:p>
            <a:pPr marL="0" marR="0" lvl="0" indent="0" algn="l" rtl="0">
              <a:lnSpc>
                <a:spcPct val="100000"/>
              </a:lnSpc>
              <a:spcBef>
                <a:spcPts val="0"/>
              </a:spcBef>
              <a:spcAft>
                <a:spcPts val="0"/>
              </a:spcAft>
              <a:buClr>
                <a:srgbClr val="FF9F11"/>
              </a:buClr>
              <a:buSzPct val="25000"/>
              <a:buFont typeface="Arial"/>
              <a:buNone/>
            </a:pPr>
            <a:r>
              <a:rPr lang="en-US" sz="1800" b="1" i="0" u="none" strike="noStrike" cap="none" baseline="0">
                <a:solidFill>
                  <a:srgbClr val="FF9F11"/>
                </a:solidFill>
                <a:latin typeface="Arial"/>
                <a:ea typeface="Arial"/>
                <a:cs typeface="Arial"/>
                <a:sym typeface="Arial"/>
              </a:rPr>
              <a:t>Sign</a:t>
            </a:r>
          </a:p>
        </p:txBody>
      </p:sp>
      <p:cxnSp>
        <p:nvCxnSpPr>
          <p:cNvPr id="664" name="Shape 664"/>
          <p:cNvCxnSpPr/>
          <p:nvPr/>
        </p:nvCxnSpPr>
        <p:spPr>
          <a:xfrm rot="10800000">
            <a:off x="5562600" y="3809999"/>
            <a:ext cx="76199" cy="228600"/>
          </a:xfrm>
          <a:prstGeom prst="straightConnector1">
            <a:avLst/>
          </a:prstGeom>
          <a:noFill/>
          <a:ln w="34925" cap="rnd">
            <a:solidFill>
              <a:srgbClr val="FD1313"/>
            </a:solidFill>
            <a:prstDash val="solid"/>
            <a:miter/>
            <a:headEnd type="none" w="med" len="med"/>
            <a:tailEnd type="none" w="med" len="med"/>
          </a:ln>
        </p:spPr>
      </p:cxnSp>
      <p:sp>
        <p:nvSpPr>
          <p:cNvPr id="665" name="Shape 665"/>
          <p:cNvSpPr txBox="1"/>
          <p:nvPr/>
        </p:nvSpPr>
        <p:spPr>
          <a:xfrm>
            <a:off x="762000" y="6248400"/>
            <a:ext cx="3352799" cy="476249"/>
          </a:xfrm>
          <a:prstGeom prst="rect">
            <a:avLst/>
          </a:prstGeom>
          <a:noFill/>
          <a:ln>
            <a:noFill/>
          </a:ln>
        </p:spPr>
        <p:txBody>
          <a:bodyPr lIns="91425" tIns="45700" rIns="91425" bIns="45700" anchor="t"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1400" b="0" i="0" u="none" strike="noStrike" cap="none" baseline="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669"/>
        <p:cNvGrpSpPr/>
        <p:nvPr/>
      </p:nvGrpSpPr>
      <p:grpSpPr>
        <a:xfrm>
          <a:off x="0" y="0"/>
          <a:ext cx="0" cy="0"/>
          <a:chOff x="0" y="0"/>
          <a:chExt cx="0" cy="0"/>
        </a:xfrm>
      </p:grpSpPr>
      <p:sp>
        <p:nvSpPr>
          <p:cNvPr id="670" name="Shape 670"/>
          <p:cNvSpPr txBox="1"/>
          <p:nvPr/>
        </p:nvSpPr>
        <p:spPr>
          <a:xfrm>
            <a:off x="6553200" y="6245225"/>
            <a:ext cx="2133599" cy="476249"/>
          </a:xfrm>
          <a:prstGeom prst="rect">
            <a:avLst/>
          </a:prstGeom>
          <a:noFill/>
          <a:ln>
            <a:noFill/>
          </a:ln>
        </p:spPr>
        <p:txBody>
          <a:bodyPr lIns="91425" tIns="45700" rIns="91425" bIns="45700" anchor="t" anchorCtr="0">
            <a:normAutofit/>
          </a:bodyPr>
          <a:lstStyle/>
          <a:p>
            <a:pPr marL="0" marR="0" lvl="0" indent="0" algn="r" rtl="0">
              <a:lnSpc>
                <a:spcPct val="100000"/>
              </a:lnSpc>
              <a:spcBef>
                <a:spcPts val="0"/>
              </a:spcBef>
              <a:spcAft>
                <a:spcPts val="0"/>
              </a:spcAft>
              <a:buClr>
                <a:srgbClr val="FF9F11"/>
              </a:buClr>
              <a:buSzPct val="25000"/>
              <a:buFont typeface="Arial"/>
              <a:buNone/>
            </a:pPr>
            <a:r>
              <a:rPr lang="en-US" sz="1400" b="0" i="0" u="none" strike="noStrike" cap="none" baseline="0">
                <a:solidFill>
                  <a:srgbClr val="FF9F11"/>
                </a:solidFill>
                <a:latin typeface="Arial"/>
                <a:ea typeface="Arial"/>
                <a:cs typeface="Arial"/>
                <a:sym typeface="Arial"/>
              </a:rPr>
              <a:t>5-*</a:t>
            </a:r>
          </a:p>
        </p:txBody>
      </p:sp>
      <p:sp>
        <p:nvSpPr>
          <p:cNvPr id="671" name="Shape 671"/>
          <p:cNvSpPr txBox="1">
            <a:spLocks noGrp="1"/>
          </p:cNvSpPr>
          <p:nvPr>
            <p:ph type="title"/>
          </p:nvPr>
        </p:nvSpPr>
        <p:spPr>
          <a:xfrm>
            <a:off x="762000" y="274637"/>
            <a:ext cx="7924799" cy="1143000"/>
          </a:xfrm>
          <a:prstGeom prst="rect">
            <a:avLst/>
          </a:prstGeom>
          <a:noFill/>
          <a:ln>
            <a:noFill/>
          </a:ln>
        </p:spPr>
        <p:txBody>
          <a:bodyPr lIns="91425" tIns="45700" rIns="91425" bIns="45700" anchor="ctr"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4000" b="1" i="0" u="none" strike="noStrike" cap="none" baseline="0">
                <a:solidFill>
                  <a:srgbClr val="000080"/>
                </a:solidFill>
                <a:latin typeface="Arial"/>
                <a:ea typeface="Arial"/>
                <a:cs typeface="Arial"/>
                <a:sym typeface="Arial"/>
              </a:rPr>
              <a:t>Programming Considerations</a:t>
            </a:r>
          </a:p>
        </p:txBody>
      </p:sp>
      <p:sp>
        <p:nvSpPr>
          <p:cNvPr id="672" name="Shape 672"/>
          <p:cNvSpPr txBox="1">
            <a:spLocks noGrp="1"/>
          </p:cNvSpPr>
          <p:nvPr>
            <p:ph type="body" idx="1"/>
          </p:nvPr>
        </p:nvSpPr>
        <p:spPr>
          <a:xfrm>
            <a:off x="914400" y="1524000"/>
            <a:ext cx="7924799" cy="4572000"/>
          </a:xfrm>
          <a:prstGeom prst="rect">
            <a:avLst/>
          </a:prstGeom>
          <a:noFill/>
          <a:ln>
            <a:noFill/>
          </a:ln>
        </p:spPr>
        <p:txBody>
          <a:bodyPr lIns="91425" tIns="45700" rIns="91425" bIns="45700" anchor="t" anchorCtr="0">
            <a:normAutofit/>
          </a:bodyPr>
          <a:lstStyle/>
          <a:p>
            <a:pPr marL="342900" marR="0" lvl="0" indent="-342900" algn="l" rtl="0">
              <a:lnSpc>
                <a:spcPct val="80000"/>
              </a:lnSpc>
              <a:spcBef>
                <a:spcPts val="0"/>
              </a:spcBef>
              <a:spcAft>
                <a:spcPts val="0"/>
              </a:spcAft>
              <a:buClr>
                <a:srgbClr val="000080"/>
              </a:buClr>
              <a:buSzPct val="100000"/>
              <a:buFont typeface="Arial"/>
              <a:buChar char="▪"/>
            </a:pPr>
            <a:r>
              <a:rPr lang="en-US" sz="3200" b="0" i="0" u="none" strike="noStrike" cap="none" baseline="0">
                <a:solidFill>
                  <a:schemeClr val="dk1"/>
                </a:solidFill>
                <a:latin typeface="Arial"/>
                <a:ea typeface="Arial"/>
                <a:cs typeface="Arial"/>
                <a:sym typeface="Arial"/>
              </a:rPr>
              <a:t>Integer advantages</a:t>
            </a:r>
          </a:p>
          <a:p>
            <a:pPr marL="742950" marR="0" lvl="1" indent="-285750" algn="l" rtl="0">
              <a:lnSpc>
                <a:spcPct val="80000"/>
              </a:lnSpc>
              <a:spcBef>
                <a:spcPts val="560"/>
              </a:spcBef>
              <a:spcAft>
                <a:spcPts val="0"/>
              </a:spcAft>
              <a:buClr>
                <a:srgbClr val="FF9F11"/>
              </a:buClr>
              <a:buSzPct val="100000"/>
              <a:buFont typeface="Arial"/>
              <a:buChar char="▪"/>
            </a:pPr>
            <a:r>
              <a:rPr lang="en-US" sz="2800" b="0" i="0" u="none" strike="noStrike" cap="none" baseline="0">
                <a:solidFill>
                  <a:schemeClr val="dk1"/>
                </a:solidFill>
                <a:latin typeface="Arial"/>
                <a:ea typeface="Arial"/>
                <a:cs typeface="Arial"/>
                <a:sym typeface="Arial"/>
              </a:rPr>
              <a:t>Easier for computer to perform</a:t>
            </a:r>
          </a:p>
          <a:p>
            <a:pPr marL="742950" marR="0" lvl="1" indent="-285750" algn="l" rtl="0">
              <a:lnSpc>
                <a:spcPct val="80000"/>
              </a:lnSpc>
              <a:spcBef>
                <a:spcPts val="560"/>
              </a:spcBef>
              <a:spcAft>
                <a:spcPts val="0"/>
              </a:spcAft>
              <a:buClr>
                <a:srgbClr val="FF9F11"/>
              </a:buClr>
              <a:buSzPct val="100000"/>
              <a:buFont typeface="Arial"/>
              <a:buChar char="▪"/>
            </a:pPr>
            <a:r>
              <a:rPr lang="en-US" sz="2800" b="0" i="0" u="none" strike="noStrike" cap="none" baseline="0">
                <a:solidFill>
                  <a:schemeClr val="dk1"/>
                </a:solidFill>
                <a:latin typeface="Arial"/>
                <a:ea typeface="Arial"/>
                <a:cs typeface="Arial"/>
                <a:sym typeface="Arial"/>
              </a:rPr>
              <a:t>Potential for higher precision</a:t>
            </a:r>
          </a:p>
          <a:p>
            <a:pPr marL="742950" marR="0" lvl="1" indent="-285750" algn="l" rtl="0">
              <a:lnSpc>
                <a:spcPct val="80000"/>
              </a:lnSpc>
              <a:spcBef>
                <a:spcPts val="560"/>
              </a:spcBef>
              <a:spcAft>
                <a:spcPts val="0"/>
              </a:spcAft>
              <a:buClr>
                <a:srgbClr val="FF9F11"/>
              </a:buClr>
              <a:buSzPct val="100000"/>
              <a:buFont typeface="Arial"/>
              <a:buChar char="▪"/>
            </a:pPr>
            <a:r>
              <a:rPr lang="en-US" sz="2800" b="0" i="0" u="none" strike="noStrike" cap="none" baseline="0">
                <a:solidFill>
                  <a:schemeClr val="dk1"/>
                </a:solidFill>
                <a:latin typeface="Arial"/>
                <a:ea typeface="Arial"/>
                <a:cs typeface="Arial"/>
                <a:sym typeface="Arial"/>
              </a:rPr>
              <a:t>Faster to execute</a:t>
            </a:r>
          </a:p>
          <a:p>
            <a:pPr marL="742950" marR="0" lvl="1" indent="-285750" algn="l" rtl="0">
              <a:lnSpc>
                <a:spcPct val="80000"/>
              </a:lnSpc>
              <a:spcBef>
                <a:spcPts val="560"/>
              </a:spcBef>
              <a:spcAft>
                <a:spcPts val="0"/>
              </a:spcAft>
              <a:buClr>
                <a:srgbClr val="FF9F11"/>
              </a:buClr>
              <a:buSzPct val="100000"/>
              <a:buFont typeface="Arial"/>
              <a:buChar char="▪"/>
            </a:pPr>
            <a:r>
              <a:rPr lang="en-US" sz="2800" b="0" i="0" u="none" strike="noStrike" cap="none" baseline="0">
                <a:solidFill>
                  <a:schemeClr val="dk1"/>
                </a:solidFill>
                <a:latin typeface="Arial"/>
                <a:ea typeface="Arial"/>
                <a:cs typeface="Arial"/>
                <a:sym typeface="Arial"/>
              </a:rPr>
              <a:t>Fewer storage locations to save time and space</a:t>
            </a:r>
          </a:p>
          <a:p>
            <a:pPr marL="342900" marR="0" lvl="0" indent="-342900" algn="l" rtl="0">
              <a:lnSpc>
                <a:spcPct val="80000"/>
              </a:lnSpc>
              <a:spcBef>
                <a:spcPts val="640"/>
              </a:spcBef>
              <a:spcAft>
                <a:spcPts val="0"/>
              </a:spcAft>
              <a:buClr>
                <a:srgbClr val="000080"/>
              </a:buClr>
              <a:buSzPct val="100000"/>
              <a:buFont typeface="Arial"/>
              <a:buChar char="▪"/>
            </a:pPr>
            <a:r>
              <a:rPr lang="en-US" sz="3200" b="0" i="0" u="none" strike="noStrike" cap="none" baseline="0">
                <a:solidFill>
                  <a:schemeClr val="dk1"/>
                </a:solidFill>
                <a:latin typeface="Arial"/>
                <a:ea typeface="Arial"/>
                <a:cs typeface="Arial"/>
                <a:sym typeface="Arial"/>
              </a:rPr>
              <a:t>Most high-level languages provide 2 or more formats</a:t>
            </a:r>
          </a:p>
          <a:p>
            <a:pPr marL="742950" marR="0" lvl="1" indent="-285750" algn="l" rtl="0">
              <a:lnSpc>
                <a:spcPct val="80000"/>
              </a:lnSpc>
              <a:spcBef>
                <a:spcPts val="560"/>
              </a:spcBef>
              <a:spcAft>
                <a:spcPts val="0"/>
              </a:spcAft>
              <a:buClr>
                <a:srgbClr val="FF9F11"/>
              </a:buClr>
              <a:buSzPct val="100000"/>
              <a:buFont typeface="Arial"/>
              <a:buChar char="▪"/>
            </a:pPr>
            <a:r>
              <a:rPr lang="en-US" sz="2800" b="0" i="0" u="none" strike="noStrike" cap="none" baseline="0">
                <a:solidFill>
                  <a:schemeClr val="dk1"/>
                </a:solidFill>
                <a:latin typeface="Arial"/>
                <a:ea typeface="Arial"/>
                <a:cs typeface="Arial"/>
                <a:sym typeface="Arial"/>
              </a:rPr>
              <a:t>Short integer (16 bits) </a:t>
            </a:r>
          </a:p>
          <a:p>
            <a:pPr marL="742950" marR="0" lvl="1" indent="-285750" algn="l" rtl="0">
              <a:lnSpc>
                <a:spcPct val="80000"/>
              </a:lnSpc>
              <a:spcBef>
                <a:spcPts val="560"/>
              </a:spcBef>
              <a:spcAft>
                <a:spcPts val="0"/>
              </a:spcAft>
              <a:buClr>
                <a:srgbClr val="FF9F11"/>
              </a:buClr>
              <a:buSzPct val="100000"/>
              <a:buFont typeface="Arial"/>
              <a:buChar char="▪"/>
            </a:pPr>
            <a:r>
              <a:rPr lang="en-US" sz="2800" b="0" i="0" u="none" strike="noStrike" cap="none" baseline="0">
                <a:solidFill>
                  <a:schemeClr val="dk1"/>
                </a:solidFill>
                <a:latin typeface="Arial"/>
                <a:ea typeface="Arial"/>
                <a:cs typeface="Arial"/>
                <a:sym typeface="Arial"/>
              </a:rPr>
              <a:t>Long integer (64 bits)</a:t>
            </a:r>
          </a:p>
        </p:txBody>
      </p:sp>
      <p:sp>
        <p:nvSpPr>
          <p:cNvPr id="673" name="Shape 673"/>
          <p:cNvSpPr txBox="1"/>
          <p:nvPr/>
        </p:nvSpPr>
        <p:spPr>
          <a:xfrm>
            <a:off x="762000" y="6248400"/>
            <a:ext cx="3657600" cy="476249"/>
          </a:xfrm>
          <a:prstGeom prst="rect">
            <a:avLst/>
          </a:prstGeom>
          <a:noFill/>
          <a:ln>
            <a:noFill/>
          </a:ln>
        </p:spPr>
        <p:txBody>
          <a:bodyPr lIns="91425" tIns="45700" rIns="91425" bIns="45700" anchor="t"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1400" b="0" i="0" u="none" strike="noStrike" cap="none" baseline="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677"/>
        <p:cNvGrpSpPr/>
        <p:nvPr/>
      </p:nvGrpSpPr>
      <p:grpSpPr>
        <a:xfrm>
          <a:off x="0" y="0"/>
          <a:ext cx="0" cy="0"/>
          <a:chOff x="0" y="0"/>
          <a:chExt cx="0" cy="0"/>
        </a:xfrm>
      </p:grpSpPr>
      <p:sp>
        <p:nvSpPr>
          <p:cNvPr id="678" name="Shape 678"/>
          <p:cNvSpPr txBox="1"/>
          <p:nvPr/>
        </p:nvSpPr>
        <p:spPr>
          <a:xfrm>
            <a:off x="6553200" y="6245225"/>
            <a:ext cx="2133599" cy="476249"/>
          </a:xfrm>
          <a:prstGeom prst="rect">
            <a:avLst/>
          </a:prstGeom>
          <a:noFill/>
          <a:ln>
            <a:noFill/>
          </a:ln>
        </p:spPr>
        <p:txBody>
          <a:bodyPr lIns="91425" tIns="45700" rIns="91425" bIns="45700" anchor="t" anchorCtr="0">
            <a:normAutofit/>
          </a:bodyPr>
          <a:lstStyle/>
          <a:p>
            <a:pPr marL="0" marR="0" lvl="0" indent="0" algn="r" rtl="0">
              <a:lnSpc>
                <a:spcPct val="100000"/>
              </a:lnSpc>
              <a:spcBef>
                <a:spcPts val="0"/>
              </a:spcBef>
              <a:spcAft>
                <a:spcPts val="0"/>
              </a:spcAft>
              <a:buClr>
                <a:srgbClr val="FF9F11"/>
              </a:buClr>
              <a:buSzPct val="25000"/>
              <a:buFont typeface="Arial"/>
              <a:buNone/>
            </a:pPr>
            <a:r>
              <a:rPr lang="en-US" sz="1400" b="0" i="0" u="none" strike="noStrike" cap="none" baseline="0">
                <a:solidFill>
                  <a:srgbClr val="FF9F11"/>
                </a:solidFill>
                <a:latin typeface="Arial"/>
                <a:ea typeface="Arial"/>
                <a:cs typeface="Arial"/>
                <a:sym typeface="Arial"/>
              </a:rPr>
              <a:t>5-*</a:t>
            </a:r>
          </a:p>
        </p:txBody>
      </p:sp>
      <p:sp>
        <p:nvSpPr>
          <p:cNvPr id="679" name="Shape 679"/>
          <p:cNvSpPr txBox="1">
            <a:spLocks noGrp="1"/>
          </p:cNvSpPr>
          <p:nvPr>
            <p:ph type="title"/>
          </p:nvPr>
        </p:nvSpPr>
        <p:spPr>
          <a:xfrm>
            <a:off x="762000" y="274637"/>
            <a:ext cx="7924799" cy="1143000"/>
          </a:xfrm>
          <a:prstGeom prst="rect">
            <a:avLst/>
          </a:prstGeom>
          <a:noFill/>
          <a:ln>
            <a:noFill/>
          </a:ln>
        </p:spPr>
        <p:txBody>
          <a:bodyPr lIns="91425" tIns="45700" rIns="91425" bIns="45700" anchor="ctr"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4000" b="1" i="0" u="none" strike="noStrike" cap="none" baseline="0">
                <a:solidFill>
                  <a:srgbClr val="000080"/>
                </a:solidFill>
                <a:latin typeface="Arial"/>
                <a:ea typeface="Arial"/>
                <a:cs typeface="Arial"/>
                <a:sym typeface="Arial"/>
              </a:rPr>
              <a:t>Programming Considerations</a:t>
            </a:r>
          </a:p>
        </p:txBody>
      </p:sp>
      <p:sp>
        <p:nvSpPr>
          <p:cNvPr id="680" name="Shape 680"/>
          <p:cNvSpPr txBox="1">
            <a:spLocks noGrp="1"/>
          </p:cNvSpPr>
          <p:nvPr>
            <p:ph type="body" idx="1"/>
          </p:nvPr>
        </p:nvSpPr>
        <p:spPr>
          <a:xfrm>
            <a:off x="914400" y="1524000"/>
            <a:ext cx="7924799" cy="4572000"/>
          </a:xfrm>
          <a:prstGeom prst="rect">
            <a:avLst/>
          </a:prstGeom>
          <a:noFill/>
          <a:ln>
            <a:noFill/>
          </a:ln>
        </p:spPr>
        <p:txBody>
          <a:bodyPr lIns="91425" tIns="45700" rIns="91425" bIns="45700" anchor="t" anchorCtr="0">
            <a:normAutofit/>
          </a:bodyPr>
          <a:lstStyle/>
          <a:p>
            <a:pPr marL="342900" marR="0" lvl="0" indent="-342900" algn="l" rtl="0">
              <a:lnSpc>
                <a:spcPct val="100000"/>
              </a:lnSpc>
              <a:spcBef>
                <a:spcPts val="0"/>
              </a:spcBef>
              <a:spcAft>
                <a:spcPts val="0"/>
              </a:spcAft>
              <a:buClr>
                <a:srgbClr val="000080"/>
              </a:buClr>
              <a:buSzPct val="100000"/>
              <a:buFont typeface="Arial"/>
              <a:buChar char="▪"/>
            </a:pPr>
            <a:r>
              <a:rPr lang="en-US" sz="3600" b="0" i="0" u="none" strike="noStrike" cap="none" baseline="0">
                <a:solidFill>
                  <a:schemeClr val="dk1"/>
                </a:solidFill>
                <a:latin typeface="Arial"/>
                <a:ea typeface="Arial"/>
                <a:cs typeface="Arial"/>
                <a:sym typeface="Arial"/>
              </a:rPr>
              <a:t>Real numbers</a:t>
            </a:r>
          </a:p>
          <a:p>
            <a:pPr marL="742950" marR="0" lvl="1" indent="-285750" algn="l" rtl="0">
              <a:lnSpc>
                <a:spcPct val="100000"/>
              </a:lnSpc>
              <a:spcBef>
                <a:spcPts val="640"/>
              </a:spcBef>
              <a:spcAft>
                <a:spcPts val="0"/>
              </a:spcAft>
              <a:buClr>
                <a:srgbClr val="FF9F11"/>
              </a:buClr>
              <a:buSzPct val="100000"/>
              <a:buFont typeface="Arial"/>
              <a:buChar char="▪"/>
            </a:pPr>
            <a:r>
              <a:rPr lang="en-US" sz="3200" b="0" i="0" u="none" strike="noStrike" cap="none" baseline="0">
                <a:solidFill>
                  <a:schemeClr val="dk1"/>
                </a:solidFill>
                <a:latin typeface="Arial"/>
                <a:ea typeface="Arial"/>
                <a:cs typeface="Arial"/>
                <a:sym typeface="Arial"/>
              </a:rPr>
              <a:t>Variable or constant has fractional part</a:t>
            </a:r>
          </a:p>
          <a:p>
            <a:pPr marL="742950" marR="0" lvl="1" indent="-285750" algn="l" rtl="0">
              <a:lnSpc>
                <a:spcPct val="100000"/>
              </a:lnSpc>
              <a:spcBef>
                <a:spcPts val="640"/>
              </a:spcBef>
              <a:spcAft>
                <a:spcPts val="0"/>
              </a:spcAft>
              <a:buClr>
                <a:srgbClr val="FF9F11"/>
              </a:buClr>
              <a:buSzPct val="100000"/>
              <a:buFont typeface="Arial"/>
              <a:buChar char="▪"/>
            </a:pPr>
            <a:r>
              <a:rPr lang="en-US" sz="3200" b="0" i="0" u="none" strike="noStrike" cap="none" baseline="0">
                <a:solidFill>
                  <a:schemeClr val="dk1"/>
                </a:solidFill>
                <a:latin typeface="Arial"/>
                <a:ea typeface="Arial"/>
                <a:cs typeface="Arial"/>
                <a:sym typeface="Arial"/>
              </a:rPr>
              <a:t>Numbers take on very large or very small values outside integer range </a:t>
            </a:r>
          </a:p>
          <a:p>
            <a:pPr marL="742950" marR="0" lvl="1" indent="-285750" algn="l" rtl="0">
              <a:lnSpc>
                <a:spcPct val="100000"/>
              </a:lnSpc>
              <a:spcBef>
                <a:spcPts val="640"/>
              </a:spcBef>
              <a:spcAft>
                <a:spcPts val="0"/>
              </a:spcAft>
              <a:buClr>
                <a:srgbClr val="FF9F11"/>
              </a:buClr>
              <a:buSzPct val="100000"/>
              <a:buFont typeface="Arial"/>
              <a:buChar char="▪"/>
            </a:pPr>
            <a:r>
              <a:rPr lang="en-US" sz="3200" b="0" i="0" u="none" strike="noStrike" cap="none" baseline="0">
                <a:solidFill>
                  <a:schemeClr val="dk1"/>
                </a:solidFill>
                <a:latin typeface="Arial"/>
                <a:ea typeface="Arial"/>
                <a:cs typeface="Arial"/>
                <a:sym typeface="Arial"/>
              </a:rPr>
              <a:t>Program should use least precision sufficient for the task</a:t>
            </a:r>
          </a:p>
          <a:p>
            <a:pPr marL="742950" marR="0" lvl="1" indent="-285750" algn="l" rtl="0">
              <a:lnSpc>
                <a:spcPct val="100000"/>
              </a:lnSpc>
              <a:spcBef>
                <a:spcPts val="640"/>
              </a:spcBef>
              <a:spcAft>
                <a:spcPts val="0"/>
              </a:spcAft>
              <a:buClr>
                <a:srgbClr val="FF9F11"/>
              </a:buClr>
              <a:buSzPct val="100000"/>
              <a:buFont typeface="Arial"/>
              <a:buChar char="▪"/>
            </a:pPr>
            <a:r>
              <a:rPr lang="en-US" sz="3200" b="0" i="0" u="none" strike="noStrike" cap="none" baseline="0">
                <a:solidFill>
                  <a:schemeClr val="dk1"/>
                </a:solidFill>
                <a:latin typeface="Arial"/>
                <a:ea typeface="Arial"/>
                <a:cs typeface="Arial"/>
                <a:sym typeface="Arial"/>
              </a:rPr>
              <a:t>Packed decimal attractive alternative for business applications</a:t>
            </a:r>
          </a:p>
        </p:txBody>
      </p:sp>
      <p:sp>
        <p:nvSpPr>
          <p:cNvPr id="681" name="Shape 681"/>
          <p:cNvSpPr txBox="1"/>
          <p:nvPr/>
        </p:nvSpPr>
        <p:spPr>
          <a:xfrm>
            <a:off x="762000" y="6248400"/>
            <a:ext cx="3657600" cy="476249"/>
          </a:xfrm>
          <a:prstGeom prst="rect">
            <a:avLst/>
          </a:prstGeom>
          <a:noFill/>
          <a:ln>
            <a:noFill/>
          </a:ln>
        </p:spPr>
        <p:txBody>
          <a:bodyPr lIns="91425" tIns="45700" rIns="91425" bIns="45700" anchor="t"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1400" b="0" i="0" u="none" strike="noStrike" cap="none" baseline="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685"/>
        <p:cNvGrpSpPr/>
        <p:nvPr/>
      </p:nvGrpSpPr>
      <p:grpSpPr>
        <a:xfrm>
          <a:off x="0" y="0"/>
          <a:ext cx="0" cy="0"/>
          <a:chOff x="0" y="0"/>
          <a:chExt cx="0" cy="0"/>
        </a:xfrm>
      </p:grpSpPr>
      <p:sp>
        <p:nvSpPr>
          <p:cNvPr id="686" name="Shape 686"/>
          <p:cNvSpPr txBox="1">
            <a:spLocks noGrp="1"/>
          </p:cNvSpPr>
          <p:nvPr>
            <p:ph type="title"/>
          </p:nvPr>
        </p:nvSpPr>
        <p:spPr>
          <a:xfrm>
            <a:off x="762000" y="274637"/>
            <a:ext cx="7924799" cy="1143000"/>
          </a:xfrm>
          <a:prstGeom prst="rect">
            <a:avLst/>
          </a:prstGeom>
          <a:noFill/>
          <a:ln>
            <a:noFill/>
          </a:ln>
        </p:spPr>
        <p:txBody>
          <a:bodyPr lIns="91425" tIns="45700" rIns="91425" bIns="45700" anchor="ctr"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3600" b="1" i="0" u="none" strike="noStrike" cap="none" baseline="0">
                <a:solidFill>
                  <a:srgbClr val="000080"/>
                </a:solidFill>
                <a:latin typeface="Arial"/>
                <a:ea typeface="Arial"/>
                <a:cs typeface="Arial"/>
                <a:sym typeface="Arial"/>
              </a:rPr>
              <a:t>Copyright 2010 John Wiley &amp; Sons</a:t>
            </a:r>
          </a:p>
        </p:txBody>
      </p:sp>
      <p:sp>
        <p:nvSpPr>
          <p:cNvPr id="687" name="Shape 687"/>
          <p:cNvSpPr txBox="1">
            <a:spLocks noGrp="1"/>
          </p:cNvSpPr>
          <p:nvPr>
            <p:ph type="body" idx="1"/>
          </p:nvPr>
        </p:nvSpPr>
        <p:spPr>
          <a:xfrm>
            <a:off x="914400" y="1524000"/>
            <a:ext cx="7772400" cy="4525961"/>
          </a:xfrm>
          <a:prstGeom prst="rect">
            <a:avLst/>
          </a:prstGeom>
          <a:noFill/>
          <a:ln>
            <a:noFill/>
          </a:ln>
        </p:spPr>
        <p:txBody>
          <a:bodyPr lIns="91425" tIns="45700" rIns="91425" bIns="45700" anchor="t" anchorCtr="0">
            <a:normAutofit/>
          </a:bodyPr>
          <a:lstStyle/>
          <a:p>
            <a:pPr marL="0" marR="0" lvl="0" indent="0" algn="l" rtl="0">
              <a:lnSpc>
                <a:spcPct val="90000"/>
              </a:lnSpc>
              <a:spcBef>
                <a:spcPts val="0"/>
              </a:spcBef>
              <a:spcAft>
                <a:spcPts val="0"/>
              </a:spcAft>
              <a:buClr>
                <a:srgbClr val="000080"/>
              </a:buClr>
              <a:buSzPct val="25000"/>
              <a:buFont typeface="Arial"/>
              <a:buNone/>
            </a:pPr>
            <a:r>
              <a:rPr lang="en-US" sz="2400" b="0" i="0" u="none" strike="noStrike" cap="none" baseline="0">
                <a:solidFill>
                  <a:schemeClr val="dk1"/>
                </a:solidFill>
                <a:latin typeface="Arial"/>
                <a:ea typeface="Arial"/>
                <a:cs typeface="Arial"/>
                <a:sym typeface="Arial"/>
              </a:rPr>
              <a:t>All rights reserved.  Reproduction or translation of this work beyond that permitted in section 117 of the 1976 United States Copyright Act without express permission of the copyright owner is unlawful.  Request for further information should be addressed to the Permissions Department, John Wiley &amp; Sons, Inc.  The purchaser may make back-up copies for his/her own use only and not for distribution or resale.  The Publisher assumes no responsibility for errors, omissions, or damages caused by the use of these programs or from the use of the information contained herein.”  </a:t>
            </a:r>
          </a:p>
        </p:txBody>
      </p:sp>
      <p:sp>
        <p:nvSpPr>
          <p:cNvPr id="688" name="Shape 688"/>
          <p:cNvSpPr txBox="1"/>
          <p:nvPr/>
        </p:nvSpPr>
        <p:spPr>
          <a:xfrm>
            <a:off x="6553200" y="6245225"/>
            <a:ext cx="2133599" cy="476249"/>
          </a:xfrm>
          <a:prstGeom prst="rect">
            <a:avLst/>
          </a:prstGeom>
          <a:noFill/>
          <a:ln>
            <a:noFill/>
          </a:ln>
        </p:spPr>
        <p:txBody>
          <a:bodyPr lIns="91425" tIns="45700" rIns="91425" bIns="45700" anchor="t" anchorCtr="0">
            <a:normAutofit/>
          </a:bodyPr>
          <a:lstStyle/>
          <a:p>
            <a:pPr marL="0" marR="0" lvl="0" indent="0" algn="r" rtl="0">
              <a:lnSpc>
                <a:spcPct val="100000"/>
              </a:lnSpc>
              <a:spcBef>
                <a:spcPts val="0"/>
              </a:spcBef>
              <a:spcAft>
                <a:spcPts val="0"/>
              </a:spcAft>
              <a:buClr>
                <a:srgbClr val="FF9F11"/>
              </a:buClr>
              <a:buSzPct val="25000"/>
              <a:buFont typeface="Arial"/>
              <a:buNone/>
            </a:pPr>
            <a:r>
              <a:rPr lang="en-US" sz="1400" b="0" i="0" u="none" strike="noStrike" cap="none" baseline="0">
                <a:solidFill>
                  <a:srgbClr val="FF9F11"/>
                </a:solidFill>
                <a:latin typeface="Arial"/>
                <a:ea typeface="Arial"/>
                <a:cs typeface="Arial"/>
                <a:sym typeface="Arial"/>
              </a:rPr>
              <a:t>5-*</a:t>
            </a:r>
          </a:p>
        </p:txBody>
      </p:sp>
      <p:sp>
        <p:nvSpPr>
          <p:cNvPr id="689" name="Shape 689"/>
          <p:cNvSpPr txBox="1"/>
          <p:nvPr/>
        </p:nvSpPr>
        <p:spPr>
          <a:xfrm>
            <a:off x="762000" y="6248400"/>
            <a:ext cx="3657600" cy="476249"/>
          </a:xfrm>
          <a:prstGeom prst="rect">
            <a:avLst/>
          </a:prstGeom>
          <a:noFill/>
          <a:ln>
            <a:noFill/>
          </a:ln>
        </p:spPr>
        <p:txBody>
          <a:bodyPr lIns="91425" tIns="45700" rIns="91425" bIns="45700" anchor="t"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1400" b="0" i="0" u="none" strike="noStrike" cap="none" baseline="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49"/>
        <p:cNvGrpSpPr/>
        <p:nvPr/>
      </p:nvGrpSpPr>
      <p:grpSpPr>
        <a:xfrm>
          <a:off x="0" y="0"/>
          <a:ext cx="0" cy="0"/>
          <a:chOff x="0" y="0"/>
          <a:chExt cx="0" cy="0"/>
        </a:xfrm>
      </p:grpSpPr>
      <p:sp>
        <p:nvSpPr>
          <p:cNvPr id="250" name="Shape 250"/>
          <p:cNvSpPr txBox="1">
            <a:spLocks noGrp="1"/>
          </p:cNvSpPr>
          <p:nvPr>
            <p:ph type="title"/>
          </p:nvPr>
        </p:nvSpPr>
        <p:spPr>
          <a:xfrm>
            <a:off x="762000" y="274637"/>
            <a:ext cx="7924799" cy="1143000"/>
          </a:xfrm>
          <a:prstGeom prst="rect">
            <a:avLst/>
          </a:prstGeom>
          <a:noFill/>
          <a:ln>
            <a:noFill/>
          </a:ln>
        </p:spPr>
        <p:txBody>
          <a:bodyPr lIns="91425" tIns="45700" rIns="91425" bIns="45700" anchor="ctr"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4400" b="1" i="0" u="none" strike="noStrike" cap="none" baseline="0">
                <a:solidFill>
                  <a:srgbClr val="000080"/>
                </a:solidFill>
                <a:latin typeface="Arial"/>
                <a:ea typeface="Arial"/>
                <a:cs typeface="Arial"/>
                <a:sym typeface="Arial"/>
              </a:rPr>
              <a:t>Conventional Binary vs. BCD</a:t>
            </a:r>
          </a:p>
        </p:txBody>
      </p:sp>
      <p:sp>
        <p:nvSpPr>
          <p:cNvPr id="251" name="Shape 251"/>
          <p:cNvSpPr txBox="1">
            <a:spLocks noGrp="1"/>
          </p:cNvSpPr>
          <p:nvPr>
            <p:ph type="body" idx="1"/>
          </p:nvPr>
        </p:nvSpPr>
        <p:spPr>
          <a:xfrm>
            <a:off x="914400" y="1524000"/>
            <a:ext cx="7772400" cy="4525961"/>
          </a:xfrm>
          <a:prstGeom prst="rect">
            <a:avLst/>
          </a:prstGeom>
          <a:noFill/>
          <a:ln>
            <a:noFill/>
          </a:ln>
        </p:spPr>
        <p:txBody>
          <a:bodyPr lIns="91425" tIns="45700" rIns="91425" bIns="45700" anchor="t" anchorCtr="0">
            <a:normAutofit/>
          </a:bodyPr>
          <a:lstStyle/>
          <a:p>
            <a:pPr marL="342900" marR="0" lvl="0" indent="-342900" algn="l" rtl="0">
              <a:lnSpc>
                <a:spcPct val="100000"/>
              </a:lnSpc>
              <a:spcBef>
                <a:spcPts val="0"/>
              </a:spcBef>
              <a:spcAft>
                <a:spcPts val="0"/>
              </a:spcAft>
              <a:buClr>
                <a:srgbClr val="000080"/>
              </a:buClr>
              <a:buSzPct val="100000"/>
              <a:buFont typeface="Arial"/>
              <a:buChar char="▪"/>
            </a:pPr>
            <a:r>
              <a:rPr lang="en-US" sz="3200" b="0" i="0" u="none" strike="noStrike" cap="none" baseline="0">
                <a:solidFill>
                  <a:schemeClr val="dk1"/>
                </a:solidFill>
                <a:latin typeface="Arial"/>
                <a:ea typeface="Arial"/>
                <a:cs typeface="Arial"/>
                <a:sym typeface="Arial"/>
              </a:rPr>
              <a:t>Binary representation generally preferred</a:t>
            </a:r>
          </a:p>
          <a:p>
            <a:pPr marL="742950" marR="0" lvl="1" indent="-285750" algn="l" rtl="0">
              <a:lnSpc>
                <a:spcPct val="100000"/>
              </a:lnSpc>
              <a:spcBef>
                <a:spcPts val="560"/>
              </a:spcBef>
              <a:spcAft>
                <a:spcPts val="0"/>
              </a:spcAft>
              <a:buClr>
                <a:srgbClr val="FF9F11"/>
              </a:buClr>
              <a:buSzPct val="100000"/>
              <a:buFont typeface="Arial"/>
              <a:buChar char="▪"/>
            </a:pPr>
            <a:r>
              <a:rPr lang="en-US" sz="2800" b="0" i="0" u="none" strike="noStrike" cap="none" baseline="0">
                <a:solidFill>
                  <a:schemeClr val="dk1"/>
                </a:solidFill>
                <a:latin typeface="Arial"/>
                <a:ea typeface="Arial"/>
                <a:cs typeface="Arial"/>
                <a:sym typeface="Arial"/>
              </a:rPr>
              <a:t>Greater range of value for given number of bits</a:t>
            </a:r>
          </a:p>
          <a:p>
            <a:pPr marL="742950" marR="0" lvl="1" indent="-285750" algn="l" rtl="0">
              <a:lnSpc>
                <a:spcPct val="100000"/>
              </a:lnSpc>
              <a:spcBef>
                <a:spcPts val="560"/>
              </a:spcBef>
              <a:spcAft>
                <a:spcPts val="0"/>
              </a:spcAft>
              <a:buClr>
                <a:srgbClr val="FF9F11"/>
              </a:buClr>
              <a:buSzPct val="100000"/>
              <a:buFont typeface="Arial"/>
              <a:buChar char="▪"/>
            </a:pPr>
            <a:r>
              <a:rPr lang="en-US" sz="2800" b="0" i="0" u="none" strike="noStrike" cap="none" baseline="0">
                <a:solidFill>
                  <a:schemeClr val="dk1"/>
                </a:solidFill>
                <a:latin typeface="Arial"/>
                <a:ea typeface="Arial"/>
                <a:cs typeface="Arial"/>
                <a:sym typeface="Arial"/>
              </a:rPr>
              <a:t>Calculations easier</a:t>
            </a:r>
          </a:p>
          <a:p>
            <a:pPr marL="342900" marR="0" lvl="0" indent="-342900" algn="l" rtl="0">
              <a:lnSpc>
                <a:spcPct val="100000"/>
              </a:lnSpc>
              <a:spcBef>
                <a:spcPts val="640"/>
              </a:spcBef>
              <a:spcAft>
                <a:spcPts val="0"/>
              </a:spcAft>
              <a:buClr>
                <a:srgbClr val="000080"/>
              </a:buClr>
              <a:buSzPct val="100000"/>
              <a:buFont typeface="Arial"/>
              <a:buChar char="▪"/>
            </a:pPr>
            <a:r>
              <a:rPr lang="en-US" sz="3200" b="0" i="0" u="none" strike="noStrike" cap="none" baseline="0">
                <a:solidFill>
                  <a:schemeClr val="dk1"/>
                </a:solidFill>
                <a:latin typeface="Arial"/>
                <a:ea typeface="Arial"/>
                <a:cs typeface="Arial"/>
                <a:sym typeface="Arial"/>
              </a:rPr>
              <a:t>BCD often used in business applications to maintain decimal rounding and decimal precision</a:t>
            </a:r>
          </a:p>
        </p:txBody>
      </p:sp>
      <p:sp>
        <p:nvSpPr>
          <p:cNvPr id="252" name="Shape 252"/>
          <p:cNvSpPr txBox="1"/>
          <p:nvPr/>
        </p:nvSpPr>
        <p:spPr>
          <a:xfrm>
            <a:off x="6553200" y="6245225"/>
            <a:ext cx="2133599" cy="476249"/>
          </a:xfrm>
          <a:prstGeom prst="rect">
            <a:avLst/>
          </a:prstGeom>
          <a:noFill/>
          <a:ln>
            <a:noFill/>
          </a:ln>
        </p:spPr>
        <p:txBody>
          <a:bodyPr lIns="91425" tIns="45700" rIns="91425" bIns="45700" anchor="t" anchorCtr="0">
            <a:normAutofit/>
          </a:bodyPr>
          <a:lstStyle/>
          <a:p>
            <a:pPr marL="0" marR="0" lvl="0" indent="0" algn="r" rtl="0">
              <a:lnSpc>
                <a:spcPct val="100000"/>
              </a:lnSpc>
              <a:spcBef>
                <a:spcPts val="0"/>
              </a:spcBef>
              <a:spcAft>
                <a:spcPts val="0"/>
              </a:spcAft>
              <a:buClr>
                <a:srgbClr val="FF9F11"/>
              </a:buClr>
              <a:buSzPct val="25000"/>
              <a:buFont typeface="Arial"/>
              <a:buNone/>
            </a:pPr>
            <a:r>
              <a:rPr lang="en-US" sz="1400" b="0" i="0" u="none" strike="noStrike" cap="none" baseline="0">
                <a:solidFill>
                  <a:srgbClr val="FF9F11"/>
                </a:solidFill>
                <a:latin typeface="Arial"/>
                <a:ea typeface="Arial"/>
                <a:cs typeface="Arial"/>
                <a:sym typeface="Arial"/>
              </a:rPr>
              <a:t>5-*</a:t>
            </a:r>
          </a:p>
        </p:txBody>
      </p:sp>
      <p:sp>
        <p:nvSpPr>
          <p:cNvPr id="253" name="Shape 253"/>
          <p:cNvSpPr txBox="1"/>
          <p:nvPr/>
        </p:nvSpPr>
        <p:spPr>
          <a:xfrm>
            <a:off x="762000" y="6248400"/>
            <a:ext cx="3657600" cy="476249"/>
          </a:xfrm>
          <a:prstGeom prst="rect">
            <a:avLst/>
          </a:prstGeom>
          <a:noFill/>
          <a:ln>
            <a:noFill/>
          </a:ln>
        </p:spPr>
        <p:txBody>
          <a:bodyPr lIns="91425" tIns="45700" rIns="91425" bIns="45700" anchor="t"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1400" b="0" i="0" u="none" strike="noStrike" cap="none" baseline="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57"/>
        <p:cNvGrpSpPr/>
        <p:nvPr/>
      </p:nvGrpSpPr>
      <p:grpSpPr>
        <a:xfrm>
          <a:off x="0" y="0"/>
          <a:ext cx="0" cy="0"/>
          <a:chOff x="0" y="0"/>
          <a:chExt cx="0" cy="0"/>
        </a:xfrm>
      </p:grpSpPr>
      <p:sp>
        <p:nvSpPr>
          <p:cNvPr id="258" name="Shape 258"/>
          <p:cNvSpPr txBox="1">
            <a:spLocks noGrp="1"/>
          </p:cNvSpPr>
          <p:nvPr>
            <p:ph type="title"/>
          </p:nvPr>
        </p:nvSpPr>
        <p:spPr>
          <a:xfrm>
            <a:off x="762000" y="274637"/>
            <a:ext cx="7924799" cy="1143000"/>
          </a:xfrm>
          <a:prstGeom prst="rect">
            <a:avLst/>
          </a:prstGeom>
          <a:noFill/>
          <a:ln>
            <a:noFill/>
          </a:ln>
        </p:spPr>
        <p:txBody>
          <a:bodyPr lIns="91425" tIns="45700" rIns="91425" bIns="45700" anchor="ctr"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4400" b="1" i="0" u="none" strike="noStrike" cap="none" baseline="0">
                <a:solidFill>
                  <a:srgbClr val="000080"/>
                </a:solidFill>
                <a:latin typeface="Arial"/>
                <a:ea typeface="Arial"/>
                <a:cs typeface="Arial"/>
                <a:sym typeface="Arial"/>
              </a:rPr>
              <a:t>Simple BCD Multiplication</a:t>
            </a:r>
          </a:p>
        </p:txBody>
      </p:sp>
      <p:pic>
        <p:nvPicPr>
          <p:cNvPr id="259" name="Shape 259"/>
          <p:cNvPicPr preferRelativeResize="0"/>
          <p:nvPr/>
        </p:nvPicPr>
        <p:blipFill rotWithShape="1">
          <a:blip r:embed="rId3">
            <a:alphaModFix/>
          </a:blip>
          <a:srcRect/>
          <a:stretch/>
        </p:blipFill>
        <p:spPr>
          <a:xfrm>
            <a:off x="990600" y="1905000"/>
            <a:ext cx="7696199" cy="3259137"/>
          </a:xfrm>
          <a:prstGeom prst="rect">
            <a:avLst/>
          </a:prstGeom>
          <a:noFill/>
          <a:ln>
            <a:noFill/>
          </a:ln>
        </p:spPr>
      </p:pic>
      <p:sp>
        <p:nvSpPr>
          <p:cNvPr id="260" name="Shape 260"/>
          <p:cNvSpPr txBox="1"/>
          <p:nvPr/>
        </p:nvSpPr>
        <p:spPr>
          <a:xfrm>
            <a:off x="6553200" y="6245225"/>
            <a:ext cx="2133599" cy="476249"/>
          </a:xfrm>
          <a:prstGeom prst="rect">
            <a:avLst/>
          </a:prstGeom>
          <a:noFill/>
          <a:ln>
            <a:noFill/>
          </a:ln>
        </p:spPr>
        <p:txBody>
          <a:bodyPr lIns="91425" tIns="45700" rIns="91425" bIns="45700" anchor="t" anchorCtr="0">
            <a:normAutofit/>
          </a:bodyPr>
          <a:lstStyle/>
          <a:p>
            <a:pPr marL="0" marR="0" lvl="0" indent="0" algn="r" rtl="0">
              <a:lnSpc>
                <a:spcPct val="100000"/>
              </a:lnSpc>
              <a:spcBef>
                <a:spcPts val="0"/>
              </a:spcBef>
              <a:spcAft>
                <a:spcPts val="0"/>
              </a:spcAft>
              <a:buClr>
                <a:srgbClr val="FF9F11"/>
              </a:buClr>
              <a:buSzPct val="25000"/>
              <a:buFont typeface="Arial"/>
              <a:buNone/>
            </a:pPr>
            <a:r>
              <a:rPr lang="en-US" sz="1400" b="0" i="0" u="none" strike="noStrike" cap="none" baseline="0">
                <a:solidFill>
                  <a:srgbClr val="FF9F11"/>
                </a:solidFill>
                <a:latin typeface="Arial"/>
                <a:ea typeface="Arial"/>
                <a:cs typeface="Arial"/>
                <a:sym typeface="Arial"/>
              </a:rPr>
              <a:t>5-*</a:t>
            </a:r>
          </a:p>
        </p:txBody>
      </p:sp>
      <p:sp>
        <p:nvSpPr>
          <p:cNvPr id="261" name="Shape 261"/>
          <p:cNvSpPr txBox="1"/>
          <p:nvPr/>
        </p:nvSpPr>
        <p:spPr>
          <a:xfrm>
            <a:off x="762000" y="6248400"/>
            <a:ext cx="3657600" cy="476249"/>
          </a:xfrm>
          <a:prstGeom prst="rect">
            <a:avLst/>
          </a:prstGeom>
          <a:noFill/>
          <a:ln>
            <a:noFill/>
          </a:ln>
        </p:spPr>
        <p:txBody>
          <a:bodyPr lIns="91425" tIns="45700" rIns="91425" bIns="45700" anchor="t"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1400" b="0" i="0" u="none" strike="noStrike" cap="none" baseline="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65"/>
        <p:cNvGrpSpPr/>
        <p:nvPr/>
      </p:nvGrpSpPr>
      <p:grpSpPr>
        <a:xfrm>
          <a:off x="0" y="0"/>
          <a:ext cx="0" cy="0"/>
          <a:chOff x="0" y="0"/>
          <a:chExt cx="0" cy="0"/>
        </a:xfrm>
      </p:grpSpPr>
      <p:sp>
        <p:nvSpPr>
          <p:cNvPr id="266" name="Shape 266"/>
          <p:cNvSpPr txBox="1"/>
          <p:nvPr/>
        </p:nvSpPr>
        <p:spPr>
          <a:xfrm>
            <a:off x="6553200" y="6245225"/>
            <a:ext cx="2133599" cy="476249"/>
          </a:xfrm>
          <a:prstGeom prst="rect">
            <a:avLst/>
          </a:prstGeom>
          <a:noFill/>
          <a:ln>
            <a:noFill/>
          </a:ln>
        </p:spPr>
        <p:txBody>
          <a:bodyPr lIns="91425" tIns="45700" rIns="91425" bIns="45700" anchor="t" anchorCtr="0">
            <a:normAutofit/>
          </a:bodyPr>
          <a:lstStyle/>
          <a:p>
            <a:pPr marL="0" marR="0" lvl="0" indent="0" algn="r" rtl="0">
              <a:lnSpc>
                <a:spcPct val="100000"/>
              </a:lnSpc>
              <a:spcBef>
                <a:spcPts val="0"/>
              </a:spcBef>
              <a:spcAft>
                <a:spcPts val="0"/>
              </a:spcAft>
              <a:buClr>
                <a:srgbClr val="FF9F11"/>
              </a:buClr>
              <a:buSzPct val="25000"/>
              <a:buFont typeface="Arial"/>
              <a:buNone/>
            </a:pPr>
            <a:r>
              <a:rPr lang="en-US" sz="1400" b="0" i="0" u="none" strike="noStrike" cap="none" baseline="0">
                <a:solidFill>
                  <a:srgbClr val="FF9F11"/>
                </a:solidFill>
                <a:latin typeface="Arial"/>
                <a:ea typeface="Arial"/>
                <a:cs typeface="Arial"/>
                <a:sym typeface="Arial"/>
              </a:rPr>
              <a:t>5-*</a:t>
            </a:r>
          </a:p>
        </p:txBody>
      </p:sp>
      <p:sp>
        <p:nvSpPr>
          <p:cNvPr id="267" name="Shape 267"/>
          <p:cNvSpPr txBox="1">
            <a:spLocks noGrp="1"/>
          </p:cNvSpPr>
          <p:nvPr>
            <p:ph type="title"/>
          </p:nvPr>
        </p:nvSpPr>
        <p:spPr>
          <a:xfrm>
            <a:off x="762000" y="274637"/>
            <a:ext cx="7924799" cy="1143000"/>
          </a:xfrm>
          <a:prstGeom prst="rect">
            <a:avLst/>
          </a:prstGeom>
          <a:noFill/>
          <a:ln>
            <a:noFill/>
          </a:ln>
        </p:spPr>
        <p:txBody>
          <a:bodyPr lIns="91425" tIns="45700" rIns="91425" bIns="45700" anchor="ctr"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4400" b="1" i="0" u="none" strike="noStrike" cap="none" baseline="0">
                <a:solidFill>
                  <a:srgbClr val="000080"/>
                </a:solidFill>
                <a:latin typeface="Arial"/>
                <a:ea typeface="Arial"/>
                <a:cs typeface="Arial"/>
                <a:sym typeface="Arial"/>
              </a:rPr>
              <a:t>Packed Decimal Format</a:t>
            </a:r>
          </a:p>
        </p:txBody>
      </p:sp>
      <p:sp>
        <p:nvSpPr>
          <p:cNvPr id="268" name="Shape 268"/>
          <p:cNvSpPr txBox="1">
            <a:spLocks noGrp="1"/>
          </p:cNvSpPr>
          <p:nvPr>
            <p:ph type="body" idx="1"/>
          </p:nvPr>
        </p:nvSpPr>
        <p:spPr>
          <a:xfrm>
            <a:off x="914400" y="1524000"/>
            <a:ext cx="7391399" cy="1904999"/>
          </a:xfrm>
          <a:prstGeom prst="rect">
            <a:avLst/>
          </a:prstGeom>
          <a:noFill/>
          <a:ln>
            <a:noFill/>
          </a:ln>
        </p:spPr>
        <p:txBody>
          <a:bodyPr lIns="91425" tIns="45700" rIns="91425" bIns="45700" anchor="t" anchorCtr="0">
            <a:normAutofit/>
          </a:bodyPr>
          <a:lstStyle/>
          <a:p>
            <a:pPr marL="342900" marR="0" lvl="0" indent="-342900" algn="l" rtl="0">
              <a:lnSpc>
                <a:spcPct val="100000"/>
              </a:lnSpc>
              <a:spcBef>
                <a:spcPts val="0"/>
              </a:spcBef>
              <a:spcAft>
                <a:spcPts val="0"/>
              </a:spcAft>
              <a:buClr>
                <a:srgbClr val="000080"/>
              </a:buClr>
              <a:buSzPct val="100000"/>
              <a:buFont typeface="Arial"/>
              <a:buChar char="▪"/>
            </a:pPr>
            <a:r>
              <a:rPr lang="en-US" sz="2400" b="0" i="0" u="none" strike="noStrike" cap="none" baseline="0">
                <a:solidFill>
                  <a:schemeClr val="dk1"/>
                </a:solidFill>
                <a:latin typeface="Arial"/>
                <a:ea typeface="Arial"/>
                <a:cs typeface="Arial"/>
                <a:sym typeface="Arial"/>
              </a:rPr>
              <a:t>Real numbers representing dollars and cents</a:t>
            </a:r>
          </a:p>
          <a:p>
            <a:pPr marL="342900" marR="0" lvl="0" indent="-342900" algn="l" rtl="0">
              <a:lnSpc>
                <a:spcPct val="100000"/>
              </a:lnSpc>
              <a:spcBef>
                <a:spcPts val="480"/>
              </a:spcBef>
              <a:spcAft>
                <a:spcPts val="0"/>
              </a:spcAft>
              <a:buClr>
                <a:srgbClr val="000080"/>
              </a:buClr>
              <a:buSzPct val="100000"/>
              <a:buFont typeface="Arial"/>
              <a:buChar char="▪"/>
            </a:pPr>
            <a:r>
              <a:rPr lang="en-US" sz="2400" b="0" i="0" u="none" strike="noStrike" cap="none" baseline="0">
                <a:solidFill>
                  <a:schemeClr val="dk1"/>
                </a:solidFill>
                <a:latin typeface="Arial"/>
                <a:ea typeface="Arial"/>
                <a:cs typeface="Arial"/>
                <a:sym typeface="Arial"/>
              </a:rPr>
              <a:t>Support by business-oriented languages like COBOL</a:t>
            </a:r>
          </a:p>
          <a:p>
            <a:pPr marL="342900" marR="0" lvl="0" indent="-342900" algn="l" rtl="0">
              <a:lnSpc>
                <a:spcPct val="100000"/>
              </a:lnSpc>
              <a:spcBef>
                <a:spcPts val="480"/>
              </a:spcBef>
              <a:spcAft>
                <a:spcPts val="0"/>
              </a:spcAft>
              <a:buClr>
                <a:srgbClr val="000080"/>
              </a:buClr>
              <a:buSzPct val="100000"/>
              <a:buFont typeface="Arial"/>
              <a:buChar char="▪"/>
            </a:pPr>
            <a:r>
              <a:rPr lang="en-US" sz="2400" b="0" i="0" u="none" strike="noStrike" cap="none" baseline="0">
                <a:solidFill>
                  <a:schemeClr val="dk1"/>
                </a:solidFill>
                <a:latin typeface="Arial"/>
                <a:ea typeface="Arial"/>
                <a:cs typeface="Arial"/>
                <a:sym typeface="Arial"/>
              </a:rPr>
              <a:t>IBM System 370/390 and Compaq Alpha</a:t>
            </a:r>
          </a:p>
        </p:txBody>
      </p:sp>
      <p:pic>
        <p:nvPicPr>
          <p:cNvPr id="269" name="Shape 269"/>
          <p:cNvPicPr preferRelativeResize="0"/>
          <p:nvPr/>
        </p:nvPicPr>
        <p:blipFill rotWithShape="1">
          <a:blip r:embed="rId3">
            <a:alphaModFix/>
          </a:blip>
          <a:srcRect/>
          <a:stretch/>
        </p:blipFill>
        <p:spPr>
          <a:xfrm>
            <a:off x="2057400" y="3505200"/>
            <a:ext cx="5089524" cy="2127249"/>
          </a:xfrm>
          <a:prstGeom prst="rect">
            <a:avLst/>
          </a:prstGeom>
          <a:noFill/>
          <a:ln>
            <a:noFill/>
          </a:ln>
        </p:spPr>
      </p:pic>
      <p:sp>
        <p:nvSpPr>
          <p:cNvPr id="270" name="Shape 270"/>
          <p:cNvSpPr txBox="1"/>
          <p:nvPr/>
        </p:nvSpPr>
        <p:spPr>
          <a:xfrm>
            <a:off x="762000" y="6248400"/>
            <a:ext cx="3352799" cy="476249"/>
          </a:xfrm>
          <a:prstGeom prst="rect">
            <a:avLst/>
          </a:prstGeom>
          <a:noFill/>
          <a:ln>
            <a:noFill/>
          </a:ln>
        </p:spPr>
        <p:txBody>
          <a:bodyPr lIns="91425" tIns="45700" rIns="91425" bIns="45700" anchor="t"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1400" b="0" i="0" u="none" strike="noStrike" cap="none" baseline="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sp>
        <p:nvSpPr>
          <p:cNvPr id="275" name="Shape 275"/>
          <p:cNvSpPr txBox="1">
            <a:spLocks noGrp="1"/>
          </p:cNvSpPr>
          <p:nvPr>
            <p:ph type="title"/>
          </p:nvPr>
        </p:nvSpPr>
        <p:spPr>
          <a:xfrm>
            <a:off x="762000" y="274637"/>
            <a:ext cx="7924799" cy="1143000"/>
          </a:xfrm>
          <a:prstGeom prst="rect">
            <a:avLst/>
          </a:prstGeom>
          <a:noFill/>
          <a:ln>
            <a:noFill/>
          </a:ln>
        </p:spPr>
        <p:txBody>
          <a:bodyPr lIns="91425" tIns="45700" rIns="91425" bIns="45700" anchor="ctr"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4000" b="1" i="0" u="none" strike="noStrike" cap="none" baseline="0">
                <a:solidFill>
                  <a:srgbClr val="000080"/>
                </a:solidFill>
                <a:latin typeface="Arial"/>
                <a:ea typeface="Arial"/>
                <a:cs typeface="Arial"/>
                <a:sym typeface="Arial"/>
              </a:rPr>
              <a:t>Signed-Integer Representation </a:t>
            </a:r>
          </a:p>
        </p:txBody>
      </p:sp>
      <p:sp>
        <p:nvSpPr>
          <p:cNvPr id="276" name="Shape 276"/>
          <p:cNvSpPr txBox="1">
            <a:spLocks noGrp="1"/>
          </p:cNvSpPr>
          <p:nvPr>
            <p:ph type="body" idx="1"/>
          </p:nvPr>
        </p:nvSpPr>
        <p:spPr>
          <a:xfrm>
            <a:off x="914400" y="1524000"/>
            <a:ext cx="7772400" cy="4525961"/>
          </a:xfrm>
          <a:prstGeom prst="rect">
            <a:avLst/>
          </a:prstGeom>
          <a:noFill/>
          <a:ln>
            <a:noFill/>
          </a:ln>
        </p:spPr>
        <p:txBody>
          <a:bodyPr lIns="91425" tIns="45700" rIns="91425" bIns="45700" anchor="t" anchorCtr="0">
            <a:normAutofit/>
          </a:bodyPr>
          <a:lstStyle/>
          <a:p>
            <a:pPr marL="342900" marR="0" lvl="0" indent="-342900" algn="l" rtl="0">
              <a:lnSpc>
                <a:spcPct val="100000"/>
              </a:lnSpc>
              <a:spcBef>
                <a:spcPts val="0"/>
              </a:spcBef>
              <a:spcAft>
                <a:spcPts val="0"/>
              </a:spcAft>
              <a:buClr>
                <a:srgbClr val="000080"/>
              </a:buClr>
              <a:buSzPct val="100000"/>
              <a:buFont typeface="Arial"/>
              <a:buChar char="▪"/>
            </a:pPr>
            <a:r>
              <a:rPr lang="en-US" sz="3200" b="0" i="0" u="none" strike="noStrike" cap="none" baseline="0">
                <a:solidFill>
                  <a:schemeClr val="dk1"/>
                </a:solidFill>
                <a:latin typeface="Arial"/>
                <a:ea typeface="Arial"/>
                <a:cs typeface="Arial"/>
                <a:sym typeface="Arial"/>
              </a:rPr>
              <a:t>No obvious direct way to represent the sign in binary notation</a:t>
            </a:r>
          </a:p>
          <a:p>
            <a:pPr marL="342900" marR="0" lvl="0" indent="-342900" algn="l" rtl="0">
              <a:lnSpc>
                <a:spcPct val="100000"/>
              </a:lnSpc>
              <a:spcBef>
                <a:spcPts val="640"/>
              </a:spcBef>
              <a:spcAft>
                <a:spcPts val="0"/>
              </a:spcAft>
              <a:buClr>
                <a:srgbClr val="000080"/>
              </a:buClr>
              <a:buSzPct val="100000"/>
              <a:buFont typeface="Arial"/>
              <a:buChar char="▪"/>
            </a:pPr>
            <a:r>
              <a:rPr lang="en-US" sz="3200" b="0" i="0" u="none" strike="noStrike" cap="none" baseline="0">
                <a:solidFill>
                  <a:schemeClr val="dk1"/>
                </a:solidFill>
                <a:latin typeface="Arial"/>
                <a:ea typeface="Arial"/>
                <a:cs typeface="Arial"/>
                <a:sym typeface="Arial"/>
              </a:rPr>
              <a:t>Options:</a:t>
            </a:r>
          </a:p>
          <a:p>
            <a:pPr marL="742950" marR="0" lvl="1" indent="-285750" algn="l" rtl="0">
              <a:lnSpc>
                <a:spcPct val="100000"/>
              </a:lnSpc>
              <a:spcBef>
                <a:spcPts val="560"/>
              </a:spcBef>
              <a:spcAft>
                <a:spcPts val="0"/>
              </a:spcAft>
              <a:buClr>
                <a:srgbClr val="FF9F11"/>
              </a:buClr>
              <a:buSzPct val="100000"/>
              <a:buFont typeface="Arial"/>
              <a:buChar char="▪"/>
            </a:pPr>
            <a:r>
              <a:rPr lang="en-US" sz="2800" b="0" i="0" u="none" strike="noStrike" cap="none" baseline="0">
                <a:solidFill>
                  <a:schemeClr val="dk1"/>
                </a:solidFill>
                <a:latin typeface="Arial"/>
                <a:ea typeface="Arial"/>
                <a:cs typeface="Arial"/>
                <a:sym typeface="Arial"/>
              </a:rPr>
              <a:t>Sign-and-magnitude representation</a:t>
            </a:r>
          </a:p>
          <a:p>
            <a:pPr marL="742950" marR="0" lvl="1" indent="-285750" algn="l" rtl="0">
              <a:lnSpc>
                <a:spcPct val="100000"/>
              </a:lnSpc>
              <a:spcBef>
                <a:spcPts val="560"/>
              </a:spcBef>
              <a:spcAft>
                <a:spcPts val="0"/>
              </a:spcAft>
              <a:buClr>
                <a:srgbClr val="FF9F11"/>
              </a:buClr>
              <a:buSzPct val="100000"/>
              <a:buFont typeface="Arial"/>
              <a:buChar char="▪"/>
            </a:pPr>
            <a:r>
              <a:rPr lang="en-US" sz="2800" b="0" i="0" u="none" strike="noStrike" cap="none" baseline="0">
                <a:solidFill>
                  <a:schemeClr val="dk1"/>
                </a:solidFill>
                <a:latin typeface="Arial"/>
                <a:ea typeface="Arial"/>
                <a:cs typeface="Arial"/>
                <a:sym typeface="Arial"/>
              </a:rPr>
              <a:t>1’s complement</a:t>
            </a:r>
          </a:p>
          <a:p>
            <a:pPr marL="742950" marR="0" lvl="1" indent="-285750" algn="l" rtl="0">
              <a:lnSpc>
                <a:spcPct val="100000"/>
              </a:lnSpc>
              <a:spcBef>
                <a:spcPts val="560"/>
              </a:spcBef>
              <a:spcAft>
                <a:spcPts val="0"/>
              </a:spcAft>
              <a:buClr>
                <a:srgbClr val="FF9F11"/>
              </a:buClr>
              <a:buSzPct val="100000"/>
              <a:buFont typeface="Arial"/>
              <a:buChar char="▪"/>
            </a:pPr>
            <a:r>
              <a:rPr lang="en-US" sz="2800" b="0" i="0" u="none" strike="noStrike" cap="none" baseline="0">
                <a:solidFill>
                  <a:schemeClr val="dk1"/>
                </a:solidFill>
                <a:latin typeface="Arial"/>
                <a:ea typeface="Arial"/>
                <a:cs typeface="Arial"/>
                <a:sym typeface="Arial"/>
              </a:rPr>
              <a:t>2’s complement (most common)</a:t>
            </a:r>
          </a:p>
        </p:txBody>
      </p:sp>
      <p:sp>
        <p:nvSpPr>
          <p:cNvPr id="277" name="Shape 277"/>
          <p:cNvSpPr txBox="1"/>
          <p:nvPr/>
        </p:nvSpPr>
        <p:spPr>
          <a:xfrm>
            <a:off x="6553200" y="6245225"/>
            <a:ext cx="2133599" cy="476249"/>
          </a:xfrm>
          <a:prstGeom prst="rect">
            <a:avLst/>
          </a:prstGeom>
          <a:noFill/>
          <a:ln>
            <a:noFill/>
          </a:ln>
        </p:spPr>
        <p:txBody>
          <a:bodyPr lIns="91425" tIns="45700" rIns="91425" bIns="45700" anchor="t" anchorCtr="0">
            <a:normAutofit/>
          </a:bodyPr>
          <a:lstStyle/>
          <a:p>
            <a:pPr marL="0" marR="0" lvl="0" indent="0" algn="r" rtl="0">
              <a:lnSpc>
                <a:spcPct val="100000"/>
              </a:lnSpc>
              <a:spcBef>
                <a:spcPts val="0"/>
              </a:spcBef>
              <a:spcAft>
                <a:spcPts val="0"/>
              </a:spcAft>
              <a:buClr>
                <a:srgbClr val="FF9F11"/>
              </a:buClr>
              <a:buSzPct val="25000"/>
              <a:buFont typeface="Arial"/>
              <a:buNone/>
            </a:pPr>
            <a:r>
              <a:rPr lang="en-US" sz="1400" b="0" i="0" u="none" strike="noStrike" cap="none" baseline="0">
                <a:solidFill>
                  <a:srgbClr val="FF9F11"/>
                </a:solidFill>
                <a:latin typeface="Arial"/>
                <a:ea typeface="Arial"/>
                <a:cs typeface="Arial"/>
                <a:sym typeface="Arial"/>
              </a:rPr>
              <a:t>5-*</a:t>
            </a:r>
          </a:p>
        </p:txBody>
      </p:sp>
      <p:sp>
        <p:nvSpPr>
          <p:cNvPr id="278" name="Shape 278"/>
          <p:cNvSpPr txBox="1"/>
          <p:nvPr/>
        </p:nvSpPr>
        <p:spPr>
          <a:xfrm>
            <a:off x="762000" y="6248400"/>
            <a:ext cx="3657600" cy="476249"/>
          </a:xfrm>
          <a:prstGeom prst="rect">
            <a:avLst/>
          </a:prstGeom>
          <a:noFill/>
          <a:ln>
            <a:noFill/>
          </a:ln>
        </p:spPr>
        <p:txBody>
          <a:bodyPr lIns="91425" tIns="45700" rIns="91425" bIns="45700" anchor="t"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1400" b="0" i="0" u="none" strike="noStrike" cap="none" baseline="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Shape 283"/>
          <p:cNvSpPr txBox="1">
            <a:spLocks noGrp="1"/>
          </p:cNvSpPr>
          <p:nvPr>
            <p:ph type="title"/>
          </p:nvPr>
        </p:nvSpPr>
        <p:spPr>
          <a:xfrm>
            <a:off x="762000" y="274637"/>
            <a:ext cx="7924799" cy="1143000"/>
          </a:xfrm>
          <a:prstGeom prst="rect">
            <a:avLst/>
          </a:prstGeom>
          <a:noFill/>
          <a:ln>
            <a:noFill/>
          </a:ln>
        </p:spPr>
        <p:txBody>
          <a:bodyPr lIns="91425" tIns="45700" rIns="91425" bIns="45700" anchor="ctr"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4400" b="1" i="0" u="none" strike="noStrike" cap="none" baseline="0">
                <a:solidFill>
                  <a:srgbClr val="000080"/>
                </a:solidFill>
                <a:latin typeface="Arial"/>
                <a:ea typeface="Arial"/>
                <a:cs typeface="Arial"/>
                <a:sym typeface="Arial"/>
              </a:rPr>
              <a:t>Sign-and-Magnitude</a:t>
            </a:r>
          </a:p>
        </p:txBody>
      </p:sp>
      <p:sp>
        <p:nvSpPr>
          <p:cNvPr id="284" name="Shape 284"/>
          <p:cNvSpPr txBox="1">
            <a:spLocks noGrp="1"/>
          </p:cNvSpPr>
          <p:nvPr>
            <p:ph type="body" idx="1"/>
          </p:nvPr>
        </p:nvSpPr>
        <p:spPr>
          <a:xfrm>
            <a:off x="914400" y="1524000"/>
            <a:ext cx="7772400" cy="4525961"/>
          </a:xfrm>
          <a:prstGeom prst="rect">
            <a:avLst/>
          </a:prstGeom>
          <a:noFill/>
          <a:ln>
            <a:noFill/>
          </a:ln>
        </p:spPr>
        <p:txBody>
          <a:bodyPr lIns="91425" tIns="45700" rIns="91425" bIns="45700" anchor="t" anchorCtr="0">
            <a:normAutofit/>
          </a:bodyPr>
          <a:lstStyle/>
          <a:p>
            <a:pPr marL="342900" marR="0" lvl="0" indent="-342900" algn="l" rtl="0">
              <a:lnSpc>
                <a:spcPct val="90000"/>
              </a:lnSpc>
              <a:spcBef>
                <a:spcPts val="0"/>
              </a:spcBef>
              <a:spcAft>
                <a:spcPts val="0"/>
              </a:spcAft>
              <a:buClr>
                <a:srgbClr val="000080"/>
              </a:buClr>
              <a:buSzPct val="100000"/>
              <a:buFont typeface="Arial"/>
              <a:buChar char="▪"/>
            </a:pPr>
            <a:r>
              <a:rPr lang="en-US" sz="2800" b="0" i="0" u="none" strike="noStrike" cap="none" baseline="0">
                <a:solidFill>
                  <a:schemeClr val="dk1"/>
                </a:solidFill>
                <a:latin typeface="Arial"/>
                <a:ea typeface="Arial"/>
                <a:cs typeface="Arial"/>
                <a:sym typeface="Arial"/>
              </a:rPr>
              <a:t>Use left-most bit for sign</a:t>
            </a:r>
          </a:p>
          <a:p>
            <a:pPr marL="742950" marR="0" lvl="1" indent="-285750" algn="l" rtl="0">
              <a:lnSpc>
                <a:spcPct val="90000"/>
              </a:lnSpc>
              <a:spcBef>
                <a:spcPts val="480"/>
              </a:spcBef>
              <a:spcAft>
                <a:spcPts val="0"/>
              </a:spcAft>
              <a:buClr>
                <a:srgbClr val="FF9F11"/>
              </a:buClr>
              <a:buSzPct val="100000"/>
              <a:buFont typeface="Arial"/>
              <a:buChar char="▪"/>
            </a:pPr>
            <a:r>
              <a:rPr lang="en-US" sz="2400" b="0" i="0" u="none" strike="noStrike" cap="none" baseline="0">
                <a:solidFill>
                  <a:schemeClr val="dk1"/>
                </a:solidFill>
                <a:latin typeface="Arial"/>
                <a:ea typeface="Arial"/>
                <a:cs typeface="Arial"/>
                <a:sym typeface="Arial"/>
              </a:rPr>
              <a:t>0 = plus; 1 = minus</a:t>
            </a:r>
          </a:p>
          <a:p>
            <a:pPr marL="342900" marR="0" lvl="0" indent="-342900" algn="l" rtl="0">
              <a:lnSpc>
                <a:spcPct val="90000"/>
              </a:lnSpc>
              <a:spcBef>
                <a:spcPts val="560"/>
              </a:spcBef>
              <a:spcAft>
                <a:spcPts val="0"/>
              </a:spcAft>
              <a:buClr>
                <a:srgbClr val="000080"/>
              </a:buClr>
              <a:buSzPct val="100000"/>
              <a:buFont typeface="Arial"/>
              <a:buChar char="▪"/>
            </a:pPr>
            <a:r>
              <a:rPr lang="en-US" sz="2800" b="0" i="0" u="none" strike="noStrike" cap="none" baseline="0">
                <a:solidFill>
                  <a:schemeClr val="dk1"/>
                </a:solidFill>
                <a:latin typeface="Arial"/>
                <a:ea typeface="Arial"/>
                <a:cs typeface="Arial"/>
                <a:sym typeface="Arial"/>
              </a:rPr>
              <a:t>Total range of integers the same</a:t>
            </a:r>
          </a:p>
          <a:p>
            <a:pPr marL="742950" marR="0" lvl="1" indent="-285750" algn="l" rtl="0">
              <a:lnSpc>
                <a:spcPct val="90000"/>
              </a:lnSpc>
              <a:spcBef>
                <a:spcPts val="480"/>
              </a:spcBef>
              <a:spcAft>
                <a:spcPts val="0"/>
              </a:spcAft>
              <a:buClr>
                <a:srgbClr val="FF9F11"/>
              </a:buClr>
              <a:buSzPct val="100000"/>
              <a:buFont typeface="Arial"/>
              <a:buChar char="▪"/>
            </a:pPr>
            <a:r>
              <a:rPr lang="en-US" sz="2400" b="0" i="0" u="none" strike="noStrike" cap="none" baseline="0">
                <a:solidFill>
                  <a:schemeClr val="dk1"/>
                </a:solidFill>
                <a:latin typeface="Arial"/>
                <a:ea typeface="Arial"/>
                <a:cs typeface="Arial"/>
                <a:sym typeface="Arial"/>
              </a:rPr>
              <a:t>Half of integers positive; half negative</a:t>
            </a:r>
          </a:p>
          <a:p>
            <a:pPr marL="742950" marR="0" lvl="1" indent="-285750" algn="l" rtl="0">
              <a:lnSpc>
                <a:spcPct val="90000"/>
              </a:lnSpc>
              <a:spcBef>
                <a:spcPts val="480"/>
              </a:spcBef>
              <a:spcAft>
                <a:spcPts val="0"/>
              </a:spcAft>
              <a:buClr>
                <a:srgbClr val="FF9F11"/>
              </a:buClr>
              <a:buSzPct val="100000"/>
              <a:buFont typeface="Arial"/>
              <a:buChar char="▪"/>
            </a:pPr>
            <a:r>
              <a:rPr lang="en-US" sz="2400" b="0" i="0" u="none" strike="noStrike" cap="none" baseline="0">
                <a:solidFill>
                  <a:schemeClr val="dk1"/>
                </a:solidFill>
                <a:latin typeface="Arial"/>
                <a:ea typeface="Arial"/>
                <a:cs typeface="Arial"/>
                <a:sym typeface="Arial"/>
              </a:rPr>
              <a:t>Magnitude of largest integer half as large</a:t>
            </a:r>
          </a:p>
          <a:p>
            <a:pPr marL="342900" marR="0" lvl="0" indent="-342900" algn="l" rtl="0">
              <a:lnSpc>
                <a:spcPct val="90000"/>
              </a:lnSpc>
              <a:spcBef>
                <a:spcPts val="560"/>
              </a:spcBef>
              <a:spcAft>
                <a:spcPts val="0"/>
              </a:spcAft>
              <a:buClr>
                <a:srgbClr val="000080"/>
              </a:buClr>
              <a:buSzPct val="100000"/>
              <a:buFont typeface="Arial"/>
              <a:buChar char="▪"/>
            </a:pPr>
            <a:r>
              <a:rPr lang="en-US" sz="2800" b="0" i="0" u="none" strike="noStrike" cap="none" baseline="0">
                <a:solidFill>
                  <a:schemeClr val="dk1"/>
                </a:solidFill>
                <a:latin typeface="Arial"/>
                <a:ea typeface="Arial"/>
                <a:cs typeface="Arial"/>
                <a:sym typeface="Arial"/>
              </a:rPr>
              <a:t>Example using 8 bits:</a:t>
            </a:r>
          </a:p>
          <a:p>
            <a:pPr marL="742950" marR="0" lvl="1" indent="-285750" algn="l" rtl="0">
              <a:lnSpc>
                <a:spcPct val="90000"/>
              </a:lnSpc>
              <a:spcBef>
                <a:spcPts val="480"/>
              </a:spcBef>
              <a:spcAft>
                <a:spcPts val="0"/>
              </a:spcAft>
              <a:buClr>
                <a:srgbClr val="FF9F11"/>
              </a:buClr>
              <a:buSzPct val="100000"/>
              <a:buFont typeface="Arial"/>
              <a:buChar char="▪"/>
            </a:pPr>
            <a:r>
              <a:rPr lang="en-US" sz="2400" b="0" i="0" u="none" strike="noStrike" cap="none" baseline="0">
                <a:solidFill>
                  <a:schemeClr val="dk1"/>
                </a:solidFill>
                <a:latin typeface="Arial"/>
                <a:ea typeface="Arial"/>
                <a:cs typeface="Arial"/>
                <a:sym typeface="Arial"/>
              </a:rPr>
              <a:t>Unsigned:  1111 1111 = +255</a:t>
            </a:r>
          </a:p>
          <a:p>
            <a:pPr marL="742950" marR="0" lvl="1" indent="-285750" algn="l" rtl="0">
              <a:lnSpc>
                <a:spcPct val="90000"/>
              </a:lnSpc>
              <a:spcBef>
                <a:spcPts val="480"/>
              </a:spcBef>
              <a:spcAft>
                <a:spcPts val="0"/>
              </a:spcAft>
              <a:buClr>
                <a:srgbClr val="FF9F11"/>
              </a:buClr>
              <a:buSzPct val="100000"/>
              <a:buFont typeface="Arial"/>
              <a:buChar char="▪"/>
            </a:pPr>
            <a:r>
              <a:rPr lang="en-US" sz="2400" b="0" i="0" u="none" strike="noStrike" cap="none" baseline="0">
                <a:solidFill>
                  <a:schemeClr val="dk1"/>
                </a:solidFill>
                <a:latin typeface="Arial"/>
                <a:ea typeface="Arial"/>
                <a:cs typeface="Arial"/>
                <a:sym typeface="Arial"/>
              </a:rPr>
              <a:t>Signed:		0111 1111 = +127</a:t>
            </a:r>
            <a:br>
              <a:rPr lang="en-US" sz="2400" b="0" i="0" u="none" strike="noStrike" cap="none" baseline="0">
                <a:solidFill>
                  <a:schemeClr val="dk1"/>
                </a:solidFill>
                <a:latin typeface="Arial"/>
                <a:ea typeface="Arial"/>
                <a:cs typeface="Arial"/>
                <a:sym typeface="Arial"/>
              </a:rPr>
            </a:br>
            <a:r>
              <a:rPr lang="en-US" sz="2400" b="0" i="0" u="none" strike="noStrike" cap="none" baseline="0">
                <a:solidFill>
                  <a:schemeClr val="dk1"/>
                </a:solidFill>
                <a:latin typeface="Arial"/>
                <a:ea typeface="Arial"/>
                <a:cs typeface="Arial"/>
                <a:sym typeface="Arial"/>
              </a:rPr>
              <a:t>		1111 1111 = -127</a:t>
            </a:r>
          </a:p>
          <a:p>
            <a:pPr marL="742950" marR="0" lvl="1" indent="-285750" algn="l" rtl="0">
              <a:lnSpc>
                <a:spcPct val="90000"/>
              </a:lnSpc>
              <a:spcBef>
                <a:spcPts val="480"/>
              </a:spcBef>
              <a:spcAft>
                <a:spcPts val="0"/>
              </a:spcAft>
              <a:buClr>
                <a:srgbClr val="FF9F11"/>
              </a:buClr>
              <a:buSzPct val="100000"/>
              <a:buFont typeface="Arial"/>
              <a:buChar char="▪"/>
            </a:pPr>
            <a:r>
              <a:rPr lang="en-US" sz="2400" b="0" i="0" u="none" strike="noStrike" cap="none" baseline="0">
                <a:solidFill>
                  <a:schemeClr val="dk1"/>
                </a:solidFill>
                <a:latin typeface="Arial"/>
                <a:ea typeface="Arial"/>
                <a:cs typeface="Arial"/>
                <a:sym typeface="Arial"/>
              </a:rPr>
              <a:t>Note:  2 values for 0: </a:t>
            </a:r>
            <a:br>
              <a:rPr lang="en-US" sz="2400" b="0" i="0" u="none" strike="noStrike" cap="none" baseline="0">
                <a:solidFill>
                  <a:schemeClr val="dk1"/>
                </a:solidFill>
                <a:latin typeface="Arial"/>
                <a:ea typeface="Arial"/>
                <a:cs typeface="Arial"/>
                <a:sym typeface="Arial"/>
              </a:rPr>
            </a:br>
            <a:r>
              <a:rPr lang="en-US" sz="2400" b="0" i="0" u="none" strike="noStrike" cap="none" baseline="0">
                <a:solidFill>
                  <a:schemeClr val="dk1"/>
                </a:solidFill>
                <a:latin typeface="Arial"/>
                <a:ea typeface="Arial"/>
                <a:cs typeface="Arial"/>
                <a:sym typeface="Arial"/>
              </a:rPr>
              <a:t>	+0 (0000 0000) and -0 (1000 0000)</a:t>
            </a:r>
          </a:p>
          <a:p>
            <a:pPr marL="342900" marR="0" lvl="0" indent="-190500" algn="l" rtl="0">
              <a:spcBef>
                <a:spcPts val="480"/>
              </a:spcBef>
              <a:spcAft>
                <a:spcPts val="0"/>
              </a:spcAft>
              <a:buClr>
                <a:srgbClr val="000080"/>
              </a:buClr>
              <a:buFont typeface="Arial"/>
              <a:buNone/>
            </a:pPr>
            <a:endParaRPr sz="2400" b="0" i="0" u="none" strike="noStrike" cap="none" baseline="0">
              <a:solidFill>
                <a:schemeClr val="dk1"/>
              </a:solidFill>
              <a:latin typeface="Arial"/>
              <a:ea typeface="Arial"/>
              <a:cs typeface="Arial"/>
              <a:sym typeface="Arial"/>
            </a:endParaRPr>
          </a:p>
        </p:txBody>
      </p:sp>
      <p:sp>
        <p:nvSpPr>
          <p:cNvPr id="285" name="Shape 285"/>
          <p:cNvSpPr txBox="1"/>
          <p:nvPr/>
        </p:nvSpPr>
        <p:spPr>
          <a:xfrm>
            <a:off x="6553200" y="6245225"/>
            <a:ext cx="2133599" cy="476249"/>
          </a:xfrm>
          <a:prstGeom prst="rect">
            <a:avLst/>
          </a:prstGeom>
          <a:noFill/>
          <a:ln>
            <a:noFill/>
          </a:ln>
        </p:spPr>
        <p:txBody>
          <a:bodyPr lIns="91425" tIns="45700" rIns="91425" bIns="45700" anchor="t" anchorCtr="0">
            <a:normAutofit/>
          </a:bodyPr>
          <a:lstStyle/>
          <a:p>
            <a:pPr marL="0" marR="0" lvl="0" indent="0" algn="r" rtl="0">
              <a:lnSpc>
                <a:spcPct val="100000"/>
              </a:lnSpc>
              <a:spcBef>
                <a:spcPts val="0"/>
              </a:spcBef>
              <a:spcAft>
                <a:spcPts val="0"/>
              </a:spcAft>
              <a:buClr>
                <a:srgbClr val="FF9F11"/>
              </a:buClr>
              <a:buSzPct val="25000"/>
              <a:buFont typeface="Arial"/>
              <a:buNone/>
            </a:pPr>
            <a:r>
              <a:rPr lang="en-US" sz="1400" b="0" i="0" u="none" strike="noStrike" cap="none" baseline="0">
                <a:solidFill>
                  <a:srgbClr val="FF9F11"/>
                </a:solidFill>
                <a:latin typeface="Arial"/>
                <a:ea typeface="Arial"/>
                <a:cs typeface="Arial"/>
                <a:sym typeface="Arial"/>
              </a:rPr>
              <a:t>5-*</a:t>
            </a:r>
          </a:p>
        </p:txBody>
      </p:sp>
      <p:sp>
        <p:nvSpPr>
          <p:cNvPr id="286" name="Shape 286"/>
          <p:cNvSpPr txBox="1"/>
          <p:nvPr/>
        </p:nvSpPr>
        <p:spPr>
          <a:xfrm>
            <a:off x="762000" y="6248400"/>
            <a:ext cx="3657600" cy="476249"/>
          </a:xfrm>
          <a:prstGeom prst="rect">
            <a:avLst/>
          </a:prstGeom>
          <a:noFill/>
          <a:ln>
            <a:noFill/>
          </a:ln>
        </p:spPr>
        <p:txBody>
          <a:bodyPr lIns="91425" tIns="45700" rIns="91425" bIns="45700" anchor="t" anchorCtr="0">
            <a:normAutofit/>
          </a:bodyPr>
          <a:lstStyle/>
          <a:p>
            <a:pPr marL="0" marR="0" lvl="0" indent="0" algn="l" rtl="0">
              <a:lnSpc>
                <a:spcPct val="100000"/>
              </a:lnSpc>
              <a:spcBef>
                <a:spcPts val="0"/>
              </a:spcBef>
              <a:spcAft>
                <a:spcPts val="0"/>
              </a:spcAft>
              <a:buClr>
                <a:srgbClr val="000080"/>
              </a:buClr>
              <a:buSzPct val="25000"/>
              <a:buFont typeface="Arial"/>
              <a:buNone/>
            </a:pPr>
            <a:r>
              <a:rPr lang="en-US" sz="1400" b="0" i="0" u="none" strike="noStrike" cap="none" baseline="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0.xml><?xml version="1.0" encoding="utf-8"?>
<a:theme xmlns:a="http://schemas.openxmlformats.org/drawingml/2006/main" name="9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1.xml><?xml version="1.0" encoding="utf-8"?>
<a:theme xmlns:a="http://schemas.openxmlformats.org/drawingml/2006/main" name="10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1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3.xml><?xml version="1.0" encoding="utf-8"?>
<a:theme xmlns:a="http://schemas.openxmlformats.org/drawingml/2006/main" name="12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4.xml><?xml version="1.0" encoding="utf-8"?>
<a:theme xmlns:a="http://schemas.openxmlformats.org/drawingml/2006/main" name="13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5.xml><?xml version="1.0" encoding="utf-8"?>
<a:theme xmlns:a="http://schemas.openxmlformats.org/drawingml/2006/main" name="14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6.xml><?xml version="1.0" encoding="utf-8"?>
<a:theme xmlns:a="http://schemas.openxmlformats.org/drawingml/2006/main" name="15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7.xml><?xml version="1.0" encoding="utf-8"?>
<a:theme xmlns:a="http://schemas.openxmlformats.org/drawingml/2006/main" name="16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8.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4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5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6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7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8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2829</Words>
  <Application>Microsoft Office PowerPoint</Application>
  <PresentationFormat>On-screen Show (4:3)</PresentationFormat>
  <Paragraphs>746</Paragraphs>
  <Slides>46</Slides>
  <Notes>46</Notes>
  <HiddenSlides>0</HiddenSlides>
  <MMClips>0</MMClips>
  <ScaleCrop>false</ScaleCrop>
  <HeadingPairs>
    <vt:vector size="4" baseType="variant">
      <vt:variant>
        <vt:lpstr>Theme</vt:lpstr>
      </vt:variant>
      <vt:variant>
        <vt:i4>17</vt:i4>
      </vt:variant>
      <vt:variant>
        <vt:lpstr>Slide Titles</vt:lpstr>
      </vt:variant>
      <vt:variant>
        <vt:i4>46</vt:i4>
      </vt:variant>
    </vt:vector>
  </HeadingPairs>
  <TitlesOfParts>
    <vt:vector size="63" baseType="lpstr">
      <vt:lpstr>Default Design</vt:lpstr>
      <vt:lpstr>1_Default Design</vt:lpstr>
      <vt:lpstr>2_Default Design</vt:lpstr>
      <vt:lpstr>3_Default Design</vt:lpstr>
      <vt:lpstr>4_Default Design</vt:lpstr>
      <vt:lpstr>5_Default Design</vt:lpstr>
      <vt:lpstr>6_Default Design</vt:lpstr>
      <vt:lpstr>7_Default Design</vt:lpstr>
      <vt:lpstr>8_Default Design</vt:lpstr>
      <vt:lpstr>9_Default Design</vt:lpstr>
      <vt:lpstr>10_Default Design</vt:lpstr>
      <vt:lpstr>11_Default Design</vt:lpstr>
      <vt:lpstr>12_Default Design</vt:lpstr>
      <vt:lpstr>13_Default Design</vt:lpstr>
      <vt:lpstr>14_Default Design</vt:lpstr>
      <vt:lpstr>15_Default Design</vt:lpstr>
      <vt:lpstr>16_Default Design</vt:lpstr>
      <vt:lpstr>CHAPTER 5: Representing Numerical Data</vt:lpstr>
      <vt:lpstr>Number Representation</vt:lpstr>
      <vt:lpstr>Unsigned Numbers: Integers</vt:lpstr>
      <vt:lpstr>Value Range: Binary vs. BCD</vt:lpstr>
      <vt:lpstr>Conventional Binary vs. BCD</vt:lpstr>
      <vt:lpstr>Simple BCD Multiplication</vt:lpstr>
      <vt:lpstr>Packed Decimal Format</vt:lpstr>
      <vt:lpstr>Signed-Integer Representation </vt:lpstr>
      <vt:lpstr>Sign-and-Magnitude</vt:lpstr>
      <vt:lpstr>Difficult Calculation Algorithms </vt:lpstr>
      <vt:lpstr>Complementary Representation</vt:lpstr>
      <vt:lpstr>9’s Decimal Complement</vt:lpstr>
      <vt:lpstr>9’s Decimal Complement</vt:lpstr>
      <vt:lpstr>Choice of Representation</vt:lpstr>
      <vt:lpstr>Modular Addition</vt:lpstr>
      <vt:lpstr>Addition with Wraparound</vt:lpstr>
      <vt:lpstr>Addition with End-around Carry</vt:lpstr>
      <vt:lpstr>Overflow</vt:lpstr>
      <vt:lpstr>1’s Binary Complement</vt:lpstr>
      <vt:lpstr>Conversion between Complementary Forms</vt:lpstr>
      <vt:lpstr>Addition </vt:lpstr>
      <vt:lpstr>Addition with Carry </vt:lpstr>
      <vt:lpstr>Subtraction </vt:lpstr>
      <vt:lpstr>Overflow</vt:lpstr>
      <vt:lpstr>10’s Complement</vt:lpstr>
      <vt:lpstr>Examples with 3-Digit Numbers</vt:lpstr>
      <vt:lpstr>Alternative Method  for 10’s Complement</vt:lpstr>
      <vt:lpstr>2’s Complement</vt:lpstr>
      <vt:lpstr>Estimating Integer Size</vt:lpstr>
      <vt:lpstr>Overflow and Carry Conditions</vt:lpstr>
      <vt:lpstr>Exponential Notation</vt:lpstr>
      <vt:lpstr>Summary of Rules</vt:lpstr>
      <vt:lpstr>Format Specification</vt:lpstr>
      <vt:lpstr>Format</vt:lpstr>
      <vt:lpstr>Overflow and Underflow</vt:lpstr>
      <vt:lpstr>Floating Point Calculations</vt:lpstr>
      <vt:lpstr>Addition and Subtraction</vt:lpstr>
      <vt:lpstr>Multiplication and Division</vt:lpstr>
      <vt:lpstr>Multiplication and Division</vt:lpstr>
      <vt:lpstr>Floating Point in the Computer</vt:lpstr>
      <vt:lpstr>IEEE 754 Standard </vt:lpstr>
      <vt:lpstr>Conversion: Base 10 and Base 2</vt:lpstr>
      <vt:lpstr>Conversion: Base 10 and Base 2</vt:lpstr>
      <vt:lpstr>Programming Considerations</vt:lpstr>
      <vt:lpstr>Programming Considerations</vt:lpstr>
      <vt:lpstr>Copyright 2010 John Wiley &amp; Sons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5: Representing Numerical Data</dc:title>
  <cp:lastModifiedBy>Windows User</cp:lastModifiedBy>
  <cp:revision>1</cp:revision>
  <dcterms:modified xsi:type="dcterms:W3CDTF">2014-10-16T13:54:03Z</dcterms:modified>
</cp:coreProperties>
</file>