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23.xml" ContentType="application/vnd.openxmlformats-officedocument.presentationml.slide+xml"/>
  <Override PartName="/ppt/slides/slide19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10C22801-3D65-4C95-ACCA-A125C05A74EB}">
  <a:tblStyle styleName="Table_0" styleId="{10C22801-3D65-4C95-ACCA-A125C05A74EB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FAF8F1"/>
          </a:solidFill>
        </a:fill>
      </a:tcStyle>
    </a:wholeTbl>
    <a:band1H>
      <a:tcStyle>
        <a:fill>
          <a:solidFill>
            <a:srgbClr val="F5F0E0"/>
          </a:solidFill>
        </a:fill>
      </a:tcStyle>
    </a:band1H>
    <a:band1V>
      <a:tcStyle>
        <a:fill>
          <a:solidFill>
            <a:srgbClr val="F5F0E0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accent1"/>
          </a:solidFill>
        </a:fill>
      </a:tcStyle>
    </a:firstRow>
  </a:tblStyle>
  <a:tblStyle styleName="Table_1" styleId="{EFB68527-6E77-4797-9209-5ABC2011BF06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FAF8F1"/>
          </a:solidFill>
        </a:fill>
      </a:tcStyle>
    </a:wholeTbl>
    <a:band1H>
      <a:tcStyle>
        <a:fill>
          <a:solidFill>
            <a:srgbClr val="F5F0E0"/>
          </a:solidFill>
        </a:fill>
      </a:tcStyle>
    </a:band1H>
    <a:band1V>
      <a:tcStyle>
        <a:fill>
          <a:solidFill>
            <a:srgbClr val="F5F0E0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accent1"/>
          </a:solidFill>
        </a:fill>
      </a:tcStyle>
    </a:firstRow>
  </a:tblStyle>
  <a:tblStyle styleName="Table_2" styleId="{981A8901-EA6B-4488-ACBD-357C3D77DFE1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FAF8F1"/>
          </a:solidFill>
        </a:fill>
      </a:tcStyle>
    </a:wholeTbl>
    <a:band1H>
      <a:tcStyle>
        <a:fill>
          <a:solidFill>
            <a:srgbClr val="F5F0E0"/>
          </a:solidFill>
        </a:fill>
      </a:tcStyle>
    </a:band1H>
    <a:band1V>
      <a:tcStyle>
        <a:fill>
          <a:solidFill>
            <a:srgbClr val="F5F0E0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accent1"/>
          </a:solidFill>
        </a:fill>
      </a:tcStyle>
    </a:firstRow>
  </a:tblStyle>
  <a:tblStyle styleName="Table_3" styleId="{496838D1-6668-493B-8EAE-9284A0AACFC9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FAF8F1"/>
          </a:solidFill>
        </a:fill>
      </a:tcStyle>
    </a:wholeTbl>
    <a:band1H>
      <a:tcStyle>
        <a:fill>
          <a:solidFill>
            <a:srgbClr val="F5F0E0"/>
          </a:solidFill>
        </a:fill>
      </a:tcStyle>
    </a:band1H>
    <a:band1V>
      <a:tcStyle>
        <a:fill>
          <a:solidFill>
            <a:srgbClr val="F5F0E0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accent1"/>
          </a:solidFill>
        </a:fill>
      </a:tcStyle>
    </a:firstRow>
  </a:tblStyle>
  <a:tblStyle styleName="Table_4" styleId="{C9A6CB20-8DE9-42AE-BF79-8C0D609A93F3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FAF8F1"/>
          </a:solidFill>
        </a:fill>
      </a:tcStyle>
    </a:wholeTbl>
    <a:band1H>
      <a:tcStyle>
        <a:fill>
          <a:solidFill>
            <a:srgbClr val="F5F0E0"/>
          </a:solidFill>
        </a:fill>
      </a:tcStyle>
    </a:band1H>
    <a:band1V>
      <a:tcStyle>
        <a:fill>
          <a:solidFill>
            <a:srgbClr val="F5F0E0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accent1"/>
          </a:solidFill>
        </a:fill>
      </a:tcStyle>
    </a:firstRow>
  </a:tblStyle>
  <a:tblStyle styleName="Table_5" styleId="{E14CD2E0-3B26-4925-9DB3-F865BEEC5851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FAF8F1"/>
          </a:solidFill>
        </a:fill>
      </a:tcStyle>
    </a:wholeTbl>
    <a:band1H>
      <a:tcStyle>
        <a:fill>
          <a:solidFill>
            <a:srgbClr val="F5F0E0"/>
          </a:solidFill>
        </a:fill>
      </a:tcStyle>
    </a:band1H>
    <a:band1V>
      <a:tcStyle>
        <a:fill>
          <a:solidFill>
            <a:srgbClr val="F5F0E0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accent1"/>
          </a:solidFill>
        </a:fill>
      </a:tcStyle>
    </a:firstRow>
  </a:tblStyle>
  <a:tblStyle styleName="Table_6" styleId="{C33AA680-4D8B-4914-9A32-B57056B8C482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FAF8F1"/>
          </a:solidFill>
        </a:fill>
      </a:tcStyle>
    </a:wholeTbl>
    <a:band1H>
      <a:tcStyle>
        <a:fill>
          <a:solidFill>
            <a:srgbClr val="F5F0E0"/>
          </a:solidFill>
        </a:fill>
      </a:tcStyle>
    </a:band1H>
    <a:band1V>
      <a:tcStyle>
        <a:fill>
          <a:solidFill>
            <a:srgbClr val="F5F0E0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accent1"/>
          </a:solidFill>
        </a:fill>
      </a:tcStyle>
    </a:firstRow>
  </a:tblStyle>
  <a:tblStyle styleName="Table_7" styleId="{D7EEF474-03FE-4965-A5D5-A45592BCF584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FAF8F1"/>
          </a:solidFill>
        </a:fill>
      </a:tcStyle>
    </a:wholeTbl>
    <a:band1H>
      <a:tcStyle>
        <a:fill>
          <a:solidFill>
            <a:srgbClr val="F5F0E0"/>
          </a:solidFill>
        </a:fill>
      </a:tcStyle>
    </a:band1H>
    <a:band1V>
      <a:tcStyle>
        <a:fill>
          <a:solidFill>
            <a:srgbClr val="F5F0E0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accent1"/>
          </a:solidFill>
        </a:fill>
      </a:tcStyle>
    </a:firstRow>
  </a:tblStyle>
  <a:tblStyle styleName="Table_8" styleId="{618484A2-421E-471E-AD3E-E8EC5CF0C385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FAF8F1"/>
          </a:solidFill>
        </a:fill>
      </a:tcStyle>
    </a:wholeTbl>
    <a:band1H>
      <a:tcStyle>
        <a:fill>
          <a:solidFill>
            <a:srgbClr val="F5F0E0"/>
          </a:solidFill>
        </a:fill>
      </a:tcStyle>
    </a:band1H>
    <a:band1V>
      <a:tcStyle>
        <a:fill>
          <a:solidFill>
            <a:srgbClr val="F5F0E0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accent1"/>
          </a:solidFill>
        </a:fill>
      </a:tcStyle>
    </a:firstRow>
  </a:tblStyle>
  <a:tblStyle styleName="Table_9" styleId="{C270442D-540C-4923-B6CE-38B61E63AEEE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FAF8F1"/>
          </a:solidFill>
        </a:fill>
      </a:tcStyle>
    </a:wholeTbl>
    <a:band1H>
      <a:tcStyle>
        <a:fill>
          <a:solidFill>
            <a:srgbClr val="F5F0E0"/>
          </a:solidFill>
        </a:fill>
      </a:tcStyle>
    </a:band1H>
    <a:band1V>
      <a:tcStyle>
        <a:fill>
          <a:solidFill>
            <a:srgbClr val="F5F0E0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accent1"/>
          </a:solidFill>
        </a:fill>
      </a:tcStyle>
    </a:firstRow>
  </a:tblStyle>
  <a:tblStyle styleName="Table_10" styleId="{E41E12B7-BBCA-476A-95F0-905A4D8012A8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FAF8F1"/>
          </a:solidFill>
        </a:fill>
      </a:tcStyle>
    </a:wholeTbl>
    <a:band1H>
      <a:tcStyle>
        <a:fill>
          <a:solidFill>
            <a:srgbClr val="F5F0E0"/>
          </a:solidFill>
        </a:fill>
      </a:tcStyle>
    </a:band1H>
    <a:band1V>
      <a:tcStyle>
        <a:fill>
          <a:solidFill>
            <a:srgbClr val="F5F0E0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accent1"/>
          </a:solidFill>
        </a:fill>
      </a:tcStyle>
    </a:firstRow>
  </a:tblStyle>
  <a:tblStyle styleName="Table_11" styleId="{17407EF8-E625-4E76-9C4E-49C58F371649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FAF8F1"/>
          </a:solidFill>
        </a:fill>
      </a:tcStyle>
    </a:wholeTbl>
    <a:band1H>
      <a:tcStyle>
        <a:fill>
          <a:solidFill>
            <a:srgbClr val="F5F0E0"/>
          </a:solidFill>
        </a:fill>
      </a:tcStyle>
    </a:band1H>
    <a:band1V>
      <a:tcStyle>
        <a:fill>
          <a:solidFill>
            <a:srgbClr val="F5F0E0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accent1"/>
          </a:solidFill>
        </a:fill>
      </a:tcStyle>
    </a:firstRow>
  </a:tblStyle>
  <a:tblStyle styleName="Table_12" styleId="{31B2BBE2-19D2-49B2-8A8E-7A99BB9E233B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FAF8F1"/>
          </a:solidFill>
        </a:fill>
      </a:tcStyle>
    </a:wholeTbl>
    <a:band1H>
      <a:tcStyle>
        <a:fill>
          <a:solidFill>
            <a:srgbClr val="F5F0E0"/>
          </a:solidFill>
        </a:fill>
      </a:tcStyle>
    </a:band1H>
    <a:band1V>
      <a:tcStyle>
        <a:fill>
          <a:solidFill>
            <a:srgbClr val="F5F0E0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accent1"/>
          </a:solidFill>
        </a:fill>
      </a:tcStyle>
    </a:firstRow>
  </a:tblStyle>
  <a:tblStyle styleName="Table_13" styleId="{29F26D18-AE2B-4680-90CD-DAA31ACB411A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FAF8F1"/>
          </a:solidFill>
        </a:fill>
      </a:tcStyle>
    </a:wholeTbl>
    <a:band1H>
      <a:tcStyle>
        <a:fill>
          <a:solidFill>
            <a:srgbClr val="F5F0E0"/>
          </a:solidFill>
        </a:fill>
      </a:tcStyle>
    </a:band1H>
    <a:band1V>
      <a:tcStyle>
        <a:fill>
          <a:solidFill>
            <a:srgbClr val="F5F0E0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accent1"/>
          </a:solidFill>
        </a:fill>
      </a:tcStyle>
    </a:firstRow>
  </a:tblStyle>
  <a:tblStyle styleName="Table_14" styleId="{C2E29BC0-1A61-4600-9800-63F707F46F26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  <a:tblStyle styleName="Table_15" styleId="{B894E7CA-4CB0-40FA-9205-B4F856C6EA90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</a:tblStyleLst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slides/slide5.xml" Type="http://schemas.openxmlformats.org/officeDocument/2006/relationships/slide" Id="rId10"/><Relationship Target="slides/slide6.xml" Type="http://schemas.openxmlformats.org/officeDocument/2006/relationships/slide" Id="rId11"/><Relationship Target="slides/slide21.xml" Type="http://schemas.openxmlformats.org/officeDocument/2006/relationships/slide" Id="rId26"/><Relationship Target="slides/slide20.xml" Type="http://schemas.openxmlformats.org/officeDocument/2006/relationships/slide" Id="rId25"/><Relationship Target="slides/slide23.xml" Type="http://schemas.openxmlformats.org/officeDocument/2006/relationships/slide" Id="rId28"/><Relationship Target="slides/slide22.xml" Type="http://schemas.openxmlformats.org/officeDocument/2006/relationships/slide" Id="rId27"/><Relationship Target="presProps.xml" Type="http://schemas.openxmlformats.org/officeDocument/2006/relationships/presProps" Id="rId2"/><Relationship Target="slides/slide16.xml" Type="http://schemas.openxmlformats.org/officeDocument/2006/relationships/slide" Id="rId21"/><Relationship Target="theme/theme1.xml" Type="http://schemas.openxmlformats.org/officeDocument/2006/relationships/theme" Id="rId1"/><Relationship Target="slides/slide17.xml" Type="http://schemas.openxmlformats.org/officeDocument/2006/relationships/slide" Id="rId22"/><Relationship Target="slideMasters/slideMaster1.xml" Type="http://schemas.openxmlformats.org/officeDocument/2006/relationships/slideMaster" Id="rId4"/><Relationship Target="slides/slide18.xml" Type="http://schemas.openxmlformats.org/officeDocument/2006/relationships/slide" Id="rId23"/><Relationship Target="tableStyles.xml" Type="http://schemas.openxmlformats.org/officeDocument/2006/relationships/tableStyles" Id="rId3"/><Relationship Target="slides/slide19.xml" Type="http://schemas.openxmlformats.org/officeDocument/2006/relationships/slide" Id="rId24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y="0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y="0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y="8685213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9" name="Shape 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0" name="Shape 9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3" name="Shape 1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4" name="Shape 15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5" name="Shape 155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2" name="Shape 1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3" name="Shape 16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4" name="Shape 164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1" name="Shape 1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2" name="Shape 17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3" name="Shape 173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0" name="Shape 18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1" name="Shape 18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2" name="Shape 182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6" name="Shape 18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7" name="Shape 18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8" name="Shape 188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2" name="Shape 1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3" name="Shape 19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4" name="Shape 194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9" name="Shape 19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0" name="Shape 20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1" name="Shape 201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08" name="Shape 20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9" name="Shape 20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0" name="Shape 210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5" name="Shape 2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6" name="Shape 21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7" name="Shape 217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24" name="Shape 2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5" name="Shape 22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6" name="Shape 226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5" name="Shape 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6" name="Shape 9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7" name="Shape 97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31" name="Shape 2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2" name="Shape 23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3" name="Shape 233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38" name="Shape 2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9" name="Shape 23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0" name="Shape 240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44" name="Shape 2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5" name="Shape 24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6" name="Shape 246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0" name="Shape 2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1" name="Shape 25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2" name="Shape 252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2" name="Shape 1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3" name="Shape 10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4" name="Shape 104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9" name="Shape 10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0" name="Shape 11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1" name="Shape 111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5" name="Shape 1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6" name="Shape 11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7" name="Shape 117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2" name="Shape 1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3" name="Shape 12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4" name="Shape 124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9" name="Shape 1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0" name="Shape 13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1" name="Shape 131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6" name="Shape 1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7" name="Shape 13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8" name="Shape 138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3" name="Shape 1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4" name="Shape 14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5" name="Shape 145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0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7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8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9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">
    <p:spTree>
      <p:nvGrpSpPr>
        <p:cNvPr id="16" name="Shape 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y="1116417" x="436583"/>
            <a:ext cy="3508744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57" name="Shape 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9" name="Shape 59"/>
          <p:cNvSpPr txBox="1"/>
          <p:nvPr>
            <p:ph idx="1" type="body"/>
          </p:nvPr>
        </p:nvSpPr>
        <p:spPr>
          <a:xfrm rot="5400000">
            <a:off y="-1217413" x="2874763"/>
            <a:ext cy="8229600" cx="3394472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r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r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r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r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61" name="Shape 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 rot="5400000">
            <a:off y="1285876" x="6101952"/>
            <a:ext cy="2228850" cx="438864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 rot="5400000">
            <a:off y="-866773" x="1568053"/>
            <a:ext cy="6534150" cx="438864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r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r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r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r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_Title Slide"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/>
          <p:nvPr/>
        </p:nvSpPr>
        <p:spPr>
          <a:xfrm>
            <a:off y="2971800" x="5410200"/>
            <a:ext cy="20574" cx="306324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Shape 67"/>
          <p:cNvSpPr txBox="1"/>
          <p:nvPr>
            <p:ph type="ctrTitle"/>
          </p:nvPr>
        </p:nvSpPr>
        <p:spPr>
          <a:xfrm>
            <a:off y="1200150" x="152400"/>
            <a:ext cy="571500" cx="5333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_Title Slide"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" name="Shape 69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0" name="Shape 70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1" name="Shape 71"/>
          <p:cNvSpPr txBox="1"/>
          <p:nvPr>
            <p:ph idx="11" type="ftr"/>
          </p:nvPr>
        </p:nvSpPr>
        <p:spPr>
          <a:xfrm>
            <a:off y="4767262" x="3124200"/>
            <a:ext cy="273843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2" name="Shape 72"/>
          <p:cNvSpPr txBox="1"/>
          <p:nvPr>
            <p:ph idx="12" type="sldNum"/>
          </p:nvPr>
        </p:nvSpPr>
        <p:spPr>
          <a:xfrm>
            <a:off y="4767262" x="6553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4_Title Slide">
    <p:spTree>
      <p:nvGrpSpPr>
        <p:cNvPr id="73" name="Shape 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4" name="Shape 74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1" type="ftr"/>
          </p:nvPr>
        </p:nvSpPr>
        <p:spPr>
          <a:xfrm>
            <a:off y="4767262" x="3124200"/>
            <a:ext cy="273843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7" name="Shape 77"/>
          <p:cNvSpPr txBox="1"/>
          <p:nvPr>
            <p:ph idx="12" type="sldNum"/>
          </p:nvPr>
        </p:nvSpPr>
        <p:spPr>
          <a:xfrm>
            <a:off y="4767262" x="6553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_Title Slide">
    <p:spTree>
      <p:nvGrpSpPr>
        <p:cNvPr id="78" name="Shape 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9" name="Shape 79"/>
          <p:cNvSpPr/>
          <p:nvPr/>
        </p:nvSpPr>
        <p:spPr>
          <a:xfrm>
            <a:off y="2971800" x="5410200"/>
            <a:ext cy="20574" cx="306324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Shape 80"/>
          <p:cNvSpPr txBox="1"/>
          <p:nvPr>
            <p:ph type="ctrTitle"/>
          </p:nvPr>
        </p:nvSpPr>
        <p:spPr>
          <a:xfrm>
            <a:off y="1200150" x="152400"/>
            <a:ext cy="571500" cx="5333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5_Title Slide"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 txBox="1"/>
          <p:nvPr>
            <p:ph type="ctrTitle"/>
          </p:nvPr>
        </p:nvSpPr>
        <p:spPr>
          <a:xfrm>
            <a:off y="1028700" x="533400"/>
            <a:ext cy="1371599" cx="7851648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buClr>
                <a:srgbClr val="98CEE2"/>
              </a:buClr>
              <a:buFont typeface="Calibri"/>
              <a:buNone/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3" name="Shape 83"/>
          <p:cNvSpPr txBox="1"/>
          <p:nvPr>
            <p:ph idx="1" type="subTitle"/>
          </p:nvPr>
        </p:nvSpPr>
        <p:spPr>
          <a:xfrm>
            <a:off y="2421401" x="533400"/>
            <a:ext cy="1314449" cx="785469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45720" indent="0" mar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1pPr>
            <a:lvl2pPr algn="ctr" rtl="0" marR="0" indent="0" marL="45720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2pPr>
            <a:lvl3pPr algn="ctr" rtl="0" marR="0" indent="0" marL="91440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3pPr>
            <a:lvl4pPr algn="ctr" rtl="0" marR="0" indent="0" marL="13716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4pPr>
            <a:lvl5pPr algn="ctr" rtl="0" marR="0" indent="0" marL="18288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5pPr>
            <a:lvl6pPr algn="ctr" rtl="0" marR="0" indent="0" marL="22860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6pPr>
            <a:lvl7pPr algn="ctr" rtl="0" marR="0" indent="0" marL="27432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7pPr>
            <a:lvl8pPr algn="ctr" rtl="0" marR="0" indent="0" marL="32004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8pPr>
            <a:lvl9pPr algn="ctr" rtl="0" marR="0" indent="0" marL="36576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84" name="Shape 84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1" type="ftr"/>
          </p:nvPr>
        </p:nvSpPr>
        <p:spPr>
          <a:xfrm>
            <a:off y="4767262" x="2667000"/>
            <a:ext cy="273843" cx="3352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2" type="sldNum"/>
          </p:nvPr>
        </p:nvSpPr>
        <p:spPr>
          <a:xfrm>
            <a:off y="4767262" x="7924800"/>
            <a:ext cy="273843" cx="7620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and Content">
    <p:spTree>
      <p:nvGrpSpPr>
        <p:cNvPr id="18" name="Shape 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" name="Shape 19"/>
          <p:cNvSpPr/>
          <p:nvPr/>
        </p:nvSpPr>
        <p:spPr>
          <a:xfrm>
            <a:off y="202570" x="0"/>
            <a:ext cy="288036" cx="28135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" name="Shape 20"/>
          <p:cNvCxnSpPr/>
          <p:nvPr/>
        </p:nvCxnSpPr>
        <p:spPr>
          <a:xfrm>
            <a:off y="49060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FF9900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21" name="Shape 21"/>
          <p:cNvSpPr/>
          <p:nvPr/>
        </p:nvSpPr>
        <p:spPr>
          <a:xfrm>
            <a:off y="0" x="0"/>
            <a:ext cy="226219" cx="281354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buClr>
                <a:srgbClr val="002060"/>
              </a:buClr>
              <a:buFont typeface="PT Sans"/>
              <a:buNone/>
              <a:defRPr/>
            </a:lvl1pPr>
            <a:lvl2pPr algn="l" rtl="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2pPr>
            <a:lvl3pPr algn="l" rtl="0" indent="-184150" marL="120015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3pPr>
            <a:lvl4pPr algn="l" rtl="0" indent="-196850" marL="165735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4pPr>
            <a:lvl5pPr algn="l" rtl="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cxnSp>
        <p:nvCxnSpPr>
          <p:cNvPr id="24" name="Shape 24"/>
          <p:cNvCxnSpPr/>
          <p:nvPr/>
        </p:nvCxnSpPr>
        <p:spPr>
          <a:xfrm>
            <a:off y="461732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y="3305176" x="722312"/>
            <a:ext cy="1021555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2180034" x="722312"/>
            <a:ext cy="112514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wo Content"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/>
          <p:nvPr/>
        </p:nvSpPr>
        <p:spPr>
          <a:xfrm>
            <a:off y="210740" x="8699989"/>
            <a:ext cy="817959" cx="2813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0" name="Shape 30"/>
          <p:cNvCxnSpPr/>
          <p:nvPr/>
        </p:nvCxnSpPr>
        <p:spPr>
          <a:xfrm>
            <a:off y="1023937" x="383931"/>
            <a:ext cy="4763" cx="8581292"/>
          </a:xfrm>
          <a:prstGeom prst="straightConnector1">
            <a:avLst/>
          </a:prstGeom>
          <a:noFill/>
          <a:ln w="9525" cap="flat">
            <a:solidFill>
              <a:srgbClr val="CCB661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31" name="Shape 31"/>
          <p:cNvSpPr/>
          <p:nvPr/>
        </p:nvSpPr>
        <p:spPr>
          <a:xfrm>
            <a:off y="0" x="8699989"/>
            <a:ext cy="226219" cx="2813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Shape 32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y="1200151" x="4638685"/>
            <a:ext cy="3394472" cx="405149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1" marR="0" indent="-171450" marL="1714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Calibri"/>
              <a:buNone/>
              <a:defRPr/>
            </a:lvl1pPr>
            <a:lvl2pPr algn="r" rtl="0" marR="0" indent="-285750" marL="74295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Calibri"/>
              <a:buNone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2" type="body"/>
          </p:nvPr>
        </p:nvSpPr>
        <p:spPr>
          <a:xfrm>
            <a:off y="1200151" x="422031"/>
            <a:ext cy="3394472" cx="405149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1" marR="0" indent="-171450" marL="1714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Calibri"/>
              <a:buNone/>
              <a:defRPr/>
            </a:lvl1pPr>
            <a:lvl2pPr algn="r" rtl="0" marR="0" indent="-285750" marL="74295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Calibri"/>
              <a:buNone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1151334" x="457200"/>
            <a:ext cy="479821" cx="40401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y="1631155" x="457200"/>
            <a:ext cy="2963465" cx="40401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3" type="body"/>
          </p:nvPr>
        </p:nvSpPr>
        <p:spPr>
          <a:xfrm>
            <a:off y="1151334" x="4645026"/>
            <a:ext cy="479821" cx="40417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4" type="body"/>
          </p:nvPr>
        </p:nvSpPr>
        <p:spPr>
          <a:xfrm>
            <a:off y="1631155" x="4645026"/>
            <a:ext cy="2963465" cx="40417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1" name="Shape 41"/>
          <p:cNvSpPr/>
          <p:nvPr/>
        </p:nvSpPr>
        <p:spPr>
          <a:xfrm>
            <a:off y="4775596" x="4501662"/>
            <a:ext cy="338554" cx="68159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600" lang="en-US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        ]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4" name="Shape 44"/>
          <p:cNvSpPr/>
          <p:nvPr/>
        </p:nvSpPr>
        <p:spPr>
          <a:xfrm>
            <a:off y="4775596" x="4501662"/>
            <a:ext cy="338554" cx="68159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600" lang="en-US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        ]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lank"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y="-28667" x="457200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y="204786" x="457200"/>
            <a:ext cy="871538" cx="300831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y="204789" x="3575051"/>
            <a:ext cy="4389834" cx="511175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y="1076326" x="457200"/>
            <a:ext cy="3518296" cx="300831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52" name="Shape 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y="3600450" x="1792288"/>
            <a:ext cy="425053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4" name="Shape 54"/>
          <p:cNvSpPr/>
          <p:nvPr>
            <p:ph idx="2" type="pic"/>
          </p:nvPr>
        </p:nvSpPr>
        <p:spPr>
          <a:xfrm>
            <a:off y="459581" x="1792288"/>
            <a:ext cy="3086099" cx="5486399"/>
          </a:xfrm>
          <a:prstGeom prst="rect">
            <a:avLst/>
          </a:prstGeom>
          <a:noFill/>
          <a:ln>
            <a:noFill/>
          </a:ln>
        </p:spPr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4025503" x="1792288"/>
            <a:ext cy="603647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8"/><Relationship Target="../slideLayouts/slideLayout16.xml" Type="http://schemas.openxmlformats.org/officeDocument/2006/relationships/slideLayout" Id="rId17"/><Relationship Target="../slideLayouts/slideLayout15.xml" Type="http://schemas.openxmlformats.org/officeDocument/2006/relationships/slideLayout" Id="rId16"/><Relationship Target="../slideLayouts/slideLayout14.xml" Type="http://schemas.openxmlformats.org/officeDocument/2006/relationships/slideLayout" Id="rId15"/><Relationship Target="../slideLayouts/slideLayout13.xml" Type="http://schemas.openxmlformats.org/officeDocument/2006/relationships/slideLayout" Id="rId14"/><Relationship Target="../slideLayouts/slideLayout1.xml" Type="http://schemas.openxmlformats.org/officeDocument/2006/relationships/slideLayout" Id="rId2"/><Relationship Target="../slideLayouts/slideLayout11.xml" Type="http://schemas.openxmlformats.org/officeDocument/2006/relationships/slideLayout" Id="rId12"/><Relationship Target="../slideLayouts/slideLayout12.xml" Type="http://schemas.openxmlformats.org/officeDocument/2006/relationships/slideLayout" Id="rId13"/><Relationship Target="../media/image00.png" Type="http://schemas.openxmlformats.org/officeDocument/2006/relationships/image" Id="rId1"/><Relationship Target="../slideLayouts/slideLayout3.xml" Type="http://schemas.openxmlformats.org/officeDocument/2006/relationships/slideLayout" Id="rId4"/><Relationship Target="../slideLayouts/slideLayout9.xml" Type="http://schemas.openxmlformats.org/officeDocument/2006/relationships/slideLayout" Id="rId10"/><Relationship Target="../slideLayouts/slideLayout2.xml" Type="http://schemas.openxmlformats.org/officeDocument/2006/relationships/slideLayout" Id="rId3"/><Relationship Target="../slideLayouts/slideLayout10.xml" Type="http://schemas.openxmlformats.org/officeDocument/2006/relationships/slideLayout" Id="rId11"/><Relationship Target="../slideLayouts/slideLayout8.xml" Type="http://schemas.openxmlformats.org/officeDocument/2006/relationships/slideLayout" Id="rId9"/><Relationship Target="../slideLayouts/slideLayout5.xml" Type="http://schemas.openxmlformats.org/officeDocument/2006/relationships/slideLayout" Id="rId6"/><Relationship Target="../slideLayouts/slideLayout4.xml" Type="http://schemas.openxmlformats.org/officeDocument/2006/relationships/slideLayout" Id="rId5"/><Relationship Target="../slideLayouts/slideLayout7.xml" Type="http://schemas.openxmlformats.org/officeDocument/2006/relationships/slideLayout" Id="rId8"/><Relationship Target="../slideLayouts/slideLayout6.xml" Type="http://schemas.openxmlformats.org/officeDocument/2006/relationships/slideLayout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/>
          <p:nvPr/>
        </p:nvSpPr>
        <p:spPr>
          <a:xfrm>
            <a:off y="4629150" x="0"/>
            <a:ext cy="514350" cx="9144000"/>
          </a:xfrm>
          <a:prstGeom prst="rect">
            <a:avLst/>
          </a:prstGeom>
          <a:solidFill>
            <a:srgbClr val="C0CDEB"/>
          </a:solidFill>
          <a:ln>
            <a:noFill/>
          </a:ln>
        </p:spPr>
        <p:txBody>
          <a:bodyPr bIns="51550" rIns="103125" lIns="103125" tIns="5155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Shape 10"/>
          <p:cNvSpPr/>
          <p:nvPr/>
        </p:nvSpPr>
        <p:spPr>
          <a:xfrm>
            <a:off y="202570" x="0"/>
            <a:ext cy="288036" cx="28135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y="0" x="0"/>
            <a:ext cy="226219" cx="281354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Shape 12"/>
          <p:cNvCxnSpPr/>
          <p:nvPr/>
        </p:nvCxnSpPr>
        <p:spPr>
          <a:xfrm>
            <a:off y="49060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FF9900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13" name="Shape 13"/>
          <p:cNvSpPr txBox="1"/>
          <p:nvPr/>
        </p:nvSpPr>
        <p:spPr>
          <a:xfrm>
            <a:off y="4701657" x="8313024"/>
            <a:ext cy="369332" cx="520178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4" name="Shape 14"/>
          <p:cNvSpPr/>
          <p:nvPr/>
        </p:nvSpPr>
        <p:spPr>
          <a:xfrm>
            <a:off y="4674726" x="838200"/>
            <a:ext cy="423197" cx="2952750"/>
          </a:xfrm>
          <a:prstGeom prst="rect">
            <a:avLst/>
          </a:prstGeom>
          <a:blipFill rotWithShape="1">
            <a:blip r:embed="rId1">
              <a:alphaModFix/>
            </a:blip>
            <a:stretch>
              <a:fillRect t="0" b="0" r="0" l="0"/>
            </a:stretch>
          </a:blip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1" cap="none" baseline="0" sz="16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Shape 15"/>
          <p:cNvSpPr/>
          <p:nvPr/>
        </p:nvSpPr>
        <p:spPr>
          <a:xfrm>
            <a:off y="4701657" x="4572000"/>
            <a:ext cy="369332" cx="310360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IT 110: Computer Organization</a:t>
            </a:r>
          </a:p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</p:sldLayoutIdLst>
  <p:hf dt="0" ftr="0" sldNum="0" hdr="0"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3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9.xml.rels><?xml version="1.0" encoding="UTF-8" standalone="yes"?><Relationships xmlns="http://schemas.openxmlformats.org/package/2006/relationships"><Relationship Target="../notesSlides/notesSlide1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0.xml.rels><?xml version="1.0" encoding="UTF-8" standalone="yes"?><Relationships xmlns="http://schemas.openxmlformats.org/package/2006/relationships"><Relationship Target="../notesSlides/notesSlide2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1.xml.rels><?xml version="1.0" encoding="UTF-8" standalone="yes"?><Relationships xmlns="http://schemas.openxmlformats.org/package/2006/relationships"><Relationship Target="../notesSlides/notesSlide2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2.xml.rels><?xml version="1.0" encoding="UTF-8" standalone="yes"?><Relationships xmlns="http://schemas.openxmlformats.org/package/2006/relationships"><Relationship Target="../notesSlides/notesSlide2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3.xml.rels><?xml version="1.0" encoding="UTF-8" standalone="yes"?><Relationships xmlns="http://schemas.openxmlformats.org/package/2006/relationships"><Relationship Target="../notesSlides/notesSlide2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" name="Shape 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8" name="Shape 88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4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Counting Systems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6" name="Shape 1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7" name="Shape 147"/>
          <p:cNvSpPr/>
          <p:nvPr/>
        </p:nvSpPr>
        <p:spPr>
          <a:xfrm>
            <a:off y="3562350" x="2057400"/>
            <a:ext cy="381000" cx="1828800"/>
          </a:xfrm>
          <a:prstGeom prst="roundRect">
            <a:avLst>
              <a:gd fmla="val 16667" name="adj"/>
            </a:avLst>
          </a:prstGeom>
          <a:solidFill>
            <a:srgbClr val="FFFF00">
              <a:alpha val="64705"/>
            </a:srgbClr>
          </a:solidFill>
          <a:ln w="12700" cap="flat">
            <a:solidFill>
              <a:srgbClr val="97874A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Shape 148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Base 2 counting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Two one digit numbers (0–1)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To expand beyond 1-digit, add a position on the </a:t>
            </a:r>
            <a:b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left, representing the next power of two.</a:t>
            </a:r>
          </a:p>
        </p:txBody>
      </p:sp>
      <p:sp>
        <p:nvSpPr>
          <p:cNvPr id="149" name="Shape 149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Base 2 Number System</a:t>
            </a:r>
          </a:p>
        </p:txBody>
      </p:sp>
      <p:graphicFrame>
        <p:nvGraphicFramePr>
          <p:cNvPr id="150" name="Shape 150"/>
          <p:cNvGraphicFramePr/>
          <p:nvPr/>
        </p:nvGraphicFramePr>
        <p:xfrm>
          <a:off y="1885950" x="14478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{E14CD2E0-3B26-4925-9DB3-F865BEEC5851}</a:tableStyleId>
              </a:tblPr>
              <a:tblGrid>
                <a:gridCol w="1143000"/>
                <a:gridCol w="1143000"/>
              </a:tblGrid>
              <a:tr h="302875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3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100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4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101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5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110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6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111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7</a:t>
                      </a:r>
                    </a:p>
                  </a:txBody>
                  <a:tcPr marR="91450" marB="45725" marT="45725" marL="91450"/>
                </a:tc>
              </a:tr>
            </a:tbl>
          </a:graphicData>
        </a:graphic>
      </p:graphicFrame>
      <p:sp>
        <p:nvSpPr>
          <p:cNvPr id="151" name="Shape 151"/>
          <p:cNvSpPr/>
          <p:nvPr/>
        </p:nvSpPr>
        <p:spPr>
          <a:xfrm>
            <a:off y="1885950" x="2971800"/>
            <a:ext cy="1371599" cx="3276600"/>
          </a:xfrm>
          <a:prstGeom prst="wedgeRoundRectCallout">
            <a:avLst>
              <a:gd fmla="val -59815" name="adj1"/>
              <a:gd fmla="val 91483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Each position is a power of 2:</a:t>
            </a:r>
          </a:p>
          <a:p>
            <a:pPr algn="l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6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6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6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6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graphicFrame>
        <p:nvGraphicFramePr>
          <p:cNvPr id="152" name="Shape 152"/>
          <p:cNvGraphicFramePr/>
          <p:nvPr/>
        </p:nvGraphicFramePr>
        <p:xfrm>
          <a:off y="2190750" x="329565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{C33AA680-4D8B-4914-9A32-B57056B8C482}</a:tableStyleId>
              </a:tblPr>
              <a:tblGrid>
                <a:gridCol w="825500"/>
                <a:gridCol w="825500"/>
                <a:gridCol w="825500"/>
              </a:tblGrid>
              <a:tr h="29465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8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</a:p>
                  </a:txBody>
                  <a:tcPr marR="91450" marB="45725" marT="45725" marL="91450">
                    <a:lnL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8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</a:p>
                  </a:txBody>
                  <a:tcPr marR="91450" marB="45725" marT="45725" marL="91450">
                    <a:lnL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8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</a:p>
                  </a:txBody>
                  <a:tcPr marR="91450" marB="45725" marT="45725" marL="91450">
                    <a:lnL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PT Sans"/>
                        <a:buNone/>
                      </a:pPr>
                      <a:r>
                        <a:rPr strike="noStrike" u="none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 </a:t>
                      </a:r>
                      <a:r>
                        <a:rPr strike="noStrike" u="none" b="1" cap="none" baseline="0" sz="16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×</a:t>
                      </a:r>
                      <a:r>
                        <a:rPr strike="noStrike" u="none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 2</a:t>
                      </a:r>
                      <a:r>
                        <a:rPr strike="noStrike" u="none" cap="none" baseline="3000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</a:t>
                      </a:r>
                    </a:p>
                  </a:txBody>
                  <a:tcPr marR="91450" marB="45725" marT="45725" marL="91450">
                    <a:lnL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PT Sans"/>
                        <a:buNone/>
                      </a:pPr>
                      <a:r>
                        <a:rPr strike="noStrike" u="none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 </a:t>
                      </a:r>
                      <a:r>
                        <a:rPr strike="noStrike" u="none" b="1" cap="none" baseline="0" sz="16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×</a:t>
                      </a:r>
                      <a:r>
                        <a:rPr strike="noStrike" u="none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 2</a:t>
                      </a:r>
                      <a:r>
                        <a:rPr strike="noStrike" u="none" cap="none" baseline="3000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</a:p>
                  </a:txBody>
                  <a:tcPr marR="91450" marB="45725" marT="45725" marL="91450">
                    <a:lnL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PT Sans"/>
                        <a:buNone/>
                      </a:pPr>
                      <a:r>
                        <a:rPr strike="noStrike" u="none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 </a:t>
                      </a:r>
                      <a:r>
                        <a:rPr strike="noStrike" u="none" b="1" cap="none" baseline="0" sz="16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×</a:t>
                      </a:r>
                      <a:r>
                        <a:rPr strike="noStrike" u="none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 2</a:t>
                      </a:r>
                      <a:r>
                        <a:rPr strike="noStrike" u="none" cap="none" baseline="3000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</a:p>
                  </a:txBody>
                  <a:tcPr marR="91450" marB="45725" marT="45725" marL="91450">
                    <a:lnL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6" name="Shape 1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7" name="Shape 157"/>
          <p:cNvSpPr/>
          <p:nvPr/>
        </p:nvSpPr>
        <p:spPr>
          <a:xfrm>
            <a:off y="1885950" x="2362200"/>
            <a:ext cy="2666999" cx="201703"/>
          </a:xfrm>
          <a:prstGeom prst="roundRect">
            <a:avLst>
              <a:gd fmla="val 16667" name="adj"/>
            </a:avLst>
          </a:prstGeom>
          <a:solidFill>
            <a:srgbClr val="FFFF00">
              <a:alpha val="64705"/>
            </a:srgbClr>
          </a:solidFill>
          <a:ln w="12700" cap="flat">
            <a:solidFill>
              <a:srgbClr val="97874A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Shape 158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Base 2 counting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Two one digit numbers (0–1)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To expand beyond 1-digit, add a position on the left, representing the next power of two.</a:t>
            </a:r>
          </a:p>
        </p:txBody>
      </p:sp>
      <p:sp>
        <p:nvSpPr>
          <p:cNvPr id="159" name="Shape 159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Base 2 Number System</a:t>
            </a:r>
          </a:p>
        </p:txBody>
      </p:sp>
      <p:graphicFrame>
        <p:nvGraphicFramePr>
          <p:cNvPr id="160" name="Shape 160"/>
          <p:cNvGraphicFramePr/>
          <p:nvPr/>
        </p:nvGraphicFramePr>
        <p:xfrm>
          <a:off y="1870709" x="14478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{D7EEF474-03FE-4965-A5D5-A45592BCF584}</a:tableStyleId>
              </a:tblPr>
              <a:tblGrid>
                <a:gridCol w="1143000"/>
                <a:gridCol w="1143000"/>
              </a:tblGrid>
              <a:tr h="302875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3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100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4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101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5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110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6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111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7</a:t>
                      </a:r>
                    </a:p>
                  </a:txBody>
                  <a:tcPr marR="91450" marB="45725" marT="45725" marL="91450"/>
                </a:tc>
              </a:tr>
            </a:tbl>
          </a:graphicData>
        </a:graphic>
      </p:graphicFrame>
      <p:sp>
        <p:nvSpPr>
          <p:cNvPr id="161" name="Shape 161"/>
          <p:cNvSpPr/>
          <p:nvPr/>
        </p:nvSpPr>
        <p:spPr>
          <a:xfrm>
            <a:off y="2023109" x="3352800"/>
            <a:ext cy="1066799" cx="1524000"/>
          </a:xfrm>
          <a:prstGeom prst="wedgeRoundRectCallout">
            <a:avLst>
              <a:gd fmla="val -106579" name="adj1"/>
              <a:gd fmla="val -534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Alternating every other number.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5" name="Shape 1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6" name="Shape 166"/>
          <p:cNvSpPr/>
          <p:nvPr/>
        </p:nvSpPr>
        <p:spPr>
          <a:xfrm>
            <a:off y="1962150" x="2286000"/>
            <a:ext cy="2666999" cx="107576"/>
          </a:xfrm>
          <a:prstGeom prst="roundRect">
            <a:avLst>
              <a:gd fmla="val 16667" name="adj"/>
            </a:avLst>
          </a:prstGeom>
          <a:solidFill>
            <a:srgbClr val="FFFF00">
              <a:alpha val="64705"/>
            </a:srgbClr>
          </a:solidFill>
          <a:ln w="12700" cap="flat">
            <a:solidFill>
              <a:srgbClr val="97874A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67" name="Shape 167"/>
          <p:cNvGraphicFramePr/>
          <p:nvPr/>
        </p:nvGraphicFramePr>
        <p:xfrm>
          <a:off y="1870709" x="14478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{618484A2-421E-471E-AD3E-E8EC5CF0C385}</a:tableStyleId>
              </a:tblPr>
              <a:tblGrid>
                <a:gridCol w="1143000"/>
                <a:gridCol w="1143000"/>
              </a:tblGrid>
              <a:tr h="302875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3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100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4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101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5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110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6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111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7</a:t>
                      </a:r>
                    </a:p>
                  </a:txBody>
                  <a:tcPr marR="91450" marB="45725" marT="45725" marL="91450"/>
                </a:tc>
              </a:tr>
            </a:tbl>
          </a:graphicData>
        </a:graphic>
      </p:graphicFrame>
      <p:sp>
        <p:nvSpPr>
          <p:cNvPr id="168" name="Shape 168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Base 2 counting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Two one digit numbers (0–1)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To expand beyond 1-digit, add a position on the left, representing the next power of two.</a:t>
            </a:r>
          </a:p>
        </p:txBody>
      </p:sp>
      <p:sp>
        <p:nvSpPr>
          <p:cNvPr id="169" name="Shape 169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Base 2 Number System</a:t>
            </a:r>
          </a:p>
        </p:txBody>
      </p:sp>
      <p:sp>
        <p:nvSpPr>
          <p:cNvPr id="170" name="Shape 170"/>
          <p:cNvSpPr/>
          <p:nvPr/>
        </p:nvSpPr>
        <p:spPr>
          <a:xfrm>
            <a:off y="2023109" x="3352800"/>
            <a:ext cy="1066799" cx="1524000"/>
          </a:xfrm>
          <a:prstGeom prst="wedgeRoundRectCallout">
            <a:avLst>
              <a:gd fmla="val -112314" name="adj1"/>
              <a:gd fmla="val -534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Alternating in groups of 2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4" name="Shape 17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5" name="Shape 175"/>
          <p:cNvSpPr/>
          <p:nvPr/>
        </p:nvSpPr>
        <p:spPr>
          <a:xfrm>
            <a:off y="2190750" x="2133600"/>
            <a:ext cy="2362200" cx="168092"/>
          </a:xfrm>
          <a:prstGeom prst="roundRect">
            <a:avLst>
              <a:gd fmla="val 16667" name="adj"/>
            </a:avLst>
          </a:prstGeom>
          <a:solidFill>
            <a:srgbClr val="FFFF00">
              <a:alpha val="64705"/>
            </a:srgbClr>
          </a:solidFill>
          <a:ln w="12700" cap="flat">
            <a:solidFill>
              <a:srgbClr val="97874A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76" name="Shape 176"/>
          <p:cNvGraphicFramePr/>
          <p:nvPr/>
        </p:nvGraphicFramePr>
        <p:xfrm>
          <a:off y="1870709" x="14478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{C270442D-540C-4923-B6CE-38B61E63AEEE}</a:tableStyleId>
              </a:tblPr>
              <a:tblGrid>
                <a:gridCol w="1143000"/>
                <a:gridCol w="1143000"/>
              </a:tblGrid>
              <a:tr h="302875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3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100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4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101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5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110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6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111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7</a:t>
                      </a:r>
                    </a:p>
                  </a:txBody>
                  <a:tcPr marR="91450" marB="45725" marT="45725" marL="91450"/>
                </a:tc>
              </a:tr>
            </a:tbl>
          </a:graphicData>
        </a:graphic>
      </p:graphicFrame>
      <p:sp>
        <p:nvSpPr>
          <p:cNvPr id="177" name="Shape 177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Base 2 counting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Two one digit numbers (0–1)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To expand beyond 1-digit, add a position on the left, representing the next power of two.</a:t>
            </a:r>
          </a:p>
        </p:txBody>
      </p:sp>
      <p:sp>
        <p:nvSpPr>
          <p:cNvPr id="178" name="Shape 178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Base 2 Number System</a:t>
            </a:r>
          </a:p>
        </p:txBody>
      </p:sp>
      <p:sp>
        <p:nvSpPr>
          <p:cNvPr id="179" name="Shape 179"/>
          <p:cNvSpPr/>
          <p:nvPr/>
        </p:nvSpPr>
        <p:spPr>
          <a:xfrm>
            <a:off y="2023109" x="3352800"/>
            <a:ext cy="1066799" cx="1524000"/>
          </a:xfrm>
          <a:prstGeom prst="wedgeRoundRectCallout">
            <a:avLst>
              <a:gd fmla="val -120696" name="adj1"/>
              <a:gd fmla="val -1795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Alternating in groups of 4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3" name="Shape 18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4" name="Shape 184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Base 2 counting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Leading zeros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Are insignificant, but often written to indicate the number of bits in a quantity.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e.g., 0110 = 110.</a:t>
            </a:r>
          </a:p>
        </p:txBody>
      </p:sp>
      <p:sp>
        <p:nvSpPr>
          <p:cNvPr id="185" name="Shape 185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Base 2 Number System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9" name="Shape 1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0" name="Shape 190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Converting to and from binary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Base 10 to base 2 conversion: repeated division with remainders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Example: Convert 92</a:t>
            </a:r>
            <a:r>
              <a:rPr strike="noStrike" u="none" b="0" cap="none" baseline="-2500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to binary.</a:t>
            </a:r>
          </a:p>
        </p:txBody>
      </p:sp>
      <p:sp>
        <p:nvSpPr>
          <p:cNvPr id="191" name="Shape 191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Base 2 Number System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5" name="Shape 1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6" name="Shape 196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Converting to and from binary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Base 10 to base 2 conversion: repeated division with remainders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Example: Convert 92</a:t>
            </a:r>
            <a:r>
              <a:rPr strike="noStrike" u="none" b="0" cap="none" baseline="-2500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to binary.</a:t>
            </a:r>
          </a:p>
        </p:txBody>
      </p:sp>
      <p:sp>
        <p:nvSpPr>
          <p:cNvPr id="197" name="Shape 197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Base 2 Number System</a:t>
            </a:r>
          </a:p>
        </p:txBody>
      </p:sp>
      <p:graphicFrame>
        <p:nvGraphicFramePr>
          <p:cNvPr id="198" name="Shape 198"/>
          <p:cNvGraphicFramePr/>
          <p:nvPr/>
        </p:nvGraphicFramePr>
        <p:xfrm>
          <a:off y="1657350" x="14478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{E41E12B7-BBCA-476A-95F0-905A4D8012A8}</a:tableStyleId>
              </a:tblPr>
              <a:tblGrid>
                <a:gridCol w="1001475"/>
                <a:gridCol w="751125"/>
              </a:tblGrid>
              <a:tr h="2286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92 </a:t>
                      </a: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÷ 2 = 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46 ÷ 2 =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23 ÷ 2 =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 ÷ 2 =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5 ÷ 2 =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 ÷ 2 =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 ÷ 2 =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PT Sans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46 r 0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23 r 0</a:t>
                      </a:r>
                    </a:p>
                    <a:p>
                      <a:pPr algn="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PT Sans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 r 1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5 r 1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 r 1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 r 0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 r 1</a:t>
                      </a:r>
                    </a:p>
                  </a:txBody>
                  <a:tcPr marR="91450" marB="45725" marT="45725" marL="91450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2" name="Shape 2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3" name="Shape 203"/>
          <p:cNvSpPr/>
          <p:nvPr/>
        </p:nvSpPr>
        <p:spPr>
          <a:xfrm>
            <a:off y="1733550" x="2971800"/>
            <a:ext cy="1904999" cx="160245"/>
          </a:xfrm>
          <a:prstGeom prst="roundRect">
            <a:avLst>
              <a:gd fmla="val 16667" name="adj"/>
            </a:avLst>
          </a:prstGeom>
          <a:solidFill>
            <a:srgbClr val="FFFF00">
              <a:alpha val="64705"/>
            </a:srgbClr>
          </a:solidFill>
          <a:ln w="12700" cap="flat">
            <a:solidFill>
              <a:srgbClr val="97874A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Shape 204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Converting to and from binary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Base 10 to base 2 conversion: repeated division with remainders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Example: Convert 92</a:t>
            </a:r>
            <a:r>
              <a:rPr strike="noStrike" u="none" b="0" cap="none" baseline="-2500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to binary.</a:t>
            </a:r>
          </a:p>
        </p:txBody>
      </p:sp>
      <p:sp>
        <p:nvSpPr>
          <p:cNvPr id="205" name="Shape 205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Base 2 Number System</a:t>
            </a:r>
          </a:p>
        </p:txBody>
      </p:sp>
      <p:sp>
        <p:nvSpPr>
          <p:cNvPr id="206" name="Shape 206"/>
          <p:cNvSpPr/>
          <p:nvPr/>
        </p:nvSpPr>
        <p:spPr>
          <a:xfrm>
            <a:off y="1910155" x="3505200"/>
            <a:ext cy="838199" cx="2209799"/>
          </a:xfrm>
          <a:prstGeom prst="wedgeRoundRectCallout">
            <a:avLst>
              <a:gd fmla="val -68972" name="adj1"/>
              <a:gd fmla="val 60714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Rewrite from the bottom up: 1011100</a:t>
            </a:r>
            <a:r>
              <a:rPr strike="noStrike" u="none" b="0" cap="none" baseline="-2500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2</a:t>
            </a:r>
          </a:p>
        </p:txBody>
      </p:sp>
      <p:graphicFrame>
        <p:nvGraphicFramePr>
          <p:cNvPr id="207" name="Shape 207"/>
          <p:cNvGraphicFramePr/>
          <p:nvPr/>
        </p:nvGraphicFramePr>
        <p:xfrm>
          <a:off y="1657350" x="14478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{17407EF8-E625-4E76-9C4E-49C58F371649}</a:tableStyleId>
              </a:tblPr>
              <a:tblGrid>
                <a:gridCol w="1001475"/>
                <a:gridCol w="751125"/>
              </a:tblGrid>
              <a:tr h="2286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92 </a:t>
                      </a: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÷ 2 = 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46 ÷ 2 =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23 ÷ 2 =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 ÷ 2 =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5 ÷ 2 =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 ÷ 2 =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 ÷ 2 =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PT Sans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46 r 0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23 r 0</a:t>
                      </a:r>
                    </a:p>
                    <a:p>
                      <a:pPr algn="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PT Sans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 r 1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5 r 1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 r 1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 r 0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 r 1</a:t>
                      </a:r>
                    </a:p>
                  </a:txBody>
                  <a:tcPr marR="91450" marB="45725" marT="45725" marL="91450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1" name="Shape 2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graphicFrame>
        <p:nvGraphicFramePr>
          <p:cNvPr id="212" name="Shape 212"/>
          <p:cNvGraphicFramePr/>
          <p:nvPr/>
        </p:nvGraphicFramePr>
        <p:xfrm>
          <a:off y="1733550" x="14478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{31B2BBE2-19D2-49B2-8A8E-7A99BB9E233B}</a:tableStyleId>
              </a:tblPr>
              <a:tblGrid>
                <a:gridCol w="1066800"/>
                <a:gridCol w="457200"/>
              </a:tblGrid>
              <a:tr h="2286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 </a:t>
                      </a: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× 2</a:t>
                      </a:r>
                      <a:r>
                        <a:rPr strike="noStrike" u="none" b="0" cap="none" baseline="3000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 = 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 × 2</a:t>
                      </a:r>
                      <a:r>
                        <a:rPr strike="noStrike" u="none" b="0" cap="none" baseline="3000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 =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 × 2</a:t>
                      </a:r>
                      <a:r>
                        <a:rPr strike="noStrike" u="none" b="0" cap="none" baseline="3000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</a:t>
                      </a: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 =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 × 2</a:t>
                      </a:r>
                      <a:r>
                        <a:rPr strike="noStrike" u="none" b="0" cap="none" baseline="3000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3</a:t>
                      </a: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 =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 × 2</a:t>
                      </a:r>
                      <a:r>
                        <a:rPr strike="noStrike" u="none" b="0" cap="none" baseline="3000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4</a:t>
                      </a: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 =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 × 2</a:t>
                      </a:r>
                      <a:r>
                        <a:rPr strike="noStrike" u="none" b="0" cap="none" baseline="3000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5</a:t>
                      </a: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 =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 × 2</a:t>
                      </a:r>
                      <a:r>
                        <a:rPr strike="noStrike" u="none" b="0" cap="none" baseline="3000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6</a:t>
                      </a: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 =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PT Sans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</a:p>
                    <a:p>
                      <a:pPr algn="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PT Sans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</a:p>
                    <a:p>
                      <a:pPr algn="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PT Sans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4</a:t>
                      </a:r>
                    </a:p>
                    <a:p>
                      <a:pPr algn="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PT Sans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8</a:t>
                      </a:r>
                    </a:p>
                    <a:p>
                      <a:pPr algn="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PT Sans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16</a:t>
                      </a:r>
                    </a:p>
                    <a:p>
                      <a:pPr algn="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PT Sans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</a:p>
                    <a:p>
                      <a:pPr algn="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PT Sans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64</a:t>
                      </a:r>
                    </a:p>
                  </a:txBody>
                  <a:tcPr marR="91450" marB="45725" marT="45725" marL="91450"/>
                </a:tc>
              </a:tr>
            </a:tbl>
          </a:graphicData>
        </a:graphic>
      </p:graphicFrame>
      <p:sp>
        <p:nvSpPr>
          <p:cNvPr id="213" name="Shape 21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Converting to and from binary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Base 2 to base 10 conversion: repeated multiplication and addition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Example: Convert 1011100</a:t>
            </a:r>
            <a:r>
              <a:rPr strike="noStrike" u="none" b="0" cap="none" baseline="-2500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to decimal.</a:t>
            </a:r>
          </a:p>
        </p:txBody>
      </p:sp>
      <p:sp>
        <p:nvSpPr>
          <p:cNvPr id="214" name="Shape 21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Base 2 Number System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8" name="Shape 2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9" name="Shape 219"/>
          <p:cNvSpPr/>
          <p:nvPr/>
        </p:nvSpPr>
        <p:spPr>
          <a:xfrm>
            <a:off y="1733550" x="2590800"/>
            <a:ext cy="1904999" cx="381000"/>
          </a:xfrm>
          <a:prstGeom prst="roundRect">
            <a:avLst>
              <a:gd fmla="val 16667" name="adj"/>
            </a:avLst>
          </a:prstGeom>
          <a:solidFill>
            <a:srgbClr val="FFFF00">
              <a:alpha val="64705"/>
            </a:srgbClr>
          </a:solidFill>
          <a:ln w="12700" cap="flat">
            <a:solidFill>
              <a:srgbClr val="97874A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20" name="Shape 220"/>
          <p:cNvGraphicFramePr/>
          <p:nvPr/>
        </p:nvGraphicFramePr>
        <p:xfrm>
          <a:off y="1657350" x="1459005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{29F26D18-AE2B-4680-90CD-DAA31ACB411A}</a:tableStyleId>
              </a:tblPr>
              <a:tblGrid>
                <a:gridCol w="1066800"/>
                <a:gridCol w="457200"/>
              </a:tblGrid>
              <a:tr h="2286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 </a:t>
                      </a: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× 2</a:t>
                      </a:r>
                      <a:r>
                        <a:rPr strike="noStrike" u="none" b="0" cap="none" baseline="3000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 = 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 × 2</a:t>
                      </a:r>
                      <a:r>
                        <a:rPr strike="noStrike" u="none" b="0" cap="none" baseline="3000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 =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 × 2</a:t>
                      </a:r>
                      <a:r>
                        <a:rPr strike="noStrike" u="none" b="0" cap="none" baseline="3000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</a:t>
                      </a: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 =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 × 2</a:t>
                      </a:r>
                      <a:r>
                        <a:rPr strike="noStrike" u="none" b="0" cap="none" baseline="3000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3</a:t>
                      </a: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 =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 × 2</a:t>
                      </a:r>
                      <a:r>
                        <a:rPr strike="noStrike" u="none" b="0" cap="none" baseline="3000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4</a:t>
                      </a: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 =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 × 2</a:t>
                      </a:r>
                      <a:r>
                        <a:rPr strike="noStrike" u="none" b="0" cap="none" baseline="3000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5</a:t>
                      </a: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 =</a:t>
                      </a:r>
                    </a:p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 × 2</a:t>
                      </a:r>
                      <a:r>
                        <a:rPr strike="noStrike" u="none" b="0" cap="none" baseline="3000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6</a:t>
                      </a: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 =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PT Sans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</a:p>
                    <a:p>
                      <a:pPr algn="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PT Sans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</a:p>
                    <a:p>
                      <a:pPr algn="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PT Sans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4</a:t>
                      </a:r>
                    </a:p>
                    <a:p>
                      <a:pPr algn="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PT Sans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8</a:t>
                      </a:r>
                    </a:p>
                    <a:p>
                      <a:pPr algn="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PT Sans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16</a:t>
                      </a:r>
                    </a:p>
                    <a:p>
                      <a:pPr algn="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PT Sans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</a:p>
                    <a:p>
                      <a:pPr algn="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PT Sans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64</a:t>
                      </a:r>
                    </a:p>
                  </a:txBody>
                  <a:tcPr marR="91450" marB="45725" marT="45725" marL="91450"/>
                </a:tc>
              </a:tr>
            </a:tbl>
          </a:graphicData>
        </a:graphic>
      </p:graphicFrame>
      <p:sp>
        <p:nvSpPr>
          <p:cNvPr id="221" name="Shape 221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Converting to and from binary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Base 2 to base 10 conversion: repeated multiplication and addition.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Example: Convert 10111002 to decimal.</a:t>
            </a:r>
          </a:p>
        </p:txBody>
      </p:sp>
      <p:sp>
        <p:nvSpPr>
          <p:cNvPr id="222" name="Shape 222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Base 2 Number System</a:t>
            </a:r>
          </a:p>
        </p:txBody>
      </p:sp>
      <p:sp>
        <p:nvSpPr>
          <p:cNvPr id="223" name="Shape 223"/>
          <p:cNvSpPr/>
          <p:nvPr/>
        </p:nvSpPr>
        <p:spPr>
          <a:xfrm>
            <a:off y="1847850" x="3352800"/>
            <a:ext cy="838199" cx="2209799"/>
          </a:xfrm>
          <a:prstGeom prst="wedgeRoundRectCallout">
            <a:avLst>
              <a:gd fmla="val -68972" name="adj1"/>
              <a:gd fmla="val 60714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Add these up, base 10: 4+8+16+64=92</a:t>
            </a:r>
            <a:r>
              <a:rPr strike="noStrike" u="none" b="0" cap="none" baseline="-2500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10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3" name="Shape 9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Why do we use base 10?</a:t>
            </a:r>
          </a:p>
        </p:txBody>
      </p:sp>
      <p:sp>
        <p:nvSpPr>
          <p:cNvPr id="94" name="Shape 9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Base 10 Number System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7" name="Shape 2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8" name="Shape 228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Binary is cumbersome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Long strings of 1’s and 0’s are hard to read.  Group into sets or 3 (octal) or 4 (hexadecimal).</a:t>
            </a:r>
          </a:p>
        </p:txBody>
      </p:sp>
      <p:sp>
        <p:nvSpPr>
          <p:cNvPr id="229" name="Shape 229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Base 8 and Base 16 Number Systems</a:t>
            </a:r>
          </a:p>
        </p:txBody>
      </p:sp>
      <p:graphicFrame>
        <p:nvGraphicFramePr>
          <p:cNvPr id="230" name="Shape 230"/>
          <p:cNvGraphicFramePr/>
          <p:nvPr/>
        </p:nvGraphicFramePr>
        <p:xfrm>
          <a:off y="1520190" x="27432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{C2E29BC0-1A61-4600-9800-63F707F46F26}</a:tableStyleId>
              </a:tblPr>
              <a:tblGrid>
                <a:gridCol w="800100"/>
                <a:gridCol w="800100"/>
                <a:gridCol w="800100"/>
                <a:gridCol w="800100"/>
              </a:tblGrid>
              <a:tr h="18795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Base 10</a:t>
                      </a:r>
                    </a:p>
                  </a:txBody>
                  <a:tcPr marR="91450" marB="45725" marT="45725" marL="91450">
                    <a:solidFill>
                      <a:srgbClr val="C3C1C4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Base 2</a:t>
                      </a:r>
                    </a:p>
                  </a:txBody>
                  <a:tcPr marR="91450" marB="45725" marT="45725" marL="91450">
                    <a:solidFill>
                      <a:srgbClr val="C3C1C4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Base 8</a:t>
                      </a:r>
                    </a:p>
                  </a:txBody>
                  <a:tcPr marR="91450" marB="45725" marT="45725" marL="91450">
                    <a:solidFill>
                      <a:srgbClr val="C3C1C4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Base 16</a:t>
                      </a:r>
                    </a:p>
                  </a:txBody>
                  <a:tcPr marR="91450" marB="45725" marT="45725" marL="91450">
                    <a:solidFill>
                      <a:srgbClr val="C3C1C4"/>
                    </a:solidFill>
                  </a:tcPr>
                </a:tc>
              </a:tr>
              <a:tr h="18795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18795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18795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18795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3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3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3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18795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4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4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4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18795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5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5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5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18795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6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6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6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18795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4" name="Shape 2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graphicFrame>
        <p:nvGraphicFramePr>
          <p:cNvPr id="235" name="Shape 235"/>
          <p:cNvGraphicFramePr/>
          <p:nvPr/>
        </p:nvGraphicFramePr>
        <p:xfrm>
          <a:off y="1520190" x="27432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{B894E7CA-4CB0-40FA-9205-B4F856C6EA90}</a:tableStyleId>
              </a:tblPr>
              <a:tblGrid>
                <a:gridCol w="800100"/>
                <a:gridCol w="800100"/>
                <a:gridCol w="800100"/>
                <a:gridCol w="800100"/>
              </a:tblGrid>
              <a:tr h="18795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Base 10</a:t>
                      </a:r>
                    </a:p>
                  </a:txBody>
                  <a:tcPr marR="91450" marB="45725" marT="45725" marL="91450">
                    <a:solidFill>
                      <a:srgbClr val="C3C1C4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Base 2</a:t>
                      </a:r>
                    </a:p>
                  </a:txBody>
                  <a:tcPr marR="91450" marB="45725" marT="45725" marL="91450">
                    <a:solidFill>
                      <a:srgbClr val="C3C1C4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Base 8</a:t>
                      </a:r>
                    </a:p>
                  </a:txBody>
                  <a:tcPr marR="91450" marB="45725" marT="45725" marL="91450">
                    <a:solidFill>
                      <a:srgbClr val="C3C1C4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Base 16</a:t>
                      </a:r>
                    </a:p>
                  </a:txBody>
                  <a:tcPr marR="91450" marB="45725" marT="45725" marL="91450">
                    <a:solidFill>
                      <a:srgbClr val="C3C1C4"/>
                    </a:solidFill>
                  </a:tcPr>
                </a:tc>
              </a:tr>
              <a:tr h="18795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8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1000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8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18795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9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1001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9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18795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1010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18795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1011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13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B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18795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1100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14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C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18795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13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1101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15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D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18795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14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1110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16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18795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15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1111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236" name="Shape 236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Binary is cumbersome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Long strings of 1’s and 0’s are hard to read.  Group into sets or 3 (octal) or 4 (hexadecimal).</a:t>
            </a:r>
          </a:p>
        </p:txBody>
      </p:sp>
      <p:sp>
        <p:nvSpPr>
          <p:cNvPr id="237" name="Shape 237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Base 8 and Base 16 Number Systems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1" name="Shape 2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2" name="Shape 24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Binary is cumbersome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Long strings of 1’s and 0’s are hard to read.  Group into sets or 3 (octal) or 4 (hexadecimal).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Example: Rewrite 110111100101</a:t>
            </a:r>
            <a:r>
              <a:rPr strike="noStrike" u="none" b="0" cap="none" baseline="-2500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as octal and hexadecimal.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Group by 3: 110  111  100  101  6745</a:t>
            </a:r>
            <a:r>
              <a:rPr strike="noStrike" u="none" b="0" cap="none" baseline="-2500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algn="l" rtl="0" lvl="2" marR="0" indent="-1841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6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Group by 4: 1101  1110  0101  DE5</a:t>
            </a:r>
            <a:r>
              <a:rPr strike="noStrike" u="none" b="0" cap="none" baseline="-2500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16</a:t>
            </a:r>
          </a:p>
        </p:txBody>
      </p:sp>
      <p:sp>
        <p:nvSpPr>
          <p:cNvPr id="243" name="Shape 24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Base 8 and Base 16 Number Systems</a:t>
            </a: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7" name="Shape 2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8" name="Shape 248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Summary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Base 10 number systems are not universal.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Computers employ a base 2 (binary) system.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Number systems use positions representing powers of the base.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Converting from base 10 to another base involves division by the base and examining the remainders.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Converting from another base to base 10 involves multiplying by a power of the base and summing.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Octal and Hexadecimal are convenience groupings of binary numbers.</a:t>
            </a:r>
          </a:p>
        </p:txBody>
      </p:sp>
      <p:sp>
        <p:nvSpPr>
          <p:cNvPr id="249" name="Shape 249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Counting Systems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8" name="Shape 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9" name="Shape 99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Why do we use base 10?</a:t>
            </a:r>
          </a:p>
        </p:txBody>
      </p:sp>
      <p:sp>
        <p:nvSpPr>
          <p:cNvPr id="100" name="Shape 100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Base 10 Number System</a:t>
            </a:r>
          </a:p>
        </p:txBody>
      </p:sp>
      <p:pic>
        <p:nvPicPr>
          <p:cNvPr id="101" name="Shape 101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123950" x="608012"/>
            <a:ext cy="2407236" cx="31257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5" name="Shape 1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6" name="Shape 106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Base 10 counting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Ten one digit numbers (0–9)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To expand beyond 1-digit, add a position on the left, representing the next power of ten.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Each position represents a power of ten (a positional number system).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E.g. 315,826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Operations can take place at each position (e.g. adding two numbers by column with carry).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Shape 107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Base 10 Number System</a:t>
            </a:r>
          </a:p>
        </p:txBody>
      </p:sp>
      <p:graphicFrame>
        <p:nvGraphicFramePr>
          <p:cNvPr id="108" name="Shape 108"/>
          <p:cNvGraphicFramePr/>
          <p:nvPr/>
        </p:nvGraphicFramePr>
        <p:xfrm>
          <a:off y="2597150" x="19812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{10C22801-3D65-4C95-ACCA-A125C05A74EB}</a:tableStyleId>
              </a:tblPr>
              <a:tblGrid>
                <a:gridCol w="825500"/>
                <a:gridCol w="825500"/>
                <a:gridCol w="825500"/>
                <a:gridCol w="825500"/>
                <a:gridCol w="825500"/>
                <a:gridCol w="825500"/>
              </a:tblGrid>
              <a:tr h="29465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8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3</a:t>
                      </a:r>
                    </a:p>
                  </a:txBody>
                  <a:tcPr marR="91450" marB="45725" marT="45725" marL="91450">
                    <a:lnL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8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</a:p>
                  </a:txBody>
                  <a:tcPr marR="91450" marB="45725" marT="45725" marL="91450">
                    <a:lnL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8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5</a:t>
                      </a:r>
                    </a:p>
                  </a:txBody>
                  <a:tcPr marR="91450" marB="45725" marT="45725" marL="91450">
                    <a:lnL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8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8</a:t>
                      </a:r>
                    </a:p>
                  </a:txBody>
                  <a:tcPr marR="91450" marB="45725" marT="45725" marL="91450">
                    <a:lnL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8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</a:t>
                      </a:r>
                    </a:p>
                  </a:txBody>
                  <a:tcPr marR="91450" marB="45725" marT="45725" marL="91450">
                    <a:lnL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8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6</a:t>
                      </a:r>
                    </a:p>
                  </a:txBody>
                  <a:tcPr marR="91450" marB="45725" marT="45725" marL="91450">
                    <a:lnL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PT Sans"/>
                        <a:buNone/>
                      </a:pPr>
                      <a:r>
                        <a:rPr strike="noStrike" u="none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3 </a:t>
                      </a:r>
                      <a:r>
                        <a:rPr strike="noStrike" u="none" b="1" cap="none" baseline="0" sz="16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×</a:t>
                      </a:r>
                      <a:r>
                        <a:rPr strike="noStrike" u="none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 10</a:t>
                      </a:r>
                      <a:r>
                        <a:rPr strike="noStrike" u="none" cap="none" baseline="3000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5</a:t>
                      </a:r>
                    </a:p>
                  </a:txBody>
                  <a:tcPr marR="91450" marB="45725" marT="45725" marL="91450">
                    <a:lnL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PT Sans"/>
                        <a:buNone/>
                      </a:pPr>
                      <a:r>
                        <a:rPr strike="noStrike" u="none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 </a:t>
                      </a:r>
                      <a:r>
                        <a:rPr strike="noStrike" u="none" b="1" cap="none" baseline="0" sz="16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×</a:t>
                      </a:r>
                      <a:r>
                        <a:rPr strike="noStrike" u="none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 10</a:t>
                      </a:r>
                      <a:r>
                        <a:rPr strike="noStrike" u="none" cap="none" baseline="3000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4</a:t>
                      </a:r>
                    </a:p>
                  </a:txBody>
                  <a:tcPr marR="91450" marB="45725" marT="45725" marL="91450">
                    <a:lnL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PT Sans"/>
                        <a:buNone/>
                      </a:pPr>
                      <a:r>
                        <a:rPr strike="noStrike" u="none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5 </a:t>
                      </a:r>
                      <a:r>
                        <a:rPr strike="noStrike" u="none" b="1" cap="none" baseline="0" sz="16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×</a:t>
                      </a:r>
                      <a:r>
                        <a:rPr strike="noStrike" u="none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 10</a:t>
                      </a:r>
                      <a:r>
                        <a:rPr strike="noStrike" u="none" cap="none" baseline="3000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3</a:t>
                      </a:r>
                    </a:p>
                  </a:txBody>
                  <a:tcPr marR="91450" marB="45725" marT="45725" marL="91450">
                    <a:lnL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PT Sans"/>
                        <a:buNone/>
                      </a:pPr>
                      <a:r>
                        <a:rPr strike="noStrike" u="none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8 </a:t>
                      </a:r>
                      <a:r>
                        <a:rPr strike="noStrike" u="none" b="1" cap="none" baseline="0" sz="16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×</a:t>
                      </a:r>
                      <a:r>
                        <a:rPr strike="noStrike" u="none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 10</a:t>
                      </a:r>
                      <a:r>
                        <a:rPr strike="noStrike" u="none" cap="none" baseline="3000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</a:t>
                      </a:r>
                    </a:p>
                  </a:txBody>
                  <a:tcPr marR="91450" marB="45725" marT="45725" marL="91450">
                    <a:lnL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PT Sans"/>
                        <a:buNone/>
                      </a:pPr>
                      <a:r>
                        <a:rPr strike="noStrike" u="none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 </a:t>
                      </a:r>
                      <a:r>
                        <a:rPr strike="noStrike" u="none" b="1" cap="none" baseline="0" sz="16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×</a:t>
                      </a:r>
                      <a:r>
                        <a:rPr strike="noStrike" u="none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 10</a:t>
                      </a:r>
                      <a:r>
                        <a:rPr strike="noStrike" u="none" cap="none" baseline="3000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</a:p>
                  </a:txBody>
                  <a:tcPr marR="91450" marB="45725" marT="45725" marL="91450">
                    <a:lnL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ct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6 </a:t>
                      </a:r>
                      <a:r>
                        <a:rPr strike="noStrike" u="none" b="1" cap="none" baseline="0" sz="1600" lang="en-US" i="0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×</a:t>
                      </a:r>
                      <a:r>
                        <a:rPr strike="noStrike" u="none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 10</a:t>
                      </a:r>
                      <a:r>
                        <a:rPr strike="noStrike" u="none" cap="none" baseline="3000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</a:p>
                  </a:txBody>
                  <a:tcPr marR="91450" marB="45725" marT="45725" marL="91450">
                    <a:lnL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R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R>
                    <a:lnT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lt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2" name="Shape 1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3" name="Shape 11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Base 2 counting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Two one digit numbers (0–1)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To expand beyond 1-digit, add a position on the left, representing the next power of two.</a:t>
            </a:r>
          </a:p>
        </p:txBody>
      </p:sp>
      <p:sp>
        <p:nvSpPr>
          <p:cNvPr id="114" name="Shape 11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Base 2 Number System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8" name="Shape 1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9" name="Shape 119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Base 2 counting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Two one digit numbers (0–1)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To expand beyond 1-digit, add a position on the left, </a:t>
            </a:r>
            <a:b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representing the next power of two.</a:t>
            </a:r>
          </a:p>
        </p:txBody>
      </p:sp>
      <p:sp>
        <p:nvSpPr>
          <p:cNvPr id="120" name="Shape 120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Base 2 Number System</a:t>
            </a:r>
          </a:p>
        </p:txBody>
      </p:sp>
      <p:graphicFrame>
        <p:nvGraphicFramePr>
          <p:cNvPr id="121" name="Shape 121"/>
          <p:cNvGraphicFramePr/>
          <p:nvPr/>
        </p:nvGraphicFramePr>
        <p:xfrm>
          <a:off y="1885950" x="14478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{EFB68527-6E77-4797-9209-5ABC2011BF06}</a:tableStyleId>
              </a:tblPr>
              <a:tblGrid>
                <a:gridCol w="1143000"/>
                <a:gridCol w="1143000"/>
              </a:tblGrid>
              <a:tr h="302875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5" name="Shape 1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6" name="Shape 126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Base 2 counting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Two one digit numbers (0–1)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To expand beyond 1-digit, add a position on the left, </a:t>
            </a:r>
            <a:b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representing the next power of two.</a:t>
            </a:r>
          </a:p>
        </p:txBody>
      </p:sp>
      <p:sp>
        <p:nvSpPr>
          <p:cNvPr id="127" name="Shape 127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Base 2 Number System</a:t>
            </a:r>
          </a:p>
        </p:txBody>
      </p:sp>
      <p:graphicFrame>
        <p:nvGraphicFramePr>
          <p:cNvPr id="128" name="Shape 128"/>
          <p:cNvGraphicFramePr/>
          <p:nvPr/>
        </p:nvGraphicFramePr>
        <p:xfrm>
          <a:off y="1870709" x="15240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{981A8901-EA6B-4488-ACBD-357C3D77DFE1}</a:tableStyleId>
              </a:tblPr>
              <a:tblGrid>
                <a:gridCol w="1143000"/>
                <a:gridCol w="1143000"/>
              </a:tblGrid>
              <a:tr h="302875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2" name="Shape 1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3" name="Shape 13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Base 2 counting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Two one digit numbers (0–1)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To expand beyond 1-digit, add a position on the left, </a:t>
            </a:r>
            <a:b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representing the next power of two.</a:t>
            </a:r>
          </a:p>
        </p:txBody>
      </p:sp>
      <p:sp>
        <p:nvSpPr>
          <p:cNvPr id="134" name="Shape 13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Base 2 Number System</a:t>
            </a:r>
          </a:p>
        </p:txBody>
      </p:sp>
      <p:graphicFrame>
        <p:nvGraphicFramePr>
          <p:cNvPr id="135" name="Shape 135"/>
          <p:cNvGraphicFramePr/>
          <p:nvPr/>
        </p:nvGraphicFramePr>
        <p:xfrm>
          <a:off y="1885950" x="14478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{496838D1-6668-493B-8EAE-9284A0AACFC9}</a:tableStyleId>
              </a:tblPr>
              <a:tblGrid>
                <a:gridCol w="1143000"/>
                <a:gridCol w="1143000"/>
              </a:tblGrid>
              <a:tr h="302875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100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101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110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111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strike="noStrike" u="none" b="0" cap="none" baseline="0" sz="1600">
                        <a:solidFill>
                          <a:srgbClr val="002060"/>
                        </a:solidFill>
                        <a:latin typeface="PT Sans"/>
                        <a:ea typeface="PT Sans"/>
                        <a:cs typeface="PT Sans"/>
                        <a:sym typeface="PT Sans"/>
                      </a:endParaRPr>
                    </a:p>
                  </a:txBody>
                  <a:tcPr marR="91450" marB="45725" marT="45725" marL="91450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9" name="Shape 13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0" name="Shape 140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Base 2 counting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Two one digit numbers (0–1)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To expand beyond 1-digit, add a position on the left, </a:t>
            </a:r>
            <a:b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representing the next power of two.</a:t>
            </a:r>
          </a:p>
        </p:txBody>
      </p:sp>
      <p:sp>
        <p:nvSpPr>
          <p:cNvPr id="141" name="Shape 141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Base 2 Number System</a:t>
            </a:r>
          </a:p>
        </p:txBody>
      </p:sp>
      <p:graphicFrame>
        <p:nvGraphicFramePr>
          <p:cNvPr id="142" name="Shape 142"/>
          <p:cNvGraphicFramePr/>
          <p:nvPr/>
        </p:nvGraphicFramePr>
        <p:xfrm>
          <a:off y="1885950" x="14478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{C9A6CB20-8DE9-42AE-BF79-8C0D609A93F3}</a:tableStyleId>
              </a:tblPr>
              <a:tblGrid>
                <a:gridCol w="1143000"/>
                <a:gridCol w="1143000"/>
              </a:tblGrid>
              <a:tr h="302875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0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3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100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4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101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5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110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6</a:t>
                      </a:r>
                    </a:p>
                  </a:txBody>
                  <a:tcPr marR="91450" marB="45725" marT="45725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111</a:t>
                      </a:r>
                    </a:p>
                  </a:txBody>
                  <a:tcPr marR="91450" marB="45725" marT="45725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algn="r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b="0" cap="none" baseline="0" sz="16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7</a:t>
                      </a:r>
                    </a:p>
                  </a:txBody>
                  <a:tcPr marR="91450" marB="45725" marT="45725" marL="91450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EU 16x9 Revised Theme">
  <a:themeElements>
    <a:clrScheme name="Apex">
      <a:dk1>
        <a:srgbClr val="000000"/>
      </a:dk1>
      <a:lt1>
        <a:srgbClr val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