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39.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33.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37.xml" ContentType="application/vnd.openxmlformats-officedocument.presentationml.notesSlide+xml"/>
  <Override PartName="/ppt/notesSlides/notesSlide32.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35.xml" ContentType="application/vnd.openxmlformats-officedocument.presentationml.notesSlide+xml"/>
  <Override PartName="/ppt/notesSlides/notesSlide31.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38.xml" ContentType="application/vnd.openxmlformats-officedocument.presentationml.notesSlide+xml"/>
  <Override PartName="/ppt/notesSlides/notesSlide28.xml" ContentType="application/vnd.openxmlformats-officedocument.presentationml.notesSlide+xml"/>
  <Override PartName="/ppt/notesSlides/notesSlide40.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34.xml" ContentType="application/vnd.openxmlformats-officedocument.presentationml.notesSlide+xml"/>
  <Override PartName="/ppt/notesSlides/notesSlide21.xml" ContentType="application/vnd.openxmlformats-officedocument.presentationml.notesSlide+xml"/>
  <Override PartName="/ppt/notesSlides/notesSlide36.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s/slide37.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33.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31.xml" ContentType="application/vnd.openxmlformats-officedocument.presentationml.slide+xml"/>
  <Override PartName="/ppt/slides/slide40.xml" ContentType="application/vnd.openxmlformats-officedocument.presentationml.slide+xml"/>
  <Override PartName="/ppt/slides/slide32.xml" ContentType="application/vnd.openxmlformats-officedocument.presentationml.slide+xml"/>
  <Override PartName="/ppt/slides/slide1.xml" ContentType="application/vnd.openxmlformats-officedocument.presentationml.slide+xml"/>
  <Override PartName="/ppt/slides/slide38.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3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showSpecialPlsOnTitleSld="0" firstSlideNum="0">
  <p:sldMasterIdLst>
    <p:sldMasterId id="2147483663" r:id="rId4"/>
    <p:sldMasterId id="2147483664"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D637905E-5D50-4CCD-AC09-F57A358F7427}">
  <a:tblStyle styleName="Table_0" styleId="{D637905E-5D50-4CCD-AC09-F57A358F7427}"/>
  <a:tblStyle styleName="Table_1" styleId="{F69330D5-2F42-47EE-843F-20EEAE58C159}"/>
  <a:tblStyle styleName="Table_2" styleId="{D2A9ED58-32CD-4EE8-A94A-C907B93AC9B3}"/>
  <a:tblStyle styleName="Table_3" styleId="{85D05FD8-AE3D-445D-9D7B-593783103549}"/>
  <a:tblStyle styleName="Table_4" styleId="{A93918D6-512F-4B30-9B22-CF1DC58370AD}"/>
  <a:tblStyle styleName="Table_5" styleId="{D2719689-79D7-47A1-A65D-C50DDEE2AB09}"/>
  <a:tblStyle styleName="Table_6" styleId="{7D5CA8DF-B534-44A3-8D1B-AEB3825A8DE6}"/>
  <a:tblStyle styleName="Table_7" styleId="{979B5920-7694-4201-B348-C9656B91F898}"/>
  <a:tblStyle styleName="Table_8" styleId="{FE0E92D2-29F9-4EF4-BA50-383901E63E0F}"/>
  <a:tblStyle styleName="Table_9" styleId="{6E8B7B43-BA37-438C-B1D0-ED12476A8537}"/>
  <a:tblStyle styleName="Table_10" styleId="{A848ACF8-7093-497A-A79C-C3F471AF31B1}"/>
  <a:tblStyle styleName="Table_11" styleId="{E5D24A7D-7E7E-4FE0-BDDF-559D1364CCF6}"/>
  <a:tblStyle styleName="Table_12" styleId="{7FF2FE5D-1D20-45A2-9C6B-637FABA27FD2}"/>
  <a:tblStyle styleName="Table_13" styleId="{96392B09-14E0-41FB-85E1-C0187E379391}"/>
  <a:tblStyle styleName="Table_14" styleId="{996ABEA9-5DF8-4A2B-A3E2-F5C879284287}"/>
  <a:tblStyle styleName="Table_15" styleId="{D505EF4B-DB83-4FFB-92FD-13064B2F3BE2}"/>
  <a:tblStyle styleName="Table_16" styleId="{B5A34BDC-1BC6-482B-85C1-372FDBF3576A}"/>
  <a:tblStyle styleName="Table_17" styleId="{95B0DF70-6918-411E-AB63-637DC89C642D}"/>
  <a:tblStyle styleName="Table_18" styleId="{1C5C26F8-4BBB-47A6-92A6-CBCAC0B53D69}"/>
  <a:tblStyle styleName="Table_19" styleId="{FDF50F24-653E-41A5-8983-9FBDB2D5B532}"/>
  <a:tblStyle styleName="Table_20" styleId="{07864449-2ED8-4E0B-B629-570ED3572F62}"/>
  <a:tblStyle styleName="Table_21" styleId="{4A408828-28D2-4043-BB90-60F4E1ED6EFB}"/>
  <a:tblStyle styleName="Table_22" styleId="{81D169D7-7A00-49B2-9E1F-A8CA35E34A4E}"/>
  <a:tblStyle styleName="Table_23" styleId="{0D4DDDED-80A1-4915-A709-F6516F69507B}"/>
  <a:tblStyle styleName="Table_24" styleId="{707597E5-B326-40EB-8283-1D46961B6E6E}"/>
  <a:tblStyle styleName="Table_25" styleId="{50BA2E13-37BE-484C-95B6-4EBD3B1DA8F1}"/>
  <a:tblStyle styleName="Table_26" styleId="{41E03FF0-34A6-4B7C-9B41-849BE82FA35B}"/>
  <a:tblStyle styleName="Table_27" styleId="{C2E7FB3C-4B9B-462A-AF06-F0132D645EF5}"/>
  <a:tblStyle styleName="Table_28" styleId="{ED03C1C4-AAB0-436C-B386-A59FBD7625EF}"/>
</a:tblStyleLst>
</file>

<file path=ppt/_rels/presentation.xml.rels><?xml version="1.0" encoding="UTF-8" standalone="yes"?><Relationships xmlns="http://schemas.openxmlformats.org/package/2006/relationships"><Relationship Target="slides/slide33.xml" Type="http://schemas.openxmlformats.org/officeDocument/2006/relationships/slide" Id="rId39"/><Relationship Target="slides/slide32.xml" Type="http://schemas.openxmlformats.org/officeDocument/2006/relationships/slide" Id="rId38"/><Relationship Target="slides/slide31.xml" Type="http://schemas.openxmlformats.org/officeDocument/2006/relationships/slide" Id="rId37"/><Relationship Target="slides/slide13.xml" Type="http://schemas.openxmlformats.org/officeDocument/2006/relationships/slide" Id="rId19"/><Relationship Target="slides/slide30.xml" Type="http://schemas.openxmlformats.org/officeDocument/2006/relationships/slide" Id="rId36"/><Relationship Target="slides/slide12.xml" Type="http://schemas.openxmlformats.org/officeDocument/2006/relationships/slide" Id="rId18"/><Relationship Target="slides/slide11.xml" Type="http://schemas.openxmlformats.org/officeDocument/2006/relationships/slide" Id="rId17"/><Relationship Target="slides/slide10.xml" Type="http://schemas.openxmlformats.org/officeDocument/2006/relationships/slide" Id="rId16"/><Relationship Target="slides/slide9.xml" Type="http://schemas.openxmlformats.org/officeDocument/2006/relationships/slide" Id="rId15"/><Relationship Target="slides/slide8.xml" Type="http://schemas.openxmlformats.org/officeDocument/2006/relationships/slide" Id="rId14"/><Relationship Target="slides/slide24.xml" Type="http://schemas.openxmlformats.org/officeDocument/2006/relationships/slide" Id="rId30"/><Relationship Target="slides/slide6.xml" Type="http://schemas.openxmlformats.org/officeDocument/2006/relationships/slide" Id="rId12"/><Relationship Target="slides/slide25.xml" Type="http://schemas.openxmlformats.org/officeDocument/2006/relationships/slide" Id="rId31"/><Relationship Target="slides/slide7.xml" Type="http://schemas.openxmlformats.org/officeDocument/2006/relationships/slide" Id="rId13"/><Relationship Target="slides/slide4.xml" Type="http://schemas.openxmlformats.org/officeDocument/2006/relationships/slide" Id="rId10"/><Relationship Target="slides/slide5.xml" Type="http://schemas.openxmlformats.org/officeDocument/2006/relationships/slide" Id="rId11"/><Relationship Target="slides/slide28.xml" Type="http://schemas.openxmlformats.org/officeDocument/2006/relationships/slide" Id="rId34"/><Relationship Target="slides/slide29.xml" Type="http://schemas.openxmlformats.org/officeDocument/2006/relationships/slide" Id="rId35"/><Relationship Target="slides/slide26.xml" Type="http://schemas.openxmlformats.org/officeDocument/2006/relationships/slide" Id="rId32"/><Relationship Target="slides/slide27.xml" Type="http://schemas.openxmlformats.org/officeDocument/2006/relationships/slide" Id="rId33"/><Relationship Target="slides/slide23.xml" Type="http://schemas.openxmlformats.org/officeDocument/2006/relationships/slide" Id="rId29"/><Relationship Target="slides/slide20.xml" Type="http://schemas.openxmlformats.org/officeDocument/2006/relationships/slide" Id="rId26"/><Relationship Target="slides/slide19.xml" Type="http://schemas.openxmlformats.org/officeDocument/2006/relationships/slide" Id="rId25"/><Relationship Target="slides/slide22.xml" Type="http://schemas.openxmlformats.org/officeDocument/2006/relationships/slide" Id="rId28"/><Relationship Target="slides/slide21.xml" Type="http://schemas.openxmlformats.org/officeDocument/2006/relationships/slide" Id="rId27"/><Relationship Target="presProps.xml" Type="http://schemas.openxmlformats.org/officeDocument/2006/relationships/presProps" Id="rId2"/><Relationship Target="slides/slide15.xml" Type="http://schemas.openxmlformats.org/officeDocument/2006/relationships/slide" Id="rId21"/><Relationship Target="slides/slide34.xml" Type="http://schemas.openxmlformats.org/officeDocument/2006/relationships/slide" Id="rId40"/><Relationship Target="theme/theme2.xml" Type="http://schemas.openxmlformats.org/officeDocument/2006/relationships/theme" Id="rId1"/><Relationship Target="slides/slide16.xml" Type="http://schemas.openxmlformats.org/officeDocument/2006/relationships/slide" Id="rId22"/><Relationship Target="slides/slide35.xml" Type="http://schemas.openxmlformats.org/officeDocument/2006/relationships/slide" Id="rId41"/><Relationship Target="slideMasters/slideMaster1.xml" Type="http://schemas.openxmlformats.org/officeDocument/2006/relationships/slideMaster" Id="rId4"/><Relationship Target="slides/slide17.xml" Type="http://schemas.openxmlformats.org/officeDocument/2006/relationships/slide" Id="rId23"/><Relationship Target="slides/slide36.xml" Type="http://schemas.openxmlformats.org/officeDocument/2006/relationships/slide" Id="rId42"/><Relationship Target="tableStyles.xml" Type="http://schemas.openxmlformats.org/officeDocument/2006/relationships/tableStyles" Id="rId3"/><Relationship Target="slides/slide18.xml" Type="http://schemas.openxmlformats.org/officeDocument/2006/relationships/slide" Id="rId24"/><Relationship Target="slides/slide37.xml" Type="http://schemas.openxmlformats.org/officeDocument/2006/relationships/slide" Id="rId43"/><Relationship Target="slides/slide38.xml" Type="http://schemas.openxmlformats.org/officeDocument/2006/relationships/slide" Id="rId44"/><Relationship Target="slides/slide39.xml" Type="http://schemas.openxmlformats.org/officeDocument/2006/relationships/slide" Id="rId45"/><Relationship Target="slides/slide40.xml" Type="http://schemas.openxmlformats.org/officeDocument/2006/relationships/slide" Id="rId46"/><Relationship Target="slides/slide14.xml" Type="http://schemas.openxmlformats.org/officeDocument/2006/relationships/slide" Id="rId20"/><Relationship Target="slides/slide3.xml" Type="http://schemas.openxmlformats.org/officeDocument/2006/relationships/slide" Id="rId9"/><Relationship Target="notesMasters/notesMaster1.xml" Type="http://schemas.openxmlformats.org/officeDocument/2006/relationships/notesMaster" Id="rId6"/><Relationship Target="slideMasters/slideMaster2.xml" Type="http://schemas.openxmlformats.org/officeDocument/2006/relationships/slideMaster" Id="rId5"/><Relationship Target="slides/slide2.xml" Type="http://schemas.openxmlformats.org/officeDocument/2006/relationships/slide" Id="rId8"/><Relationship Target="slides/slide1.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4.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rnd">
            <a:solidFill>
              <a:srgbClr val="000000"/>
            </a:solidFill>
            <a:prstDash val="solid"/>
            <a:miter/>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1" x="0"/>
            <a:ext cy="457200" cx="29717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1" x="3884612"/>
            <a:ext cy="457200" cx="2971799"/>
          </a:xfrm>
          <a:prstGeom prst="rect">
            <a:avLst/>
          </a:prstGeom>
          <a:noFill/>
          <a:ln>
            <a:noFill/>
          </a:ln>
        </p:spPr>
        <p:txBody>
          <a:bodyPr bIns="91425" rIns="91425" lIns="91425" tIns="91425" anchor="b" anchorCtr="0"/>
          <a:lstStyle>
            <a:lvl1pPr algn="r"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0" name="Shape 80"/>
        <p:cNvGrpSpPr/>
        <p:nvPr/>
      </p:nvGrpSpPr>
      <p:grpSpPr>
        <a:xfrm>
          <a:off y="0" x="0"/>
          <a:ext cy="0" cx="0"/>
          <a:chOff y="0" x="0"/>
          <a:chExt cy="0" cx="0"/>
        </a:xfrm>
      </p:grpSpPr>
      <p:sp>
        <p:nvSpPr>
          <p:cNvPr id="81" name="Shape 81"/>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82" name="Shape 8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0" name="Shape 190"/>
        <p:cNvGrpSpPr/>
        <p:nvPr/>
      </p:nvGrpSpPr>
      <p:grpSpPr>
        <a:xfrm>
          <a:off y="0" x="0"/>
          <a:ext cy="0" cx="0"/>
          <a:chOff y="0" x="0"/>
          <a:chExt cy="0" cx="0"/>
        </a:xfrm>
      </p:grpSpPr>
      <p:sp>
        <p:nvSpPr>
          <p:cNvPr id="191" name="Shape 191"/>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192" name="Shape 19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8" name="Shape 198"/>
        <p:cNvGrpSpPr/>
        <p:nvPr/>
      </p:nvGrpSpPr>
      <p:grpSpPr>
        <a:xfrm>
          <a:off y="0" x="0"/>
          <a:ext cy="0" cx="0"/>
          <a:chOff y="0" x="0"/>
          <a:chExt cy="0" cx="0"/>
        </a:xfrm>
      </p:grpSpPr>
      <p:sp>
        <p:nvSpPr>
          <p:cNvPr id="199" name="Shape 199"/>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00" name="Shape 20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6" name="Shape 206"/>
        <p:cNvGrpSpPr/>
        <p:nvPr/>
      </p:nvGrpSpPr>
      <p:grpSpPr>
        <a:xfrm>
          <a:off y="0" x="0"/>
          <a:ext cy="0" cx="0"/>
          <a:chOff y="0" x="0"/>
          <a:chExt cy="0" cx="0"/>
        </a:xfrm>
      </p:grpSpPr>
      <p:sp>
        <p:nvSpPr>
          <p:cNvPr id="207" name="Shape 207"/>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08" name="Shape 20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4" name="Shape 214"/>
        <p:cNvGrpSpPr/>
        <p:nvPr/>
      </p:nvGrpSpPr>
      <p:grpSpPr>
        <a:xfrm>
          <a:off y="0" x="0"/>
          <a:ext cy="0" cx="0"/>
          <a:chOff y="0" x="0"/>
          <a:chExt cy="0" cx="0"/>
        </a:xfrm>
      </p:grpSpPr>
      <p:sp>
        <p:nvSpPr>
          <p:cNvPr id="215" name="Shape 215"/>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16" name="Shape 21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2" name="Shape 222"/>
        <p:cNvGrpSpPr/>
        <p:nvPr/>
      </p:nvGrpSpPr>
      <p:grpSpPr>
        <a:xfrm>
          <a:off y="0" x="0"/>
          <a:ext cy="0" cx="0"/>
          <a:chOff y="0" x="0"/>
          <a:chExt cy="0" cx="0"/>
        </a:xfrm>
      </p:grpSpPr>
      <p:sp>
        <p:nvSpPr>
          <p:cNvPr id="223" name="Shape 223"/>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24" name="Shape 22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0" name="Shape 230"/>
        <p:cNvGrpSpPr/>
        <p:nvPr/>
      </p:nvGrpSpPr>
      <p:grpSpPr>
        <a:xfrm>
          <a:off y="0" x="0"/>
          <a:ext cy="0" cx="0"/>
          <a:chOff y="0" x="0"/>
          <a:chExt cy="0" cx="0"/>
        </a:xfrm>
      </p:grpSpPr>
      <p:sp>
        <p:nvSpPr>
          <p:cNvPr id="231" name="Shape 231"/>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32" name="Shape 23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9" name="Shape 239"/>
        <p:cNvGrpSpPr/>
        <p:nvPr/>
      </p:nvGrpSpPr>
      <p:grpSpPr>
        <a:xfrm>
          <a:off y="0" x="0"/>
          <a:ext cy="0" cx="0"/>
          <a:chOff y="0" x="0"/>
          <a:chExt cy="0" cx="0"/>
        </a:xfrm>
      </p:grpSpPr>
      <p:sp>
        <p:nvSpPr>
          <p:cNvPr id="240" name="Shape 240"/>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41" name="Shape 24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9" name="Shape 249"/>
        <p:cNvGrpSpPr/>
        <p:nvPr/>
      </p:nvGrpSpPr>
      <p:grpSpPr>
        <a:xfrm>
          <a:off y="0" x="0"/>
          <a:ext cy="0" cx="0"/>
          <a:chOff y="0" x="0"/>
          <a:chExt cy="0" cx="0"/>
        </a:xfrm>
      </p:grpSpPr>
      <p:sp>
        <p:nvSpPr>
          <p:cNvPr id="250" name="Shape 250"/>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51" name="Shape 25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2" name="Shape 262"/>
        <p:cNvGrpSpPr/>
        <p:nvPr/>
      </p:nvGrpSpPr>
      <p:grpSpPr>
        <a:xfrm>
          <a:off y="0" x="0"/>
          <a:ext cy="0" cx="0"/>
          <a:chOff y="0" x="0"/>
          <a:chExt cy="0" cx="0"/>
        </a:xfrm>
      </p:grpSpPr>
      <p:sp>
        <p:nvSpPr>
          <p:cNvPr id="263" name="Shape 263"/>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64" name="Shape 26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5" name="Shape 275"/>
        <p:cNvGrpSpPr/>
        <p:nvPr/>
      </p:nvGrpSpPr>
      <p:grpSpPr>
        <a:xfrm>
          <a:off y="0" x="0"/>
          <a:ext cy="0" cx="0"/>
          <a:chOff y="0" x="0"/>
          <a:chExt cy="0" cx="0"/>
        </a:xfrm>
      </p:grpSpPr>
      <p:sp>
        <p:nvSpPr>
          <p:cNvPr id="276" name="Shape 276"/>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77" name="Shape 277"/>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1" name="Shape 91"/>
        <p:cNvGrpSpPr/>
        <p:nvPr/>
      </p:nvGrpSpPr>
      <p:grpSpPr>
        <a:xfrm>
          <a:off y="0" x="0"/>
          <a:ext cy="0" cx="0"/>
          <a:chOff y="0" x="0"/>
          <a:chExt cy="0" cx="0"/>
        </a:xfrm>
      </p:grpSpPr>
      <p:sp>
        <p:nvSpPr>
          <p:cNvPr id="92" name="Shape 92"/>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93" name="Shape 9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3" name="Shape 283"/>
        <p:cNvGrpSpPr/>
        <p:nvPr/>
      </p:nvGrpSpPr>
      <p:grpSpPr>
        <a:xfrm>
          <a:off y="0" x="0"/>
          <a:ext cy="0" cx="0"/>
          <a:chOff y="0" x="0"/>
          <a:chExt cy="0" cx="0"/>
        </a:xfrm>
      </p:grpSpPr>
      <p:sp>
        <p:nvSpPr>
          <p:cNvPr id="284" name="Shape 284"/>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85" name="Shape 285"/>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1" name="Shape 291"/>
        <p:cNvGrpSpPr/>
        <p:nvPr/>
      </p:nvGrpSpPr>
      <p:grpSpPr>
        <a:xfrm>
          <a:off y="0" x="0"/>
          <a:ext cy="0" cx="0"/>
          <a:chOff y="0" x="0"/>
          <a:chExt cy="0" cx="0"/>
        </a:xfrm>
      </p:grpSpPr>
      <p:sp>
        <p:nvSpPr>
          <p:cNvPr id="292" name="Shape 292"/>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293" name="Shape 29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9" name="Shape 299"/>
        <p:cNvGrpSpPr/>
        <p:nvPr/>
      </p:nvGrpSpPr>
      <p:grpSpPr>
        <a:xfrm>
          <a:off y="0" x="0"/>
          <a:ext cy="0" cx="0"/>
          <a:chOff y="0" x="0"/>
          <a:chExt cy="0" cx="0"/>
        </a:xfrm>
      </p:grpSpPr>
      <p:sp>
        <p:nvSpPr>
          <p:cNvPr id="300" name="Shape 300"/>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301" name="Shape 30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9" name="Shape 309"/>
        <p:cNvGrpSpPr/>
        <p:nvPr/>
      </p:nvGrpSpPr>
      <p:grpSpPr>
        <a:xfrm>
          <a:off y="0" x="0"/>
          <a:ext cy="0" cx="0"/>
          <a:chOff y="0" x="0"/>
          <a:chExt cy="0" cx="0"/>
        </a:xfrm>
      </p:grpSpPr>
      <p:sp>
        <p:nvSpPr>
          <p:cNvPr id="310" name="Shape 310"/>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311" name="Shape 31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8" name="Shape 318"/>
        <p:cNvGrpSpPr/>
        <p:nvPr/>
      </p:nvGrpSpPr>
      <p:grpSpPr>
        <a:xfrm>
          <a:off y="0" x="0"/>
          <a:ext cy="0" cx="0"/>
          <a:chOff y="0" x="0"/>
          <a:chExt cy="0" cx="0"/>
        </a:xfrm>
      </p:grpSpPr>
      <p:sp>
        <p:nvSpPr>
          <p:cNvPr id="319" name="Shape 319"/>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320" name="Shape 32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7" name="Shape 327"/>
        <p:cNvGrpSpPr/>
        <p:nvPr/>
      </p:nvGrpSpPr>
      <p:grpSpPr>
        <a:xfrm>
          <a:off y="0" x="0"/>
          <a:ext cy="0" cx="0"/>
          <a:chOff y="0" x="0"/>
          <a:chExt cy="0" cx="0"/>
        </a:xfrm>
      </p:grpSpPr>
      <p:sp>
        <p:nvSpPr>
          <p:cNvPr id="328" name="Shape 328"/>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329" name="Shape 32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6" name="Shape 336"/>
        <p:cNvGrpSpPr/>
        <p:nvPr/>
      </p:nvGrpSpPr>
      <p:grpSpPr>
        <a:xfrm>
          <a:off y="0" x="0"/>
          <a:ext cy="0" cx="0"/>
          <a:chOff y="0" x="0"/>
          <a:chExt cy="0" cx="0"/>
        </a:xfrm>
      </p:grpSpPr>
      <p:sp>
        <p:nvSpPr>
          <p:cNvPr id="337" name="Shape 337"/>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338" name="Shape 33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6" name="Shape 346"/>
        <p:cNvGrpSpPr/>
        <p:nvPr/>
      </p:nvGrpSpPr>
      <p:grpSpPr>
        <a:xfrm>
          <a:off y="0" x="0"/>
          <a:ext cy="0" cx="0"/>
          <a:chOff y="0" x="0"/>
          <a:chExt cy="0" cx="0"/>
        </a:xfrm>
      </p:grpSpPr>
      <p:sp>
        <p:nvSpPr>
          <p:cNvPr id="347" name="Shape 347"/>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348" name="Shape 34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76" name="Shape 376"/>
        <p:cNvGrpSpPr/>
        <p:nvPr/>
      </p:nvGrpSpPr>
      <p:grpSpPr>
        <a:xfrm>
          <a:off y="0" x="0"/>
          <a:ext cy="0" cx="0"/>
          <a:chOff y="0" x="0"/>
          <a:chExt cy="0" cx="0"/>
        </a:xfrm>
      </p:grpSpPr>
      <p:sp>
        <p:nvSpPr>
          <p:cNvPr id="377" name="Shape 377"/>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378" name="Shape 37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0" name="Shape 390"/>
        <p:cNvGrpSpPr/>
        <p:nvPr/>
      </p:nvGrpSpPr>
      <p:grpSpPr>
        <a:xfrm>
          <a:off y="0" x="0"/>
          <a:ext cy="0" cx="0"/>
          <a:chOff y="0" x="0"/>
          <a:chExt cy="0" cx="0"/>
        </a:xfrm>
      </p:grpSpPr>
      <p:sp>
        <p:nvSpPr>
          <p:cNvPr id="391" name="Shape 391"/>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392" name="Shape 39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9" name="Shape 99"/>
        <p:cNvGrpSpPr/>
        <p:nvPr/>
      </p:nvGrpSpPr>
      <p:grpSpPr>
        <a:xfrm>
          <a:off y="0" x="0"/>
          <a:ext cy="0" cx="0"/>
          <a:chOff y="0" x="0"/>
          <a:chExt cy="0" cx="0"/>
        </a:xfrm>
      </p:grpSpPr>
      <p:sp>
        <p:nvSpPr>
          <p:cNvPr id="100" name="Shape 100"/>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101" name="Shape 10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0" name="Shape 400"/>
        <p:cNvGrpSpPr/>
        <p:nvPr/>
      </p:nvGrpSpPr>
      <p:grpSpPr>
        <a:xfrm>
          <a:off y="0" x="0"/>
          <a:ext cy="0" cx="0"/>
          <a:chOff y="0" x="0"/>
          <a:chExt cy="0" cx="0"/>
        </a:xfrm>
      </p:grpSpPr>
      <p:sp>
        <p:nvSpPr>
          <p:cNvPr id="401" name="Shape 401"/>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02" name="Shape 40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14" name="Shape 414"/>
        <p:cNvGrpSpPr/>
        <p:nvPr/>
      </p:nvGrpSpPr>
      <p:grpSpPr>
        <a:xfrm>
          <a:off y="0" x="0"/>
          <a:ext cy="0" cx="0"/>
          <a:chOff y="0" x="0"/>
          <a:chExt cy="0" cx="0"/>
        </a:xfrm>
      </p:grpSpPr>
      <p:sp>
        <p:nvSpPr>
          <p:cNvPr id="415" name="Shape 415"/>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16" name="Shape 41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22" name="Shape 422"/>
        <p:cNvGrpSpPr/>
        <p:nvPr/>
      </p:nvGrpSpPr>
      <p:grpSpPr>
        <a:xfrm>
          <a:off y="0" x="0"/>
          <a:ext cy="0" cx="0"/>
          <a:chOff y="0" x="0"/>
          <a:chExt cy="0" cx="0"/>
        </a:xfrm>
      </p:grpSpPr>
      <p:sp>
        <p:nvSpPr>
          <p:cNvPr id="423" name="Shape 423"/>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24" name="Shape 42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0" name="Shape 430"/>
        <p:cNvGrpSpPr/>
        <p:nvPr/>
      </p:nvGrpSpPr>
      <p:grpSpPr>
        <a:xfrm>
          <a:off y="0" x="0"/>
          <a:ext cy="0" cx="0"/>
          <a:chOff y="0" x="0"/>
          <a:chExt cy="0" cx="0"/>
        </a:xfrm>
      </p:grpSpPr>
      <p:sp>
        <p:nvSpPr>
          <p:cNvPr id="431" name="Shape 431"/>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32" name="Shape 43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39" name="Shape 439"/>
        <p:cNvGrpSpPr/>
        <p:nvPr/>
      </p:nvGrpSpPr>
      <p:grpSpPr>
        <a:xfrm>
          <a:off y="0" x="0"/>
          <a:ext cy="0" cx="0"/>
          <a:chOff y="0" x="0"/>
          <a:chExt cy="0" cx="0"/>
        </a:xfrm>
      </p:grpSpPr>
      <p:sp>
        <p:nvSpPr>
          <p:cNvPr id="440" name="Shape 440"/>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41" name="Shape 44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47" name="Shape 447"/>
        <p:cNvGrpSpPr/>
        <p:nvPr/>
      </p:nvGrpSpPr>
      <p:grpSpPr>
        <a:xfrm>
          <a:off y="0" x="0"/>
          <a:ext cy="0" cx="0"/>
          <a:chOff y="0" x="0"/>
          <a:chExt cy="0" cx="0"/>
        </a:xfrm>
      </p:grpSpPr>
      <p:sp>
        <p:nvSpPr>
          <p:cNvPr id="448" name="Shape 448"/>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49" name="Shape 44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59" name="Shape 459"/>
        <p:cNvGrpSpPr/>
        <p:nvPr/>
      </p:nvGrpSpPr>
      <p:grpSpPr>
        <a:xfrm>
          <a:off y="0" x="0"/>
          <a:ext cy="0" cx="0"/>
          <a:chOff y="0" x="0"/>
          <a:chExt cy="0" cx="0"/>
        </a:xfrm>
      </p:grpSpPr>
      <p:sp>
        <p:nvSpPr>
          <p:cNvPr id="460" name="Shape 460"/>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61" name="Shape 461"/>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70" name="Shape 470"/>
        <p:cNvGrpSpPr/>
        <p:nvPr/>
      </p:nvGrpSpPr>
      <p:grpSpPr>
        <a:xfrm>
          <a:off y="0" x="0"/>
          <a:ext cy="0" cx="0"/>
          <a:chOff y="0" x="0"/>
          <a:chExt cy="0" cx="0"/>
        </a:xfrm>
      </p:grpSpPr>
      <p:sp>
        <p:nvSpPr>
          <p:cNvPr id="471" name="Shape 471"/>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72" name="Shape 47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78" name="Shape 478"/>
        <p:cNvGrpSpPr/>
        <p:nvPr/>
      </p:nvGrpSpPr>
      <p:grpSpPr>
        <a:xfrm>
          <a:off y="0" x="0"/>
          <a:ext cy="0" cx="0"/>
          <a:chOff y="0" x="0"/>
          <a:chExt cy="0" cx="0"/>
        </a:xfrm>
      </p:grpSpPr>
      <p:sp>
        <p:nvSpPr>
          <p:cNvPr id="479" name="Shape 479"/>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80" name="Shape 480"/>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86" name="Shape 486"/>
        <p:cNvGrpSpPr/>
        <p:nvPr/>
      </p:nvGrpSpPr>
      <p:grpSpPr>
        <a:xfrm>
          <a:off y="0" x="0"/>
          <a:ext cy="0" cx="0"/>
          <a:chOff y="0" x="0"/>
          <a:chExt cy="0" cx="0"/>
        </a:xfrm>
      </p:grpSpPr>
      <p:sp>
        <p:nvSpPr>
          <p:cNvPr id="487" name="Shape 487"/>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88" name="Shape 48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7" name="Shape 107"/>
        <p:cNvGrpSpPr/>
        <p:nvPr/>
      </p:nvGrpSpPr>
      <p:grpSpPr>
        <a:xfrm>
          <a:off y="0" x="0"/>
          <a:ext cy="0" cx="0"/>
          <a:chOff y="0" x="0"/>
          <a:chExt cy="0" cx="0"/>
        </a:xfrm>
      </p:grpSpPr>
      <p:sp>
        <p:nvSpPr>
          <p:cNvPr id="108" name="Shape 108"/>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109" name="Shape 109"/>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94" name="Shape 494"/>
        <p:cNvGrpSpPr/>
        <p:nvPr/>
      </p:nvGrpSpPr>
      <p:grpSpPr>
        <a:xfrm>
          <a:off y="0" x="0"/>
          <a:ext cy="0" cx="0"/>
          <a:chOff y="0" x="0"/>
          <a:chExt cy="0" cx="0"/>
        </a:xfrm>
      </p:grpSpPr>
      <p:sp>
        <p:nvSpPr>
          <p:cNvPr id="495" name="Shape 495"/>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496" name="Shape 49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6" name="Shape 116"/>
        <p:cNvGrpSpPr/>
        <p:nvPr/>
      </p:nvGrpSpPr>
      <p:grpSpPr>
        <a:xfrm>
          <a:off y="0" x="0"/>
          <a:ext cy="0" cx="0"/>
          <a:chOff y="0" x="0"/>
          <a:chExt cy="0" cx="0"/>
        </a:xfrm>
      </p:grpSpPr>
      <p:sp>
        <p:nvSpPr>
          <p:cNvPr id="117" name="Shape 117"/>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118" name="Shape 118"/>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4" name="Shape 124"/>
        <p:cNvGrpSpPr/>
        <p:nvPr/>
      </p:nvGrpSpPr>
      <p:grpSpPr>
        <a:xfrm>
          <a:off y="0" x="0"/>
          <a:ext cy="0" cx="0"/>
          <a:chOff y="0" x="0"/>
          <a:chExt cy="0" cx="0"/>
        </a:xfrm>
      </p:grpSpPr>
      <p:sp>
        <p:nvSpPr>
          <p:cNvPr id="125" name="Shape 125"/>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126" name="Shape 126"/>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2" name="Shape 142"/>
        <p:cNvGrpSpPr/>
        <p:nvPr/>
      </p:nvGrpSpPr>
      <p:grpSpPr>
        <a:xfrm>
          <a:off y="0" x="0"/>
          <a:ext cy="0" cx="0"/>
          <a:chOff y="0" x="0"/>
          <a:chExt cy="0" cx="0"/>
        </a:xfrm>
      </p:grpSpPr>
      <p:sp>
        <p:nvSpPr>
          <p:cNvPr id="143" name="Shape 143"/>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144" name="Shape 144"/>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0" name="Shape 160"/>
        <p:cNvGrpSpPr/>
        <p:nvPr/>
      </p:nvGrpSpPr>
      <p:grpSpPr>
        <a:xfrm>
          <a:off y="0" x="0"/>
          <a:ext cy="0" cx="0"/>
          <a:chOff y="0" x="0"/>
          <a:chExt cy="0" cx="0"/>
        </a:xfrm>
      </p:grpSpPr>
      <p:sp>
        <p:nvSpPr>
          <p:cNvPr id="161" name="Shape 161"/>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162" name="Shape 162"/>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1" name="Shape 181"/>
        <p:cNvGrpSpPr/>
        <p:nvPr/>
      </p:nvGrpSpPr>
      <p:grpSpPr>
        <a:xfrm>
          <a:off y="0" x="0"/>
          <a:ext cy="0" cx="0"/>
          <a:chOff y="0" x="0"/>
          <a:chExt cy="0" cx="0"/>
        </a:xfrm>
      </p:grpSpPr>
      <p:sp>
        <p:nvSpPr>
          <p:cNvPr id="182" name="Shape 182"/>
          <p:cNvSpPr txBox="1"/>
          <p:nvPr>
            <p:ph idx="1" type="body"/>
          </p:nvPr>
        </p:nvSpPr>
        <p:spPr>
          <a:xfrm>
            <a:off y="4343400" x="685800"/>
            <a:ext cy="4114800" cx="5486399"/>
          </a:xfrm>
          <a:prstGeom prst="rect">
            <a:avLst/>
          </a:prstGeom>
        </p:spPr>
        <p:txBody>
          <a:bodyPr bIns="91425" rIns="91425" lIns="91425" tIns="91425" anchor="ctr" anchorCtr="0">
            <a:spAutoFit/>
          </a:bodyPr>
          <a:lstStyle/>
          <a:p>
            <a:pPr>
              <a:spcBef>
                <a:spcPts val="0"/>
              </a:spcBef>
              <a:buNone/>
            </a:pPr>
            <a:r>
              <a:t/>
            </a:r>
            <a:endParaRPr/>
          </a:p>
        </p:txBody>
      </p:sp>
      <p:sp>
        <p:nvSpPr>
          <p:cNvPr id="183" name="Shape 183"/>
          <p:cNvSpPr/>
          <p:nvPr>
            <p:ph idx="2" type="sldImg"/>
          </p:nvPr>
        </p:nvSpPr>
        <p:spPr>
          <a:xfrm>
            <a:off y="685800" x="1143000"/>
            <a:ext cy="3429000" cx="4572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5.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TwoObj">
  <p:cSld name="Title, Text, and 2 Content">
    <p:spTree>
      <p:nvGrpSpPr>
        <p:cNvPr id="17" name="Shape 17"/>
        <p:cNvGrpSpPr/>
        <p:nvPr/>
      </p:nvGrpSpPr>
      <p:grpSpPr>
        <a:xfrm>
          <a:off y="0" x="0"/>
          <a:ext cy="0" cx="0"/>
          <a:chOff y="0" x="0"/>
          <a:chExt cy="0" cx="0"/>
        </a:xfrm>
      </p:grpSpPr>
      <p:sp>
        <p:nvSpPr>
          <p:cNvPr id="18" name="Shape 18"/>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19" name="Shape 19"/>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20" name="Shape 20"/>
          <p:cNvSpPr txBox="1"/>
          <p:nvPr>
            <p:ph idx="2" type="body"/>
          </p:nvPr>
        </p:nvSpPr>
        <p:spPr>
          <a:xfrm>
            <a:off y="1524000" x="4876800"/>
            <a:ext cy="2185988"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21" name="Shape 21"/>
          <p:cNvSpPr txBox="1"/>
          <p:nvPr>
            <p:ph idx="3" type="body"/>
          </p:nvPr>
        </p:nvSpPr>
        <p:spPr>
          <a:xfrm>
            <a:off y="3862387" x="4876800"/>
            <a:ext cy="2187574"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7" name="Shape 47"/>
        <p:cNvGrpSpPr/>
        <p:nvPr/>
      </p:nvGrpSpPr>
      <p:grpSpPr>
        <a:xfrm>
          <a:off y="0" x="0"/>
          <a:ext cy="0" cx="0"/>
          <a:chOff y="0" x="0"/>
          <a:chExt cy="0" cx="0"/>
        </a:xfrm>
      </p:grpSpPr>
      <p:sp>
        <p:nvSpPr>
          <p:cNvPr id="48" name="Shape 48"/>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9" name="Shape 49"/>
        <p:cNvGrpSpPr/>
        <p:nvPr/>
      </p:nvGrpSpPr>
      <p:grpSpPr>
        <a:xfrm>
          <a:off y="0" x="0"/>
          <a:ext cy="0" cx="0"/>
          <a:chOff y="0" x="0"/>
          <a:chExt cy="0" cx="0"/>
        </a:xfrm>
      </p:grpSpPr>
      <p:sp>
        <p:nvSpPr>
          <p:cNvPr id="50" name="Shape 50"/>
          <p:cNvSpPr txBox="1"/>
          <p:nvPr>
            <p:ph type="title"/>
          </p:nvPr>
        </p:nvSpPr>
        <p:spPr>
          <a:xfrm>
            <a:off y="274637"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1" name="Shape 51"/>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52" name="Shape 52"/>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3" name="Shape 53"/>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
        <p:nvSpPr>
          <p:cNvPr id="54" name="Shape 54"/>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5" name="Shape 55"/>
        <p:cNvGrpSpPr/>
        <p:nvPr/>
      </p:nvGrpSpPr>
      <p:grpSpPr>
        <a:xfrm>
          <a:off y="0" x="0"/>
          <a:ext cy="0" cx="0"/>
          <a:chOff y="0" x="0"/>
          <a:chExt cy="0" cx="0"/>
        </a:xfrm>
      </p:grpSpPr>
      <p:sp>
        <p:nvSpPr>
          <p:cNvPr id="56" name="Shape 56"/>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57" name="Shape 57"/>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8" name="Shape 58"/>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9" name="Shape 59"/>
        <p:cNvGrpSpPr/>
        <p:nvPr/>
      </p:nvGrpSpPr>
      <p:grpSpPr>
        <a:xfrm>
          <a:off y="0" x="0"/>
          <a:ext cy="0" cx="0"/>
          <a:chOff y="0" x="0"/>
          <a:chExt cy="0" cx="0"/>
        </a:xfrm>
      </p:grpSpPr>
      <p:sp>
        <p:nvSpPr>
          <p:cNvPr id="60" name="Shape 60"/>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1" name="Shape 61"/>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62" name="Shape 62"/>
        <p:cNvGrpSpPr/>
        <p:nvPr/>
      </p:nvGrpSpPr>
      <p:grpSpPr>
        <a:xfrm>
          <a:off y="0" x="0"/>
          <a:ext cy="0" cx="0"/>
          <a:chOff y="0" x="0"/>
          <a:chExt cy="0" cx="0"/>
        </a:xfrm>
      </p:grpSpPr>
      <p:sp>
        <p:nvSpPr>
          <p:cNvPr id="63" name="Shape 63"/>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64" name="Shape 64"/>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4" name="Shape 74"/>
        <p:cNvGrpSpPr/>
        <p:nvPr/>
      </p:nvGrpSpPr>
      <p:grpSpPr>
        <a:xfrm>
          <a:off y="0" x="0"/>
          <a:ext cy="0" cx="0"/>
          <a:chOff y="0" x="0"/>
          <a:chExt cy="0" cx="0"/>
        </a:xfrm>
      </p:grpSpPr>
      <p:sp>
        <p:nvSpPr>
          <p:cNvPr id="75" name="Shape 75"/>
          <p:cNvSpPr txBox="1"/>
          <p:nvPr>
            <p:ph type="ctrTitle"/>
          </p:nvPr>
        </p:nvSpPr>
        <p:spPr>
          <a:xfrm>
            <a:off y="533400" x="762000"/>
            <a:ext cy="1470024" cx="76961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76" name="Shape 76"/>
          <p:cNvSpPr txBox="1"/>
          <p:nvPr>
            <p:ph idx="1" type="subTitle"/>
          </p:nvPr>
        </p:nvSpPr>
        <p:spPr>
          <a:xfrm>
            <a:off y="2362200" x="838200"/>
            <a:ext cy="3429000" cx="7619999"/>
          </a:xfrm>
          <a:prstGeom prst="rect">
            <a:avLst/>
          </a:prstGeom>
          <a:noFill/>
          <a:ln>
            <a:noFill/>
          </a:ln>
        </p:spPr>
        <p:txBody>
          <a:bodyPr bIns="91425" rIns="91425" lIns="91425" tIns="91425" anchor="t" anchorCtr="0"/>
          <a:lstStyle>
            <a:lvl1pPr algn="ctr" rtl="0" marR="0" indent="0" marL="0">
              <a:spcBef>
                <a:spcPts val="560"/>
              </a:spcBef>
              <a:spcAft>
                <a:spcPts val="0"/>
              </a:spcAft>
              <a:buClr>
                <a:srgbClr val="000080"/>
              </a:buClr>
              <a:buFont typeface="Arial"/>
              <a:buNone/>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OverObj">
  <p:cSld name="Title and Text over Content">
    <p:spTree>
      <p:nvGrpSpPr>
        <p:cNvPr id="22" name="Shape 22"/>
        <p:cNvGrpSpPr/>
        <p:nvPr/>
      </p:nvGrpSpPr>
      <p:grpSpPr>
        <a:xfrm>
          <a:off y="0" x="0"/>
          <a:ext cy="0" cx="0"/>
          <a:chOff y="0" x="0"/>
          <a:chExt cy="0" cx="0"/>
        </a:xfrm>
      </p:grpSpPr>
      <p:sp>
        <p:nvSpPr>
          <p:cNvPr id="23" name="Shape 23"/>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24" name="Shape 24"/>
          <p:cNvSpPr txBox="1"/>
          <p:nvPr>
            <p:ph idx="1" type="body"/>
          </p:nvPr>
        </p:nvSpPr>
        <p:spPr>
          <a:xfrm>
            <a:off y="1524000" x="914400"/>
            <a:ext cy="2185988"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25" name="Shape 25"/>
          <p:cNvSpPr txBox="1"/>
          <p:nvPr>
            <p:ph idx="2" type="body"/>
          </p:nvPr>
        </p:nvSpPr>
        <p:spPr>
          <a:xfrm>
            <a:off y="3862387" x="914400"/>
            <a:ext cy="2187574" cx="7772400"/>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bl">
  <p:cSld name="Title and Table">
    <p:spTree>
      <p:nvGrpSpPr>
        <p:cNvPr id="26" name="Shape 26"/>
        <p:cNvGrpSpPr/>
        <p:nvPr/>
      </p:nvGrpSpPr>
      <p:grpSpPr>
        <a:xfrm>
          <a:off y="0" x="0"/>
          <a:ext cy="0" cx="0"/>
          <a:chOff y="0" x="0"/>
          <a:chExt cy="0" cx="0"/>
        </a:xfrm>
      </p:grpSpPr>
      <p:sp>
        <p:nvSpPr>
          <p:cNvPr id="27" name="Shape 27"/>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AndObj">
  <p:cSld name="Title, Text, and Content">
    <p:spTree>
      <p:nvGrpSpPr>
        <p:cNvPr id="28" name="Shape 28"/>
        <p:cNvGrpSpPr/>
        <p:nvPr/>
      </p:nvGrpSpPr>
      <p:grpSpPr>
        <a:xfrm>
          <a:off y="0" x="0"/>
          <a:ext cy="0" cx="0"/>
          <a:chOff y="0" x="0"/>
          <a:chExt cy="0" cx="0"/>
        </a:xfrm>
      </p:grpSpPr>
      <p:sp>
        <p:nvSpPr>
          <p:cNvPr id="29" name="Shape 2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30" name="Shape 30"/>
          <p:cNvSpPr txBox="1"/>
          <p:nvPr>
            <p:ph idx="1" type="body"/>
          </p:nvPr>
        </p:nvSpPr>
        <p:spPr>
          <a:xfrm>
            <a:off y="1524000" x="9144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
        <p:nvSpPr>
          <p:cNvPr id="31" name="Shape 31"/>
          <p:cNvSpPr txBox="1"/>
          <p:nvPr>
            <p:ph idx="2" type="body"/>
          </p:nvPr>
        </p:nvSpPr>
        <p:spPr>
          <a:xfrm>
            <a:off y="1524000" x="4876800"/>
            <a:ext cy="4525963" cx="3809999"/>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32" name="Shape 32"/>
        <p:cNvGrpSpPr/>
        <p:nvPr/>
      </p:nvGrpSpPr>
      <p:grpSpPr>
        <a:xfrm>
          <a:off y="0" x="0"/>
          <a:ext cy="0" cx="0"/>
          <a:chOff y="0" x="0"/>
          <a:chExt cy="0" cx="0"/>
        </a:xfrm>
      </p:grpSpPr>
      <p:sp>
        <p:nvSpPr>
          <p:cNvPr id="33" name="Shape 33"/>
          <p:cNvSpPr txBox="1"/>
          <p:nvPr>
            <p:ph type="title"/>
          </p:nvPr>
        </p:nvSpPr>
        <p:spPr>
          <a:xfrm rot="5400000">
            <a:off y="2171700" x="4808537"/>
            <a:ext cy="1981199" cx="5775324"/>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34" name="Shape 34"/>
          <p:cNvSpPr txBox="1"/>
          <p:nvPr>
            <p:ph idx="1" type="body"/>
          </p:nvPr>
        </p:nvSpPr>
        <p:spPr>
          <a:xfrm rot="5400000">
            <a:off y="266700" x="769937"/>
            <a:ext cy="5791200" cx="5775324"/>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35" name="Shape 35"/>
        <p:cNvGrpSpPr/>
        <p:nvPr/>
      </p:nvGrpSpPr>
      <p:grpSpPr>
        <a:xfrm>
          <a:off y="0" x="0"/>
          <a:ext cy="0" cx="0"/>
          <a:chOff y="0" x="0"/>
          <a:chExt cy="0" cx="0"/>
        </a:xfrm>
      </p:grpSpPr>
      <p:sp>
        <p:nvSpPr>
          <p:cNvPr id="36" name="Shape 36"/>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algn="l" rtl="0" marL="457200">
              <a:spcBef>
                <a:spcPts val="0"/>
              </a:spcBef>
              <a:spcAft>
                <a:spcPts val="0"/>
              </a:spcAft>
              <a:defRPr/>
            </a:lvl6pPr>
            <a:lvl7pPr algn="l" rtl="0" marL="914400">
              <a:spcBef>
                <a:spcPts val="0"/>
              </a:spcBef>
              <a:spcAft>
                <a:spcPts val="0"/>
              </a:spcAft>
              <a:defRPr/>
            </a:lvl7pPr>
            <a:lvl8pPr algn="l" rtl="0" marL="1371600">
              <a:spcBef>
                <a:spcPts val="0"/>
              </a:spcBef>
              <a:spcAft>
                <a:spcPts val="0"/>
              </a:spcAft>
              <a:defRPr/>
            </a:lvl8pPr>
            <a:lvl9pPr algn="l" rtl="0" marL="1828800">
              <a:spcBef>
                <a:spcPts val="0"/>
              </a:spcBef>
              <a:spcAft>
                <a:spcPts val="0"/>
              </a:spcAft>
              <a:defRPr/>
            </a:lvl9pPr>
          </a:lstStyle>
          <a:p/>
        </p:txBody>
      </p:sp>
      <p:sp>
        <p:nvSpPr>
          <p:cNvPr id="37" name="Shape 37"/>
          <p:cNvSpPr txBox="1"/>
          <p:nvPr>
            <p:ph idx="1" type="body"/>
          </p:nvPr>
        </p:nvSpPr>
        <p:spPr>
          <a:xfrm rot="5400000">
            <a:off y="-99219" x="2537618"/>
            <a:ext cy="7772400" cx="4525961"/>
          </a:xfrm>
          <a:prstGeom prst="rect">
            <a:avLst/>
          </a:prstGeom>
          <a:noFill/>
          <a:ln>
            <a:noFill/>
          </a:ln>
        </p:spPr>
        <p:txBody>
          <a:bodyPr bIns="91425" rIns="91425" lIns="91425" tIns="91425" anchor="t" anchorCtr="0"/>
          <a:lstStyle>
            <a:lvl1pPr algn="l" rtl="0" indent="-139700" marL="342900">
              <a:spcBef>
                <a:spcPts val="640"/>
              </a:spcBef>
              <a:spcAft>
                <a:spcPts val="0"/>
              </a:spcAft>
              <a:buClr>
                <a:srgbClr val="000080"/>
              </a:buClr>
              <a:buFont typeface="Arial"/>
              <a:buChar char="▪"/>
              <a:defRPr/>
            </a:lvl1pPr>
            <a:lvl2pPr algn="l" rtl="0" indent="-107950" marL="742950">
              <a:spcBef>
                <a:spcPts val="560"/>
              </a:spcBef>
              <a:spcAft>
                <a:spcPts val="0"/>
              </a:spcAft>
              <a:buClr>
                <a:srgbClr val="FF9F11"/>
              </a:buClr>
              <a:buFont typeface="Arial"/>
              <a:buChar char="▪"/>
              <a:defRPr/>
            </a:lvl2pPr>
            <a:lvl3pPr algn="l" rtl="0" indent="-152400" marL="1143000">
              <a:spcBef>
                <a:spcPts val="480"/>
              </a:spcBef>
              <a:spcAft>
                <a:spcPts val="0"/>
              </a:spcAft>
              <a:buClr>
                <a:srgbClr val="000080"/>
              </a:buClr>
              <a:buFont typeface="Arial"/>
              <a:buChar char="•"/>
              <a:defRPr/>
            </a:lvl3pPr>
            <a:lvl4pPr algn="l" rtl="0" indent="-165100" marL="1600200">
              <a:spcBef>
                <a:spcPts val="400"/>
              </a:spcBef>
              <a:spcAft>
                <a:spcPts val="0"/>
              </a:spcAft>
              <a:buClr>
                <a:srgbClr val="FF9F11"/>
              </a:buClr>
              <a:buFont typeface="Arial"/>
              <a:buChar char="•"/>
              <a:defRPr/>
            </a:lvl4pPr>
            <a:lvl5pPr algn="l" rtl="0" indent="-101600" marL="2057400">
              <a:spcBef>
                <a:spcPts val="400"/>
              </a:spcBef>
              <a:spcAft>
                <a:spcPts val="0"/>
              </a:spcAft>
              <a:buClr>
                <a:srgbClr val="000080"/>
              </a:buClr>
              <a:buFont typeface="Arial"/>
              <a:buChar char="–"/>
              <a:defRPr/>
            </a:lvl5pPr>
            <a:lvl6pPr algn="l" rtl="0" indent="-101600" marL="2514600">
              <a:spcBef>
                <a:spcPts val="400"/>
              </a:spcBef>
              <a:spcAft>
                <a:spcPts val="0"/>
              </a:spcAft>
              <a:buClr>
                <a:srgbClr val="000080"/>
              </a:buClr>
              <a:buFont typeface="Arial"/>
              <a:buChar char="–"/>
              <a:defRPr/>
            </a:lvl6pPr>
            <a:lvl7pPr algn="l" rtl="0" indent="-101600" marL="2971800">
              <a:spcBef>
                <a:spcPts val="400"/>
              </a:spcBef>
              <a:spcAft>
                <a:spcPts val="0"/>
              </a:spcAft>
              <a:buClr>
                <a:srgbClr val="000080"/>
              </a:buClr>
              <a:buFont typeface="Arial"/>
              <a:buChar char="–"/>
              <a:defRPr/>
            </a:lvl7pPr>
            <a:lvl8pPr algn="l" rtl="0" indent="-101600" marL="3429000">
              <a:spcBef>
                <a:spcPts val="400"/>
              </a:spcBef>
              <a:spcAft>
                <a:spcPts val="0"/>
              </a:spcAft>
              <a:buClr>
                <a:srgbClr val="000080"/>
              </a:buClr>
              <a:buFont typeface="Arial"/>
              <a:buChar char="–"/>
              <a:defRPr/>
            </a:lvl8pPr>
            <a:lvl9pPr algn="l" rtl="0" indent="-101600" marL="3886200">
              <a:spcBef>
                <a:spcPts val="400"/>
              </a:spcBef>
              <a:spcAft>
                <a:spcPts val="0"/>
              </a:spcAft>
              <a:buClr>
                <a:srgbClr val="000080"/>
              </a:buClr>
              <a:buFont typeface="Arial"/>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38" name="Shape 38"/>
        <p:cNvGrpSpPr/>
        <p:nvPr/>
      </p:nvGrpSpPr>
      <p:grpSpPr>
        <a:xfrm>
          <a:off y="0" x="0"/>
          <a:ext cy="0" cx="0"/>
          <a:chOff y="0" x="0"/>
          <a:chExt cy="0" cx="0"/>
        </a:xfrm>
      </p:grpSpPr>
      <p:sp>
        <p:nvSpPr>
          <p:cNvPr id="39" name="Shape 39"/>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0" name="Shape 40"/>
          <p:cNvSpPr/>
          <p:nvPr>
            <p:ph idx="2" type="pic"/>
          </p:nvPr>
        </p:nvSpPr>
        <p:spPr>
          <a:xfrm>
            <a:off y="612775" x="1792288"/>
            <a:ext cy="4114800" cx="5486399"/>
          </a:xfrm>
          <a:prstGeom prst="rect">
            <a:avLst/>
          </a:prstGeom>
          <a:noFill/>
          <a:ln>
            <a:noFill/>
          </a:ln>
        </p:spPr>
      </p:sp>
      <p:sp>
        <p:nvSpPr>
          <p:cNvPr id="41" name="Shape 41"/>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2" name="Shape 42"/>
        <p:cNvGrpSpPr/>
        <p:nvPr/>
      </p:nvGrpSpPr>
      <p:grpSpPr>
        <a:xfrm>
          <a:off y="0" x="0"/>
          <a:ext cy="0" cx="0"/>
          <a:chOff y="0" x="0"/>
          <a:chExt cy="0" cx="0"/>
        </a:xfrm>
      </p:grpSpPr>
      <p:sp>
        <p:nvSpPr>
          <p:cNvPr id="43" name="Shape 43"/>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4" name="Shape 44"/>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5" name="Shape 45"/>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Arial"/>
              <a:buNone/>
              <a:defRPr/>
            </a:lvl1pPr>
            <a:lvl2pPr rtl="0" indent="0" marL="457200">
              <a:spcBef>
                <a:spcPts val="0"/>
              </a:spcBef>
              <a:buFont typeface="Arial"/>
              <a:buNone/>
              <a:defRPr/>
            </a:lvl2pPr>
            <a:lvl3pPr rtl="0" indent="0" marL="914400">
              <a:spcBef>
                <a:spcPts val="0"/>
              </a:spcBef>
              <a:buFont typeface="Arial"/>
              <a:buNone/>
              <a:defRPr/>
            </a:lvl3pPr>
            <a:lvl4pPr rtl="0" indent="0" marL="1371600">
              <a:spcBef>
                <a:spcPts val="0"/>
              </a:spcBef>
              <a:buFont typeface="Arial"/>
              <a:buNone/>
              <a:defRPr/>
            </a:lvl4pPr>
            <a:lvl5pPr rtl="0" indent="0" marL="1828800">
              <a:spcBef>
                <a:spcPts val="0"/>
              </a:spcBef>
              <a:buFont typeface="Arial"/>
              <a:buNone/>
              <a:defRPr/>
            </a:lvl5pPr>
            <a:lvl6pPr rtl="0" indent="0" marL="2286000">
              <a:spcBef>
                <a:spcPts val="0"/>
              </a:spcBef>
              <a:buFont typeface="Arial"/>
              <a:buNone/>
              <a:defRPr/>
            </a:lvl6pPr>
            <a:lvl7pPr rtl="0" indent="0" marL="2743200">
              <a:spcBef>
                <a:spcPts val="0"/>
              </a:spcBef>
              <a:buFont typeface="Arial"/>
              <a:buNone/>
              <a:defRPr/>
            </a:lvl7pPr>
            <a:lvl8pPr rtl="0" indent="0" marL="3200400">
              <a:spcBef>
                <a:spcPts val="0"/>
              </a:spcBef>
              <a:buFont typeface="Arial"/>
              <a:buNone/>
              <a:defRPr/>
            </a:lvl8pPr>
            <a:lvl9pPr rtl="0" indent="0" marL="3657600">
              <a:spcBef>
                <a:spcPts val="0"/>
              </a:spcBef>
              <a:buFont typeface="Arial"/>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6" name="Shape 46"/>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theme/theme3.xml" Type="http://schemas.openxmlformats.org/officeDocument/2006/relationships/theme" Id="rId16"/><Relationship Target="../slideLayouts/slideLayout14.xml" Type="http://schemas.openxmlformats.org/officeDocument/2006/relationships/slideLayout" Id="rId15"/><Relationship Target="../slideLayouts/slideLayout13.xml" Type="http://schemas.openxmlformats.org/officeDocument/2006/relationships/slideLayout" Id="rId14"/><Relationship Target="../slideLayouts/slideLayout1.xml" Type="http://schemas.openxmlformats.org/officeDocument/2006/relationships/slideLayout" Id="rId2"/><Relationship Target="../slideLayouts/slideLayout11.xml" Type="http://schemas.openxmlformats.org/officeDocument/2006/relationships/slideLayout" Id="rId12"/><Relationship Target="../slideLayouts/slideLayout12.xml" Type="http://schemas.openxmlformats.org/officeDocument/2006/relationships/slideLayout" Id="rId13"/><Relationship Target="../media/image00.png" Type="http://schemas.openxmlformats.org/officeDocument/2006/relationships/image" Id="rId1"/><Relationship Target="../slideLayouts/slideLayout3.xml" Type="http://schemas.openxmlformats.org/officeDocument/2006/relationships/slideLayout" Id="rId4"/><Relationship Target="../slideLayouts/slideLayout9.xml" Type="http://schemas.openxmlformats.org/officeDocument/2006/relationships/slideLayout" Id="rId10"/><Relationship Target="../slideLayouts/slideLayout2.xml" Type="http://schemas.openxmlformats.org/officeDocument/2006/relationships/slideLayout" Id="rId3"/><Relationship Target="../slideLayouts/slideLayout10.xml" Type="http://schemas.openxmlformats.org/officeDocument/2006/relationships/slideLayout" Id="rId11"/><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_rels/slideMaster2.xml.rels><?xml version="1.0" encoding="UTF-8" standalone="yes"?><Relationships xmlns="http://schemas.openxmlformats.org/package/2006/relationships"><Relationship Target="../slideLayouts/slideLayout15.xml" Type="http://schemas.openxmlformats.org/officeDocument/2006/relationships/slideLayout" Id="rId2"/><Relationship Target="../media/image00.png" Type="http://schemas.openxmlformats.org/officeDocument/2006/relationships/image" Id="rId1"/><Relationship Target="../theme/theme1.xml" Type="http://schemas.openxmlformats.org/officeDocument/2006/relationships/theme" Id="rId3"/></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10" name="Shape 1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11" name="Shape 11"/>
          <p:cNvSpPr txBox="1"/>
          <p:nvPr>
            <p:ph idx="10" type="dt"/>
          </p:nvPr>
        </p:nvSpPr>
        <p:spPr>
          <a:xfrm>
            <a:off y="6248400" x="41148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2" name="Shape 12"/>
          <p:cNvSpPr txBox="1"/>
          <p:nvPr>
            <p:ph idx="11" type="ftr"/>
          </p:nvPr>
        </p:nvSpPr>
        <p:spPr>
          <a:xfrm>
            <a:off y="6248400" x="762000"/>
            <a:ext cy="476249"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3" name="Shape 13"/>
          <p:cNvSpPr txBox="1"/>
          <p:nvPr>
            <p:ph idx="12" type="sldNum"/>
          </p:nvPr>
        </p:nvSpPr>
        <p:spPr>
          <a:xfrm>
            <a:off y="6245225" x="6553200"/>
            <a:ext cy="476249" cx="2133599"/>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cxnSp>
        <p:nvCxnSpPr>
          <p:cNvPr id="14" name="Shape 14"/>
          <p:cNvCxnSpPr/>
          <p:nvPr/>
        </p:nvCxnSpPr>
        <p:spPr>
          <a:xfrm rot="10800000">
            <a:off y="228600" x="762000"/>
            <a:ext cy="5943599" cx="0"/>
          </a:xfrm>
          <a:prstGeom prst="straightConnector1">
            <a:avLst/>
          </a:prstGeom>
          <a:noFill/>
          <a:ln w="69850" cap="rnd">
            <a:solidFill>
              <a:srgbClr val="FF9F11"/>
            </a:solidFill>
            <a:prstDash val="solid"/>
            <a:miter/>
            <a:headEnd w="med" len="med" type="none"/>
            <a:tailEnd w="med" len="med" type="none"/>
          </a:ln>
        </p:spPr>
      </p:cxnSp>
      <p:cxnSp>
        <p:nvCxnSpPr>
          <p:cNvPr id="15" name="Shape 15"/>
          <p:cNvCxnSpPr/>
          <p:nvPr/>
        </p:nvCxnSpPr>
        <p:spPr>
          <a:xfrm rot="10800000">
            <a:off y="1371600" x="304800"/>
            <a:ext cy="0" cx="8381999"/>
          </a:xfrm>
          <a:prstGeom prst="straightConnector1">
            <a:avLst/>
          </a:prstGeom>
          <a:noFill/>
          <a:ln w="69850" cap="rnd">
            <a:solidFill>
              <a:srgbClr val="000080"/>
            </a:solidFill>
            <a:prstDash val="solid"/>
            <a:miter/>
            <a:headEnd w="med" len="med" type="none"/>
            <a:tailEnd w="med" len="med" type="none"/>
          </a:ln>
        </p:spPr>
      </p:cxnSp>
      <p:pic>
        <p:nvPicPr>
          <p:cNvPr id="16" name="Shape 16"/>
          <p:cNvPicPr preferRelativeResize="0"/>
          <p:nvPr/>
        </p:nvPicPr>
        <p:blipFill rotWithShape="1">
          <a:blip r:embed="rId1">
            <a:alphaModFix/>
          </a:blip>
          <a:srcRect t="0" b="0" r="0" l="0"/>
          <a:stretch/>
        </p:blipFill>
        <p:spPr>
          <a:xfrm>
            <a:off y="533400" x="152400"/>
            <a:ext cy="704850" cx="487361"/>
          </a:xfrm>
          <a:prstGeom prst="rect">
            <a:avLst/>
          </a:prstGeom>
          <a:noFill/>
          <a:ln>
            <a:noFill/>
          </a:ln>
        </p:spPr>
      </p:pic>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5" name="Shape 65"/>
        <p:cNvGrpSpPr/>
        <p:nvPr/>
      </p:nvGrpSpPr>
      <p:grpSpPr>
        <a:xfrm>
          <a:off y="0" x="0"/>
          <a:ext cy="0" cx="0"/>
          <a:chOff y="0" x="0"/>
          <a:chExt cy="0" cx="0"/>
        </a:xfrm>
      </p:grpSpPr>
      <p:cxnSp>
        <p:nvCxnSpPr>
          <p:cNvPr id="66" name="Shape 66"/>
          <p:cNvCxnSpPr/>
          <p:nvPr/>
        </p:nvCxnSpPr>
        <p:spPr>
          <a:xfrm rot="10800000">
            <a:off y="152400" x="685800"/>
            <a:ext cy="5943599" cx="0"/>
          </a:xfrm>
          <a:prstGeom prst="straightConnector1">
            <a:avLst/>
          </a:prstGeom>
          <a:noFill/>
          <a:ln w="69850" cap="rnd">
            <a:solidFill>
              <a:srgbClr val="FF9F11"/>
            </a:solidFill>
            <a:prstDash val="solid"/>
            <a:miter/>
            <a:headEnd w="med" len="med" type="none"/>
            <a:tailEnd w="med" len="med" type="none"/>
          </a:ln>
        </p:spPr>
      </p:cxnSp>
      <p:cxnSp>
        <p:nvCxnSpPr>
          <p:cNvPr id="67" name="Shape 67"/>
          <p:cNvCxnSpPr/>
          <p:nvPr/>
        </p:nvCxnSpPr>
        <p:spPr>
          <a:xfrm rot="10800000">
            <a:off y="2133600" x="228600"/>
            <a:ext cy="0" cx="8381999"/>
          </a:xfrm>
          <a:prstGeom prst="straightConnector1">
            <a:avLst/>
          </a:prstGeom>
          <a:noFill/>
          <a:ln w="69850" cap="rnd">
            <a:solidFill>
              <a:srgbClr val="000080"/>
            </a:solidFill>
            <a:prstDash val="solid"/>
            <a:miter/>
            <a:headEnd w="med" len="med" type="none"/>
            <a:tailEnd w="med" len="med" type="none"/>
          </a:ln>
        </p:spPr>
      </p:cxnSp>
      <p:pic>
        <p:nvPicPr>
          <p:cNvPr id="68" name="Shape 68"/>
          <p:cNvPicPr preferRelativeResize="0"/>
          <p:nvPr/>
        </p:nvPicPr>
        <p:blipFill rotWithShape="1">
          <a:blip r:embed="rId1">
            <a:alphaModFix/>
          </a:blip>
          <a:srcRect t="0" b="0" r="0" l="0"/>
          <a:stretch/>
        </p:blipFill>
        <p:spPr>
          <a:xfrm>
            <a:off y="990600" x="152400"/>
            <a:ext cy="704850" cx="487361"/>
          </a:xfrm>
          <a:prstGeom prst="rect">
            <a:avLst/>
          </a:prstGeom>
          <a:noFill/>
          <a:ln>
            <a:noFill/>
          </a:ln>
        </p:spPr>
      </p:pic>
      <p:sp>
        <p:nvSpPr>
          <p:cNvPr id="69" name="Shape 69"/>
          <p:cNvSpPr txBox="1"/>
          <p:nvPr>
            <p:ph type="title"/>
          </p:nvPr>
        </p:nvSpPr>
        <p:spPr>
          <a:xfrm>
            <a:off y="274637" x="762000"/>
            <a:ext cy="1143000" cx="7924799"/>
          </a:xfrm>
          <a:prstGeom prst="rect">
            <a:avLst/>
          </a:prstGeom>
          <a:noFill/>
          <a:ln>
            <a:noFill/>
          </a:ln>
        </p:spPr>
        <p:txBody>
          <a:bodyPr bIns="91425" rIns="91425" lIns="91425" tIns="91425" anchor="ctr" anchorCtr="0"/>
          <a:lstStyle>
            <a:lvl1pPr algn="l" rtl="0" marR="0" indent="0" marL="0">
              <a:spcBef>
                <a:spcPts val="0"/>
              </a:spcBef>
              <a:spcAft>
                <a:spcPts val="0"/>
              </a:spcAft>
              <a:defRPr/>
            </a:lvl1pPr>
            <a:lvl2pPr algn="l" rtl="0" marR="0" indent="0" marL="0">
              <a:spcBef>
                <a:spcPts val="0"/>
              </a:spcBef>
              <a:spcAft>
                <a:spcPts val="0"/>
              </a:spcAft>
              <a:defRPr/>
            </a:lvl2pPr>
            <a:lvl3pPr algn="l" rtl="0" marR="0" indent="0" marL="0">
              <a:spcBef>
                <a:spcPts val="0"/>
              </a:spcBef>
              <a:spcAft>
                <a:spcPts val="0"/>
              </a:spcAft>
              <a:defRPr/>
            </a:lvl3pPr>
            <a:lvl4pPr algn="l" rtl="0" marR="0" indent="0" marL="0">
              <a:spcBef>
                <a:spcPts val="0"/>
              </a:spcBef>
              <a:spcAft>
                <a:spcPts val="0"/>
              </a:spcAft>
              <a:defRPr/>
            </a:lvl4pPr>
            <a:lvl5pPr algn="l" rtl="0" marR="0" indent="0" marL="0">
              <a:spcBef>
                <a:spcPts val="0"/>
              </a:spcBef>
              <a:spcAft>
                <a:spcPts val="0"/>
              </a:spcAft>
              <a:defRPr/>
            </a:lvl5pPr>
            <a:lvl6pPr algn="l" rtl="0" marR="0" indent="0" marL="457200">
              <a:spcBef>
                <a:spcPts val="0"/>
              </a:spcBef>
              <a:spcAft>
                <a:spcPts val="0"/>
              </a:spcAft>
              <a:defRPr/>
            </a:lvl6pPr>
            <a:lvl7pPr algn="l" rtl="0" marR="0" indent="0" marL="914400">
              <a:spcBef>
                <a:spcPts val="0"/>
              </a:spcBef>
              <a:spcAft>
                <a:spcPts val="0"/>
              </a:spcAft>
              <a:defRPr/>
            </a:lvl7pPr>
            <a:lvl8pPr algn="l" rtl="0" marR="0" indent="0" marL="1371600">
              <a:spcBef>
                <a:spcPts val="0"/>
              </a:spcBef>
              <a:spcAft>
                <a:spcPts val="0"/>
              </a:spcAft>
              <a:defRPr/>
            </a:lvl8pPr>
            <a:lvl9pPr algn="l" rtl="0" marR="0" indent="0" marL="1828800">
              <a:spcBef>
                <a:spcPts val="0"/>
              </a:spcBef>
              <a:spcAft>
                <a:spcPts val="0"/>
              </a:spcAft>
              <a:defRPr/>
            </a:lvl9pPr>
          </a:lstStyle>
          <a:p/>
        </p:txBody>
      </p:sp>
      <p:sp>
        <p:nvSpPr>
          <p:cNvPr id="70" name="Shape 70"/>
          <p:cNvSpPr txBox="1"/>
          <p:nvPr>
            <p:ph idx="1" type="body"/>
          </p:nvPr>
        </p:nvSpPr>
        <p:spPr>
          <a:xfrm>
            <a:off y="1524000" x="914400"/>
            <a:ext cy="4525961" cx="7772400"/>
          </a:xfrm>
          <a:prstGeom prst="rect">
            <a:avLst/>
          </a:prstGeom>
          <a:noFill/>
          <a:ln>
            <a:noFill/>
          </a:ln>
        </p:spPr>
        <p:txBody>
          <a:bodyPr bIns="91425" rIns="91425" lIns="91425" tIns="91425" anchor="t" anchorCtr="0"/>
          <a:lstStyle>
            <a:lvl1pPr algn="l" rtl="0" marR="0" indent="-139700" marL="342900">
              <a:spcBef>
                <a:spcPts val="640"/>
              </a:spcBef>
              <a:spcAft>
                <a:spcPts val="0"/>
              </a:spcAft>
              <a:buClr>
                <a:srgbClr val="000080"/>
              </a:buClr>
              <a:buFont typeface="Arial"/>
              <a:buChar char="▪"/>
              <a:defRPr/>
            </a:lvl1pPr>
            <a:lvl2pPr algn="l" rtl="0" marR="0" indent="-107950" marL="742950">
              <a:spcBef>
                <a:spcPts val="560"/>
              </a:spcBef>
              <a:spcAft>
                <a:spcPts val="0"/>
              </a:spcAft>
              <a:buClr>
                <a:srgbClr val="FF9F11"/>
              </a:buClr>
              <a:buFont typeface="Arial"/>
              <a:buChar char="▪"/>
              <a:defRPr/>
            </a:lvl2pPr>
            <a:lvl3pPr algn="l" rtl="0" marR="0" indent="-152400" marL="1143000">
              <a:spcBef>
                <a:spcPts val="480"/>
              </a:spcBef>
              <a:spcAft>
                <a:spcPts val="0"/>
              </a:spcAft>
              <a:buClr>
                <a:srgbClr val="000080"/>
              </a:buClr>
              <a:buFont typeface="Arial"/>
              <a:buChar char="•"/>
              <a:defRPr/>
            </a:lvl3pPr>
            <a:lvl4pPr algn="l" rtl="0" marR="0" indent="-165100" marL="1600200">
              <a:spcBef>
                <a:spcPts val="400"/>
              </a:spcBef>
              <a:spcAft>
                <a:spcPts val="0"/>
              </a:spcAft>
              <a:buClr>
                <a:srgbClr val="FF9F11"/>
              </a:buClr>
              <a:buFont typeface="Arial"/>
              <a:buChar char="•"/>
              <a:defRPr/>
            </a:lvl4pPr>
            <a:lvl5pPr algn="l" rtl="0" marR="0" indent="-101600" marL="2057400">
              <a:spcBef>
                <a:spcPts val="400"/>
              </a:spcBef>
              <a:spcAft>
                <a:spcPts val="0"/>
              </a:spcAft>
              <a:buClr>
                <a:srgbClr val="000080"/>
              </a:buClr>
              <a:buFont typeface="Arial"/>
              <a:buChar char="–"/>
              <a:defRPr/>
            </a:lvl5pPr>
            <a:lvl6pPr algn="l" rtl="0" marR="0" indent="-101600" marL="2514600">
              <a:spcBef>
                <a:spcPts val="400"/>
              </a:spcBef>
              <a:spcAft>
                <a:spcPts val="0"/>
              </a:spcAft>
              <a:buClr>
                <a:srgbClr val="000080"/>
              </a:buClr>
              <a:buFont typeface="Arial"/>
              <a:buChar char="–"/>
              <a:defRPr/>
            </a:lvl6pPr>
            <a:lvl7pPr algn="l" rtl="0" marR="0" indent="-101600" marL="2971800">
              <a:spcBef>
                <a:spcPts val="400"/>
              </a:spcBef>
              <a:spcAft>
                <a:spcPts val="0"/>
              </a:spcAft>
              <a:buClr>
                <a:srgbClr val="000080"/>
              </a:buClr>
              <a:buFont typeface="Arial"/>
              <a:buChar char="–"/>
              <a:defRPr/>
            </a:lvl7pPr>
            <a:lvl8pPr algn="l" rtl="0" marR="0" indent="-101600" marL="3429000">
              <a:spcBef>
                <a:spcPts val="400"/>
              </a:spcBef>
              <a:spcAft>
                <a:spcPts val="0"/>
              </a:spcAft>
              <a:buClr>
                <a:srgbClr val="000080"/>
              </a:buClr>
              <a:buFont typeface="Arial"/>
              <a:buChar char="–"/>
              <a:defRPr/>
            </a:lvl8pPr>
            <a:lvl9pPr algn="l" rtl="0" marR="0" indent="-101600" marL="3886200">
              <a:spcBef>
                <a:spcPts val="400"/>
              </a:spcBef>
              <a:spcAft>
                <a:spcPts val="0"/>
              </a:spcAft>
              <a:buClr>
                <a:srgbClr val="000080"/>
              </a:buClr>
              <a:buFont typeface="Arial"/>
              <a:buChar char="–"/>
              <a:defRPr/>
            </a:lvl9pPr>
          </a:lstStyle>
          <a:p/>
        </p:txBody>
      </p:sp>
      <p:sp>
        <p:nvSpPr>
          <p:cNvPr id="71" name="Shape 71"/>
          <p:cNvSpPr txBox="1"/>
          <p:nvPr>
            <p:ph idx="10" type="dt"/>
          </p:nvPr>
        </p:nvSpPr>
        <p:spPr>
          <a:xfrm>
            <a:off y="6245225" x="457200"/>
            <a:ext cy="476249"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2" name="Shape 72"/>
          <p:cNvSpPr txBox="1"/>
          <p:nvPr>
            <p:ph idx="11" type="ftr"/>
          </p:nvPr>
        </p:nvSpPr>
        <p:spPr>
          <a:xfrm>
            <a:off y="6245225" x="3124200"/>
            <a:ext cy="476249" cx="2895600"/>
          </a:xfrm>
          <a:prstGeom prst="rect">
            <a:avLst/>
          </a:prstGeom>
          <a:noFill/>
          <a:ln>
            <a:noFill/>
          </a:ln>
        </p:spPr>
        <p:txBody>
          <a:bodyPr bIns="91425" rIns="91425" lIns="91425" tIns="91425" anchor="t"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3" name="Shape 73"/>
          <p:cNvSpPr txBox="1"/>
          <p:nvPr>
            <p:ph idx="12" type="sldNum"/>
          </p:nvPr>
        </p:nvSpPr>
        <p:spPr>
          <a:xfrm>
            <a:off y="6245225" x="6553200"/>
            <a:ext cy="476249" cx="2133599"/>
          </a:xfrm>
          <a:prstGeom prst="rect">
            <a:avLst/>
          </a:prstGeom>
          <a:noFill/>
          <a:ln>
            <a:noFill/>
          </a:ln>
        </p:spPr>
        <p:txBody>
          <a:bodyPr bIns="91425" rIns="91425" lIns="91425" tIns="91425" anchor="t"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Tree>
  </p:cSld>
  <p:clrMap accent2="accent2" accent3="accent3" accent4="accent4" accent5="accent5" accent6="accent6" hlink="hlink" tx2="lt2" tx1="dk1" bg2="dk2" bg1="lt1" folHlink="folHlink" accent1="accent1"/>
  <p:sldLayoutIdLst>
    <p:sldLayoutId id="2147483662" r:id="rId2"/>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5.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3.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4.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3.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14.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14.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3.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3.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3.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3.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3.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4.xml" Type="http://schemas.openxmlformats.org/officeDocument/2006/relationships/slideLayout" Id="rId1"/><Relationship Target="../media/image01.png" Type="http://schemas.openxmlformats.org/officeDocument/2006/relationships/image" Id="rId4"/><Relationship Target="../media/image02.png" Type="http://schemas.openxmlformats.org/officeDocument/2006/relationships/image" Id="rId3"/></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3.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3.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14.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2.xml" Type="http://schemas.openxmlformats.org/officeDocument/2006/relationships/slideLayout" Id="rId1"/></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4.xml" Type="http://schemas.openxmlformats.org/officeDocument/2006/relationships/slideLayout" Id="rId1"/></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3.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10.xml" Type="http://schemas.openxmlformats.org/officeDocument/2006/relationships/slideLayout" Id="rId1"/></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3.xml" Type="http://schemas.openxmlformats.org/officeDocument/2006/relationships/slideLayout" Id="rId1"/></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3.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14.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3.xml" Type="http://schemas.openxmlformats.org/officeDocument/2006/relationships/slideLayout" Id="rId1"/></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3.xml" Type="http://schemas.openxmlformats.org/officeDocument/2006/relationships/slideLayout" Id="rId1"/></Relationships>
</file>

<file path=ppt/slides/_rels/slide32.xml.rels><?xml version="1.0" encoding="UTF-8" standalone="yes"?><Relationships xmlns="http://schemas.openxmlformats.org/package/2006/relationships"><Relationship Target="../notesSlides/notesSlide32.xml" Type="http://schemas.openxmlformats.org/officeDocument/2006/relationships/notesSlide" Id="rId2"/><Relationship Target="../slideLayouts/slideLayout3.xml" Type="http://schemas.openxmlformats.org/officeDocument/2006/relationships/slideLayout" Id="rId1"/></Relationships>
</file>

<file path=ppt/slides/_rels/slide33.xml.rels><?xml version="1.0" encoding="UTF-8" standalone="yes"?><Relationships xmlns="http://schemas.openxmlformats.org/package/2006/relationships"><Relationship Target="../notesSlides/notesSlide33.xml" Type="http://schemas.openxmlformats.org/officeDocument/2006/relationships/notesSlide" Id="rId2"/><Relationship Target="../slideLayouts/slideLayout3.xml" Type="http://schemas.openxmlformats.org/officeDocument/2006/relationships/slideLayout" Id="rId1"/></Relationships>
</file>

<file path=ppt/slides/_rels/slide34.xml.rels><?xml version="1.0" encoding="UTF-8" standalone="yes"?><Relationships xmlns="http://schemas.openxmlformats.org/package/2006/relationships"><Relationship Target="../notesSlides/notesSlide34.xml" Type="http://schemas.openxmlformats.org/officeDocument/2006/relationships/notesSlide" Id="rId2"/><Relationship Target="../slideLayouts/slideLayout4.xml" Type="http://schemas.openxmlformats.org/officeDocument/2006/relationships/slideLayout" Id="rId1"/></Relationships>
</file>

<file path=ppt/slides/_rels/slide35.xml.rels><?xml version="1.0" encoding="UTF-8" standalone="yes"?><Relationships xmlns="http://schemas.openxmlformats.org/package/2006/relationships"><Relationship Target="../notesSlides/notesSlide35.xml" Type="http://schemas.openxmlformats.org/officeDocument/2006/relationships/notesSlide" Id="rId2"/><Relationship Target="../slideLayouts/slideLayout14.xml" Type="http://schemas.openxmlformats.org/officeDocument/2006/relationships/slideLayout" Id="rId1"/></Relationships>
</file>

<file path=ppt/slides/_rels/slide36.xml.rels><?xml version="1.0" encoding="UTF-8" standalone="yes"?><Relationships xmlns="http://schemas.openxmlformats.org/package/2006/relationships"><Relationship Target="../notesSlides/notesSlide36.xml" Type="http://schemas.openxmlformats.org/officeDocument/2006/relationships/notesSlide" Id="rId2"/><Relationship Target="../slideLayouts/slideLayout14.xml" Type="http://schemas.openxmlformats.org/officeDocument/2006/relationships/slideLayout" Id="rId1"/></Relationships>
</file>

<file path=ppt/slides/_rels/slide37.xml.rels><?xml version="1.0" encoding="UTF-8" standalone="yes"?><Relationships xmlns="http://schemas.openxmlformats.org/package/2006/relationships"><Relationship Target="../notesSlides/notesSlide37.xml" Type="http://schemas.openxmlformats.org/officeDocument/2006/relationships/notesSlide" Id="rId2"/><Relationship Target="../slideLayouts/slideLayout1.xml" Type="http://schemas.openxmlformats.org/officeDocument/2006/relationships/slideLayout" Id="rId1"/></Relationships>
</file>

<file path=ppt/slides/_rels/slide38.xml.rels><?xml version="1.0" encoding="UTF-8" standalone="yes"?><Relationships xmlns="http://schemas.openxmlformats.org/package/2006/relationships"><Relationship Target="../notesSlides/notesSlide38.xml" Type="http://schemas.openxmlformats.org/officeDocument/2006/relationships/notesSlide" Id="rId2"/><Relationship Target="../slideLayouts/slideLayout14.xml" Type="http://schemas.openxmlformats.org/officeDocument/2006/relationships/slideLayout" Id="rId1"/></Relationships>
</file>

<file path=ppt/slides/_rels/slide39.xml.rels><?xml version="1.0" encoding="UTF-8" standalone="yes"?><Relationships xmlns="http://schemas.openxmlformats.org/package/2006/relationships"><Relationship Target="../notesSlides/notesSlide39.xml" Type="http://schemas.openxmlformats.org/officeDocument/2006/relationships/notesSlide" Id="rId2"/><Relationship Target="../slideLayouts/slideLayout14.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14.xml" Type="http://schemas.openxmlformats.org/officeDocument/2006/relationships/slideLayout" Id="rId1"/></Relationships>
</file>

<file path=ppt/slides/_rels/slide40.xml.rels><?xml version="1.0" encoding="UTF-8" standalone="yes"?><Relationships xmlns="http://schemas.openxmlformats.org/package/2006/relationships"><Relationship Target="../notesSlides/notesSlide40.xml" Type="http://schemas.openxmlformats.org/officeDocument/2006/relationships/notesSlide" Id="rId2"/><Relationship Target="../slideLayouts/slideLayout14.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4.xml" Type="http://schemas.openxmlformats.org/officeDocument/2006/relationships/slideLayout" Id="rId1"/><Relationship Target="../media/image03.pn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14.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14.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14.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14.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y="0" x="0"/>
          <a:ext cy="0" cx="0"/>
          <a:chOff y="0" x="0"/>
          <a:chExt cy="0" cx="0"/>
        </a:xfrm>
      </p:grpSpPr>
      <p:sp>
        <p:nvSpPr>
          <p:cNvPr id="78" name="Shape 78"/>
          <p:cNvSpPr txBox="1"/>
          <p:nvPr>
            <p:ph type="ctrTitle"/>
          </p:nvPr>
        </p:nvSpPr>
        <p:spPr>
          <a:xfrm>
            <a:off y="533400" x="762000"/>
            <a:ext cy="1470024"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4400" lang="en-US" i="0">
                <a:solidFill>
                  <a:srgbClr val="000080"/>
                </a:solidFill>
                <a:latin typeface="Arial"/>
                <a:ea typeface="Arial"/>
                <a:cs typeface="Arial"/>
                <a:sym typeface="Arial"/>
              </a:rPr>
              <a:t>CHAPTER 3: Number Systems</a:t>
            </a:r>
          </a:p>
        </p:txBody>
      </p:sp>
      <p:sp>
        <p:nvSpPr>
          <p:cNvPr id="79" name="Shape 79"/>
          <p:cNvSpPr txBox="1"/>
          <p:nvPr>
            <p:ph idx="1" type="subTitle"/>
          </p:nvPr>
        </p:nvSpPr>
        <p:spPr>
          <a:xfrm>
            <a:off y="2362200" x="838200"/>
            <a:ext cy="3429000" cx="7619999"/>
          </a:xfrm>
          <a:prstGeom prst="rect">
            <a:avLst/>
          </a:prstGeom>
          <a:noFill/>
          <a:ln>
            <a:noFill/>
          </a:ln>
        </p:spPr>
        <p:txBody>
          <a:bodyPr bIns="45700" rIns="91425" lIns="91425" tIns="45700" anchor="t" anchorCtr="0">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The Architecture of Computer Hardware and Systems Software &amp; Networking:</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000080"/>
                </a:solidFill>
                <a:latin typeface="Arial"/>
                <a:ea typeface="Arial"/>
                <a:cs typeface="Arial"/>
                <a:sym typeface="Arial"/>
              </a:rPr>
              <a:t>An Information Technology Approach</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4th  Edition, Irv Englander</a:t>
            </a:r>
          </a:p>
          <a:p>
            <a:pPr algn="ctr" rtl="0" lvl="0" marR="0" indent="0" marL="0">
              <a:lnSpc>
                <a:spcPct val="100000"/>
              </a:lnSpc>
              <a:spcBef>
                <a:spcPts val="480"/>
              </a:spcBef>
              <a:spcAft>
                <a:spcPts val="0"/>
              </a:spcAft>
              <a:buClr>
                <a:srgbClr val="000080"/>
              </a:buClr>
              <a:buSzPct val="25000"/>
              <a:buFont typeface="Arial"/>
              <a:buNone/>
            </a:pPr>
            <a:r>
              <a:rPr strike="noStrike" u="none" b="1" cap="none" baseline="0" sz="2400" lang="en-US" i="0">
                <a:solidFill>
                  <a:srgbClr val="FF9F11"/>
                </a:solidFill>
                <a:latin typeface="Arial"/>
                <a:ea typeface="Arial"/>
                <a:cs typeface="Arial"/>
                <a:sym typeface="Arial"/>
              </a:rPr>
              <a:t>John Wiley and Sons ©2010</a:t>
            </a:r>
          </a:p>
          <a:p>
            <a:pPr algn="ctr" rtl="0" lvl="0" marR="0" indent="0" marL="0">
              <a:lnSpc>
                <a:spcPct val="100000"/>
              </a:lnSpc>
              <a:spcBef>
                <a:spcPts val="400"/>
              </a:spcBef>
              <a:spcAft>
                <a:spcPts val="0"/>
              </a:spcAft>
              <a:buClr>
                <a:srgbClr val="000080"/>
              </a:buClr>
              <a:buFont typeface="Arial"/>
              <a:buNone/>
            </a:pPr>
            <a:r>
              <a:t/>
            </a:r>
            <a:endParaRPr strike="noStrike" u="none" b="1" cap="none" baseline="0" sz="2000" i="0">
              <a:solidFill>
                <a:srgbClr val="FF9F11"/>
              </a:solidFill>
              <a:latin typeface="Arial"/>
              <a:ea typeface="Arial"/>
              <a:cs typeface="Arial"/>
              <a:sym typeface="Arial"/>
            </a:endParaRPr>
          </a:p>
          <a:p>
            <a:pPr algn="l" rtl="0" lvl="0" marR="0" indent="0" marL="0">
              <a:lnSpc>
                <a:spcPct val="100000"/>
              </a:lnSpc>
              <a:spcBef>
                <a:spcPts val="320"/>
              </a:spcBef>
              <a:spcAft>
                <a:spcPts val="0"/>
              </a:spcAft>
              <a:buClr>
                <a:srgbClr val="000080"/>
              </a:buClr>
              <a:buSzPct val="25000"/>
              <a:buFont typeface="Arial"/>
              <a:buNone/>
            </a:pPr>
            <a:r>
              <a:rPr strike="noStrike" u="none" b="0" cap="none" baseline="0" sz="1600" lang="en-US" i="0">
                <a:solidFill>
                  <a:schemeClr val="dk1"/>
                </a:solidFill>
                <a:latin typeface="Arial"/>
                <a:ea typeface="Arial"/>
                <a:cs typeface="Arial"/>
                <a:sym typeface="Arial"/>
              </a:rPr>
              <a:t>PowerPoint slides authored by Wilson Wong, Bentley University</a:t>
            </a:r>
          </a:p>
          <a:p>
            <a:pPr algn="l" rtl="0" lvl="0" marR="0" indent="0" marL="0">
              <a:lnSpc>
                <a:spcPct val="100000"/>
              </a:lnSpc>
              <a:spcBef>
                <a:spcPts val="320"/>
              </a:spcBef>
              <a:spcAft>
                <a:spcPts val="0"/>
              </a:spcAft>
              <a:buClr>
                <a:srgbClr val="000080"/>
              </a:buClr>
              <a:buSzPct val="25000"/>
              <a:buFont typeface="Arial"/>
              <a:buNone/>
            </a:pPr>
            <a:r>
              <a:rPr strike="noStrike" u="none" b="0" cap="none" baseline="0" sz="1600" lang="en-US" i="0">
                <a:solidFill>
                  <a:schemeClr val="dk1"/>
                </a:solidFill>
                <a:latin typeface="Arial"/>
                <a:ea typeface="Arial"/>
                <a:cs typeface="Arial"/>
                <a:sym typeface="Arial"/>
              </a:rPr>
              <a:t>PowerPoint slides for the 3</a:t>
            </a:r>
            <a:r>
              <a:rPr strike="noStrike" u="none" b="0" cap="none" baseline="30000" sz="1600" lang="en-US" i="0">
                <a:solidFill>
                  <a:schemeClr val="dk1"/>
                </a:solidFill>
                <a:latin typeface="Arial"/>
                <a:ea typeface="Arial"/>
                <a:cs typeface="Arial"/>
                <a:sym typeface="Arial"/>
              </a:rPr>
              <a:t>rd</a:t>
            </a:r>
            <a:r>
              <a:rPr strike="noStrike" u="none" b="0" cap="none" baseline="0" sz="1600" lang="en-US" i="0">
                <a:solidFill>
                  <a:schemeClr val="dk1"/>
                </a:solidFill>
                <a:latin typeface="Arial"/>
                <a:ea typeface="Arial"/>
                <a:cs typeface="Arial"/>
                <a:sym typeface="Arial"/>
              </a:rPr>
              <a:t> edition were co-authored with Lynne Senne, Bentley University</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4" name="Shape 184"/>
        <p:cNvGrpSpPr/>
        <p:nvPr/>
      </p:nvGrpSpPr>
      <p:grpSpPr>
        <a:xfrm>
          <a:off y="0" x="0"/>
          <a:ext cy="0" cx="0"/>
          <a:chOff y="0" x="0"/>
          <a:chExt cy="0" cx="0"/>
        </a:xfrm>
      </p:grpSpPr>
      <p:sp>
        <p:nvSpPr>
          <p:cNvPr id="185" name="Shape 185"/>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Positional Notation:  Binary</a:t>
            </a:r>
          </a:p>
        </p:txBody>
      </p:sp>
      <p:graphicFrame>
        <p:nvGraphicFramePr>
          <p:cNvPr id="186" name="Shape 186"/>
          <p:cNvGraphicFramePr/>
          <p:nvPr/>
        </p:nvGraphicFramePr>
        <p:xfrm>
          <a:off y="2590800" x="914400"/>
          <a:ext cy="3000000" cx="3000000"/>
        </p:xfrm>
        <a:graphic>
          <a:graphicData uri="http://schemas.openxmlformats.org/drawingml/2006/table">
            <a:tbl>
              <a:tblPr>
                <a:noFill/>
                <a:tableStyleId>{A93918D6-512F-4B30-9B22-CF1DC58370AD}</a:tableStyleId>
              </a:tblPr>
              <a:tblGrid>
                <a:gridCol w="1155700"/>
                <a:gridCol w="971550"/>
                <a:gridCol w="822325"/>
                <a:gridCol w="896925"/>
                <a:gridCol w="820725"/>
                <a:gridCol w="822325"/>
                <a:gridCol w="747700"/>
                <a:gridCol w="822325"/>
                <a:gridCol w="712775"/>
              </a:tblGrid>
              <a:tr h="685800">
                <a:tc>
                  <a:txBody>
                    <a:bodyPr>
                      <a:spAutoFit/>
                    </a:bodyPr>
                    <a:lstStyle/>
                    <a:p>
                      <a:pPr algn="l"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Place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a:t>
                      </a:r>
                      <a:r>
                        <a:rPr strike="noStrike" u="none" b="1" cap="none" baseline="30000" sz="1800" lang="en-US" i="0">
                          <a:solidFill>
                            <a:srgbClr val="000080"/>
                          </a:solidFill>
                          <a:latin typeface="Arial"/>
                          <a:ea typeface="Arial"/>
                          <a:cs typeface="Arial"/>
                          <a:sym typeface="Arial"/>
                        </a:rPr>
                        <a:t>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a:t>
                      </a:r>
                      <a:r>
                        <a:rPr strike="noStrike" u="none" b="1" cap="none" baseline="30000" sz="1800" lang="en-US" i="0">
                          <a:solidFill>
                            <a:srgbClr val="000080"/>
                          </a:solidFill>
                          <a:latin typeface="Arial"/>
                          <a:ea typeface="Arial"/>
                          <a:cs typeface="Arial"/>
                          <a:sym typeface="Arial"/>
                        </a:rPr>
                        <a:t>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a:t>
                      </a:r>
                      <a:r>
                        <a:rPr strike="noStrike" u="none" b="1" cap="none" baseline="30000" sz="1800" lang="en-US" i="0">
                          <a:solidFill>
                            <a:srgbClr val="000080"/>
                          </a:solidFill>
                          <a:latin typeface="Arial"/>
                          <a:ea typeface="Arial"/>
                          <a:cs typeface="Arial"/>
                          <a:sym typeface="Arial"/>
                        </a:rPr>
                        <a:t>5</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a:t>
                      </a:r>
                      <a:r>
                        <a:rPr strike="noStrike" u="none" b="1" cap="none" baseline="30000" sz="1800" lang="en-US" i="0">
                          <a:solidFill>
                            <a:srgbClr val="000080"/>
                          </a:solidFill>
                          <a:latin typeface="Arial"/>
                          <a:ea typeface="Arial"/>
                          <a:cs typeface="Arial"/>
                          <a:sym typeface="Arial"/>
                        </a:rPr>
                        <a:t>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a:t>
                      </a:r>
                      <a:r>
                        <a:rPr strike="noStrike" u="none" b="1" cap="none" baseline="30000" sz="1800" lang="en-US" i="0">
                          <a:solidFill>
                            <a:srgbClr val="000080"/>
                          </a:solidFill>
                          <a:latin typeface="Arial"/>
                          <a:ea typeface="Arial"/>
                          <a:cs typeface="Arial"/>
                          <a:sym typeface="Arial"/>
                        </a:rPr>
                        <a:t>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a:t>
                      </a:r>
                      <a:r>
                        <a:rPr strike="noStrike" u="none" b="1" cap="none" baseline="30000" sz="18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a:t>
                      </a:r>
                      <a:r>
                        <a:rPr strike="noStrike" u="none" b="1" cap="none" baseline="3000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a:t>
                      </a:r>
                      <a:r>
                        <a:rPr strike="noStrike" u="none" b="1"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85800">
                <a:tc>
                  <a:txBody>
                    <a:bodyPr>
                      <a:spAutoFit/>
                    </a:bodyPr>
                    <a:lstStyle/>
                    <a:p>
                      <a:pPr algn="l"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Value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128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64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32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85800">
                <a:tc>
                  <a:txBody>
                    <a:bodyPr>
                      <a:spAutoFit/>
                    </a:bodyPr>
                    <a:lstStyle/>
                    <a:p>
                      <a:pPr algn="l"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Evaluate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 x 128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 x 64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 x 32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 x16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 x 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 x 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 x 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 x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85800">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Sum for Base 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128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64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187" name="Shape 187"/>
          <p:cNvSpPr txBox="1"/>
          <p:nvPr/>
        </p:nvSpPr>
        <p:spPr>
          <a:xfrm>
            <a:off y="1600200" x="838200"/>
            <a:ext cy="649286"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25000"/>
              <a:buFont typeface="Tahoma"/>
              <a:buNone/>
            </a:pPr>
            <a:r>
              <a:rPr strike="noStrike" u="none" b="1" cap="none" baseline="0" sz="3200" lang="en-US" i="0">
                <a:solidFill>
                  <a:srgbClr val="000080"/>
                </a:solidFill>
                <a:latin typeface="Tahoma"/>
                <a:ea typeface="Tahoma"/>
                <a:cs typeface="Tahoma"/>
                <a:sym typeface="Tahoma"/>
              </a:rPr>
              <a:t>1101 0110</a:t>
            </a:r>
            <a:r>
              <a:rPr strike="noStrike" u="none" b="1" cap="none" baseline="-25000" sz="3200" lang="en-US" i="0">
                <a:solidFill>
                  <a:srgbClr val="000080"/>
                </a:solidFill>
                <a:latin typeface="Tahoma"/>
                <a:ea typeface="Tahoma"/>
                <a:cs typeface="Tahoma"/>
                <a:sym typeface="Tahoma"/>
              </a:rPr>
              <a:t>2</a:t>
            </a:r>
            <a:r>
              <a:rPr strike="noStrike" u="none" b="0" cap="none" baseline="-25000" sz="3200" lang="en-US" i="0">
                <a:solidFill>
                  <a:schemeClr val="dk1"/>
                </a:solidFill>
                <a:latin typeface="Tahoma"/>
                <a:ea typeface="Tahoma"/>
                <a:cs typeface="Tahoma"/>
                <a:sym typeface="Tahoma"/>
              </a:rPr>
              <a:t> </a:t>
            </a:r>
            <a:r>
              <a:rPr strike="noStrike" u="none" b="0" cap="none" baseline="0" sz="3200" lang="en-US" i="0">
                <a:solidFill>
                  <a:schemeClr val="dk1"/>
                </a:solidFill>
                <a:latin typeface="Tahoma"/>
                <a:ea typeface="Tahoma"/>
                <a:cs typeface="Tahoma"/>
                <a:sym typeface="Tahoma"/>
              </a:rPr>
              <a:t>= </a:t>
            </a:r>
            <a:r>
              <a:rPr strike="noStrike" u="none" b="0" cap="none" baseline="0" sz="3200" lang="en-US" i="0">
                <a:solidFill>
                  <a:srgbClr val="FF9F11"/>
                </a:solidFill>
                <a:latin typeface="Tahoma"/>
                <a:ea typeface="Tahoma"/>
                <a:cs typeface="Tahoma"/>
                <a:sym typeface="Tahoma"/>
              </a:rPr>
              <a:t>214</a:t>
            </a:r>
            <a:r>
              <a:rPr strike="noStrike" u="none" b="0" cap="none" baseline="-25000" sz="3200" lang="en-US" i="0">
                <a:solidFill>
                  <a:srgbClr val="FF9F11"/>
                </a:solidFill>
                <a:latin typeface="Tahoma"/>
                <a:ea typeface="Tahoma"/>
                <a:cs typeface="Tahoma"/>
                <a:sym typeface="Tahoma"/>
              </a:rPr>
              <a:t>10</a:t>
            </a:r>
            <a:r>
              <a:rPr strike="noStrike" u="none" b="0" cap="none" baseline="0" sz="3200" lang="en-US" i="0">
                <a:solidFill>
                  <a:srgbClr val="FF9F11"/>
                </a:solidFill>
                <a:latin typeface="Tahoma"/>
                <a:ea typeface="Tahoma"/>
                <a:cs typeface="Tahoma"/>
                <a:sym typeface="Tahoma"/>
              </a:rPr>
              <a:t> </a:t>
            </a:r>
          </a:p>
          <a:p>
            <a:pPr algn="l" rtl="0" lvl="0" marR="0" indent="0" marL="0">
              <a:lnSpc>
                <a:spcPct val="100000"/>
              </a:lnSpc>
              <a:spcBef>
                <a:spcPts val="0"/>
              </a:spcBef>
              <a:spcAft>
                <a:spcPts val="0"/>
              </a:spcAft>
              <a:buNone/>
            </a:pPr>
            <a:r>
              <a:t/>
            </a:r>
            <a:endParaRPr strike="noStrike" u="none" b="0" cap="none" baseline="0" sz="3200" i="0">
              <a:solidFill>
                <a:srgbClr val="FF9F11"/>
              </a:solidFill>
              <a:latin typeface="Tahoma"/>
              <a:ea typeface="Tahoma"/>
              <a:cs typeface="Tahoma"/>
              <a:sym typeface="Tahoma"/>
            </a:endParaRPr>
          </a:p>
        </p:txBody>
      </p:sp>
      <p:sp>
        <p:nvSpPr>
          <p:cNvPr id="188" name="Shape 18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189" name="Shape 18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3" name="Shape 193"/>
        <p:cNvGrpSpPr/>
        <p:nvPr/>
      </p:nvGrpSpPr>
      <p:grpSpPr>
        <a:xfrm>
          <a:off y="0" x="0"/>
          <a:ext cy="0" cx="0"/>
          <a:chOff y="0" x="0"/>
          <a:chExt cy="0" cx="0"/>
        </a:xfrm>
      </p:grpSpPr>
      <p:sp>
        <p:nvSpPr>
          <p:cNvPr id="194" name="Shape 194"/>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Range of Possible Numbers</a:t>
            </a:r>
          </a:p>
        </p:txBody>
      </p:sp>
      <p:sp>
        <p:nvSpPr>
          <p:cNvPr id="195" name="Shape 195"/>
          <p:cNvSpPr txBox="1"/>
          <p:nvPr>
            <p:ph idx="1" type="body"/>
          </p:nvPr>
        </p:nvSpPr>
        <p:spPr>
          <a:xfrm>
            <a:off y="1524000" x="914400"/>
            <a:ext cy="4525961" cx="7399337"/>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R = B</a:t>
            </a:r>
            <a:r>
              <a:rPr strike="noStrike" u="none" b="0" cap="none" baseline="30000" sz="2800" lang="en-US" i="0">
                <a:solidFill>
                  <a:schemeClr val="dk1"/>
                </a:solidFill>
                <a:latin typeface="Arial"/>
                <a:ea typeface="Arial"/>
                <a:cs typeface="Arial"/>
                <a:sym typeface="Arial"/>
              </a:rPr>
              <a:t>K</a:t>
            </a:r>
            <a:r>
              <a:rPr strike="noStrike" u="none" b="0" cap="none" baseline="0" sz="2800" lang="en-US" i="0">
                <a:solidFill>
                  <a:schemeClr val="dk1"/>
                </a:solidFill>
                <a:latin typeface="Arial"/>
                <a:ea typeface="Arial"/>
                <a:cs typeface="Arial"/>
                <a:sym typeface="Arial"/>
              </a:rPr>
              <a:t> where </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 = range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 = base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K = number of digits</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Example #1: Base 10, 2 digits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 = 10</a:t>
            </a:r>
            <a:r>
              <a:rPr strike="noStrike" u="none" b="1" cap="none" baseline="30000" sz="2400" lang="en-US" i="0">
                <a:solidFill>
                  <a:srgbClr val="000080"/>
                </a:solidFill>
                <a:latin typeface="Arial"/>
                <a:ea typeface="Arial"/>
                <a:cs typeface="Arial"/>
                <a:sym typeface="Arial"/>
              </a:rPr>
              <a:t>2</a:t>
            </a:r>
            <a:r>
              <a:rPr strike="noStrike" u="none" b="0" cap="none" baseline="30000" sz="2400" lang="en-US" i="0">
                <a:solidFill>
                  <a:srgbClr val="000080"/>
                </a:solidFill>
                <a:latin typeface="Arial"/>
                <a:ea typeface="Arial"/>
                <a:cs typeface="Arial"/>
                <a:sym typeface="Arial"/>
              </a:rPr>
              <a:t> = </a:t>
            </a:r>
            <a:r>
              <a:rPr strike="noStrike" u="none" b="0" cap="none" baseline="0" sz="2400" lang="en-US" i="0">
                <a:solidFill>
                  <a:schemeClr val="dk1"/>
                </a:solidFill>
                <a:latin typeface="Arial"/>
                <a:ea typeface="Arial"/>
                <a:cs typeface="Arial"/>
                <a:sym typeface="Arial"/>
              </a:rPr>
              <a:t>100 different numbers (0…99)</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Example #2: Base 2, 16 digits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 = 2</a:t>
            </a:r>
            <a:r>
              <a:rPr strike="noStrike" u="none" b="1" cap="none" baseline="30000" sz="2400" lang="en-US" i="0">
                <a:solidFill>
                  <a:srgbClr val="000080"/>
                </a:solidFill>
                <a:latin typeface="Arial"/>
                <a:ea typeface="Arial"/>
                <a:cs typeface="Arial"/>
                <a:sym typeface="Arial"/>
              </a:rPr>
              <a:t>16 </a:t>
            </a:r>
            <a:r>
              <a:rPr strike="noStrike" u="none" b="0" cap="none" baseline="0" sz="2400" lang="en-US" i="0">
                <a:solidFill>
                  <a:schemeClr val="dk1"/>
                </a:solidFill>
                <a:latin typeface="Arial"/>
                <a:ea typeface="Arial"/>
                <a:cs typeface="Arial"/>
                <a:sym typeface="Arial"/>
              </a:rPr>
              <a:t>= 65,536 or 64K</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16-bit PC can store 65,536 different number values</a:t>
            </a:r>
          </a:p>
        </p:txBody>
      </p:sp>
      <p:sp>
        <p:nvSpPr>
          <p:cNvPr id="196" name="Shape 196"/>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197" name="Shape 197"/>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1" name="Shape 201"/>
        <p:cNvGrpSpPr/>
        <p:nvPr/>
      </p:nvGrpSpPr>
      <p:grpSpPr>
        <a:xfrm>
          <a:off y="0" x="0"/>
          <a:ext cy="0" cx="0"/>
          <a:chOff y="0" x="0"/>
          <a:chExt cy="0" cx="0"/>
        </a:xfrm>
      </p:grpSpPr>
      <p:sp>
        <p:nvSpPr>
          <p:cNvPr id="202" name="Shape 202"/>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Decimal Range for Bit Widths</a:t>
            </a:r>
          </a:p>
        </p:txBody>
      </p:sp>
      <p:graphicFrame>
        <p:nvGraphicFramePr>
          <p:cNvPr id="203" name="Shape 203"/>
          <p:cNvGraphicFramePr/>
          <p:nvPr/>
        </p:nvGraphicFramePr>
        <p:xfrm>
          <a:off y="1600200" x="1905000"/>
          <a:ext cy="3000000" cx="3000000"/>
        </p:xfrm>
        <a:graphic>
          <a:graphicData uri="http://schemas.openxmlformats.org/drawingml/2006/table">
            <a:tbl>
              <a:tblPr>
                <a:noFill/>
                <a:tableStyleId>{D2719689-79D7-47A1-A65D-C50DDEE2AB09}</a:tableStyleId>
              </a:tblPr>
              <a:tblGrid>
                <a:gridCol w="990600"/>
                <a:gridCol w="1066800"/>
                <a:gridCol w="3048000"/>
              </a:tblGrid>
              <a:tr h="441325">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Bits</a:t>
                      </a:r>
                    </a:p>
                  </a:txBody>
                  <a:tcPr marR="0" marB="0" marT="0" marL="0">
                    <a:lnL w="1270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Digits</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Range</a:t>
                      </a:r>
                    </a:p>
                  </a:txBody>
                  <a:tcPr marR="0" marB="0" marT="0" marL="0">
                    <a:lnL w="19050" cap="flat">
                      <a:solidFill>
                        <a:schemeClr val="lt1"/>
                      </a:solidFill>
                      <a:prstDash val="solid"/>
                      <a:round/>
                      <a:headEnd w="med" len="med" type="none"/>
                      <a:tailEnd w="med" len="med" type="none"/>
                    </a:lnL>
                    <a:lnR w="12700" cap="flat">
                      <a:solidFill>
                        <a:srgbClr val="FF9F1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4429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2 (0 and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1115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16 (0 to 15)</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429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256 </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4132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1,024 (1K)</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4132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65,536 (64K)</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429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20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1,048,576 (1M)</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4132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32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4,294,967,296 (4G)</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572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64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Approx. 1.6 x 10</a:t>
                      </a:r>
                      <a:r>
                        <a:rPr strike="noStrike" u="none" b="0" cap="none" baseline="30000" sz="2000" lang="en-US" i="0">
                          <a:solidFill>
                            <a:schemeClr val="dk1"/>
                          </a:solidFill>
                          <a:latin typeface="Arial"/>
                          <a:ea typeface="Arial"/>
                          <a:cs typeface="Arial"/>
                          <a:sym typeface="Arial"/>
                        </a:rPr>
                        <a:t>19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572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128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38+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Approx. 2.6 x 10</a:t>
                      </a:r>
                      <a:r>
                        <a:rPr strike="noStrike" u="none" b="0" cap="none" baseline="30000" sz="2000" lang="en-US" i="0">
                          <a:solidFill>
                            <a:schemeClr val="dk1"/>
                          </a:solidFill>
                          <a:latin typeface="Arial"/>
                          <a:ea typeface="Arial"/>
                          <a:cs typeface="Arial"/>
                          <a:sym typeface="Arial"/>
                        </a:rPr>
                        <a:t>38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204" name="Shape 204"/>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05" name="Shape 205"/>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9" name="Shape 209"/>
        <p:cNvGrpSpPr/>
        <p:nvPr/>
      </p:nvGrpSpPr>
      <p:grpSpPr>
        <a:xfrm>
          <a:off y="0" x="0"/>
          <a:ext cy="0" cx="0"/>
          <a:chOff y="0" x="0"/>
          <a:chExt cy="0" cx="0"/>
        </a:xfrm>
      </p:grpSpPr>
      <p:sp>
        <p:nvSpPr>
          <p:cNvPr id="210" name="Shape 21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Base or Radix</a:t>
            </a:r>
          </a:p>
        </p:txBody>
      </p:sp>
      <p:sp>
        <p:nvSpPr>
          <p:cNvPr id="211" name="Shape 211"/>
          <p:cNvSpPr txBox="1"/>
          <p:nvPr>
            <p:ph idx="1" type="body"/>
          </p:nvPr>
        </p:nvSpPr>
        <p:spPr>
          <a:xfrm>
            <a:off y="1524000" x="914400"/>
            <a:ext cy="4419599"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Base: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The number of different symbols required to represent any given number</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The </a:t>
            </a:r>
            <a:r>
              <a:rPr strike="noStrike" u="none" b="0" cap="none" baseline="0" sz="2800" lang="en-US" i="1">
                <a:solidFill>
                  <a:srgbClr val="000080"/>
                </a:solidFill>
                <a:latin typeface="Arial"/>
                <a:ea typeface="Arial"/>
                <a:cs typeface="Arial"/>
                <a:sym typeface="Arial"/>
              </a:rPr>
              <a:t>larger</a:t>
            </a:r>
            <a:r>
              <a:rPr strike="noStrike" u="none" b="0" cap="none" baseline="0" sz="2800" lang="en-US" i="0">
                <a:solidFill>
                  <a:schemeClr val="dk1"/>
                </a:solidFill>
                <a:latin typeface="Arial"/>
                <a:ea typeface="Arial"/>
                <a:cs typeface="Arial"/>
                <a:sym typeface="Arial"/>
              </a:rPr>
              <a:t> the base, the </a:t>
            </a:r>
            <a:r>
              <a:rPr strike="noStrike" u="none" b="0" cap="none" baseline="0" sz="2800" lang="en-US" i="1">
                <a:solidFill>
                  <a:srgbClr val="000080"/>
                </a:solidFill>
                <a:latin typeface="Arial"/>
                <a:ea typeface="Arial"/>
                <a:cs typeface="Arial"/>
                <a:sym typeface="Arial"/>
              </a:rPr>
              <a:t>more</a:t>
            </a:r>
            <a:r>
              <a:rPr strike="noStrike" u="none" b="0" cap="none" baseline="0" sz="2800" lang="en-US" i="0">
                <a:solidFill>
                  <a:schemeClr val="dk1"/>
                </a:solidFill>
                <a:latin typeface="Arial"/>
                <a:ea typeface="Arial"/>
                <a:cs typeface="Arial"/>
                <a:sym typeface="Arial"/>
              </a:rPr>
              <a:t> numerals are required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Base 10</a:t>
            </a:r>
            <a:r>
              <a:rPr strike="noStrike" u="none" b="0" cap="none" baseline="-25000" sz="2400" lang="en-US" i="0">
                <a:solidFill>
                  <a:schemeClr val="dk1"/>
                </a:solidFill>
                <a:latin typeface="Arial"/>
                <a:ea typeface="Arial"/>
                <a:cs typeface="Arial"/>
                <a:sym typeface="Arial"/>
              </a:rPr>
              <a:t>: 	</a:t>
            </a:r>
            <a:r>
              <a:rPr strike="noStrike" u="none" b="0" cap="none" baseline="0" sz="2400" lang="en-US" i="0">
                <a:solidFill>
                  <a:schemeClr val="dk1"/>
                </a:solidFill>
                <a:latin typeface="Arial"/>
                <a:ea typeface="Arial"/>
                <a:cs typeface="Arial"/>
                <a:sym typeface="Arial"/>
              </a:rPr>
              <a:t>0,1, 2,3,4,5,6,7,8,9</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Base   2</a:t>
            </a:r>
            <a:r>
              <a:rPr strike="noStrike" u="none" b="0" cap="none" baseline="-25000" sz="2400" lang="en-US" i="0">
                <a:solidFill>
                  <a:schemeClr val="dk1"/>
                </a:solidFill>
                <a:latin typeface="Arial"/>
                <a:ea typeface="Arial"/>
                <a:cs typeface="Arial"/>
                <a:sym typeface="Arial"/>
              </a:rPr>
              <a:t>:	</a:t>
            </a:r>
            <a:r>
              <a:rPr strike="noStrike" u="none" b="0" cap="none" baseline="0" sz="2400" lang="en-US" i="0">
                <a:solidFill>
                  <a:schemeClr val="dk1"/>
                </a:solidFill>
                <a:latin typeface="Arial"/>
                <a:ea typeface="Arial"/>
                <a:cs typeface="Arial"/>
                <a:sym typeface="Arial"/>
              </a:rPr>
              <a:t>0,1</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Base   8</a:t>
            </a:r>
            <a:r>
              <a:rPr strike="noStrike" u="none" b="0" cap="none" baseline="-25000" sz="2400" lang="en-US" i="0">
                <a:solidFill>
                  <a:schemeClr val="dk1"/>
                </a:solidFill>
                <a:latin typeface="Arial"/>
                <a:ea typeface="Arial"/>
                <a:cs typeface="Arial"/>
                <a:sym typeface="Arial"/>
              </a:rPr>
              <a:t>: 	</a:t>
            </a:r>
            <a:r>
              <a:rPr strike="noStrike" u="none" b="0" cap="none" baseline="0" sz="2400" lang="en-US" i="0">
                <a:solidFill>
                  <a:schemeClr val="dk1"/>
                </a:solidFill>
                <a:latin typeface="Arial"/>
                <a:ea typeface="Arial"/>
                <a:cs typeface="Arial"/>
                <a:sym typeface="Arial"/>
              </a:rPr>
              <a:t>0,1,2, 3,4,5,6,7</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Base 16</a:t>
            </a:r>
            <a:r>
              <a:rPr strike="noStrike" u="none" b="0" cap="none" baseline="-25000" sz="2400" lang="en-US" i="0">
                <a:solidFill>
                  <a:schemeClr val="dk1"/>
                </a:solidFill>
                <a:latin typeface="Arial"/>
                <a:ea typeface="Arial"/>
                <a:cs typeface="Arial"/>
                <a:sym typeface="Arial"/>
              </a:rPr>
              <a:t>: 	</a:t>
            </a:r>
            <a:r>
              <a:rPr strike="noStrike" u="none" b="0" cap="none" baseline="0" sz="2400" lang="en-US" i="0">
                <a:solidFill>
                  <a:schemeClr val="dk1"/>
                </a:solidFill>
                <a:latin typeface="Arial"/>
                <a:ea typeface="Arial"/>
                <a:cs typeface="Arial"/>
                <a:sym typeface="Arial"/>
              </a:rPr>
              <a:t>0,1,2,3,4,5,6,7,8,9,A,B,C,D,E,F</a:t>
            </a:r>
          </a:p>
        </p:txBody>
      </p:sp>
      <p:sp>
        <p:nvSpPr>
          <p:cNvPr id="212" name="Shape 21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13" name="Shape 21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7" name="Shape 217"/>
        <p:cNvGrpSpPr/>
        <p:nvPr/>
      </p:nvGrpSpPr>
      <p:grpSpPr>
        <a:xfrm>
          <a:off y="0" x="0"/>
          <a:ext cy="0" cx="0"/>
          <a:chOff y="0" x="0"/>
          <a:chExt cy="0" cx="0"/>
        </a:xfrm>
      </p:grpSpPr>
      <p:sp>
        <p:nvSpPr>
          <p:cNvPr id="218" name="Shape 218"/>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8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Number of Symbols </a:t>
            </a:r>
            <a:br>
              <a:rPr strike="noStrike" u="none" b="1" cap="none" baseline="0" sz="4400" lang="en-US" i="0">
                <a:solidFill>
                  <a:srgbClr val="000080"/>
                </a:solidFill>
                <a:latin typeface="Arial"/>
                <a:ea typeface="Arial"/>
                <a:cs typeface="Arial"/>
                <a:sym typeface="Arial"/>
              </a:rPr>
            </a:br>
            <a:r>
              <a:rPr strike="noStrike" u="none" b="1" cap="none" baseline="0" sz="4400" lang="en-US" i="0">
                <a:solidFill>
                  <a:srgbClr val="000080"/>
                </a:solidFill>
                <a:latin typeface="Arial"/>
                <a:ea typeface="Arial"/>
                <a:cs typeface="Arial"/>
                <a:sym typeface="Arial"/>
              </a:rPr>
              <a:t>vs. Number of Digits</a:t>
            </a:r>
          </a:p>
        </p:txBody>
      </p:sp>
      <p:sp>
        <p:nvSpPr>
          <p:cNvPr id="219" name="Shape 219"/>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For a given number, the </a:t>
            </a:r>
            <a:r>
              <a:rPr strike="noStrike" u="none" b="0" cap="none" baseline="0" sz="3200" lang="en-US" i="1">
                <a:solidFill>
                  <a:srgbClr val="000080"/>
                </a:solidFill>
                <a:latin typeface="Arial"/>
                <a:ea typeface="Arial"/>
                <a:cs typeface="Arial"/>
                <a:sym typeface="Arial"/>
              </a:rPr>
              <a:t>larger</a:t>
            </a:r>
            <a:r>
              <a:rPr strike="noStrike" u="none" b="0" cap="none" baseline="0" sz="3200" lang="en-US" i="0">
                <a:solidFill>
                  <a:schemeClr val="dk1"/>
                </a:solidFill>
                <a:latin typeface="Arial"/>
                <a:ea typeface="Arial"/>
                <a:cs typeface="Arial"/>
                <a:sym typeface="Arial"/>
              </a:rPr>
              <a:t> the base</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the </a:t>
            </a:r>
            <a:r>
              <a:rPr strike="noStrike" u="none" b="0" cap="none" baseline="0" sz="2800" lang="en-US" i="1">
                <a:solidFill>
                  <a:srgbClr val="000080"/>
                </a:solidFill>
                <a:latin typeface="Arial"/>
                <a:ea typeface="Arial"/>
                <a:cs typeface="Arial"/>
                <a:sym typeface="Arial"/>
              </a:rPr>
              <a:t>more</a:t>
            </a:r>
            <a:r>
              <a:rPr strike="noStrike" u="none" b="0" cap="none" baseline="0" sz="2800" lang="en-US" i="0">
                <a:solidFill>
                  <a:schemeClr val="dk1"/>
                </a:solidFill>
                <a:latin typeface="Arial"/>
                <a:ea typeface="Arial"/>
                <a:cs typeface="Arial"/>
                <a:sym typeface="Arial"/>
              </a:rPr>
              <a:t> symbols required </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but the </a:t>
            </a:r>
            <a:r>
              <a:rPr strike="noStrike" u="none" b="0" cap="none" baseline="0" sz="2800" lang="en-US" i="1">
                <a:solidFill>
                  <a:srgbClr val="000080"/>
                </a:solidFill>
                <a:latin typeface="Arial"/>
                <a:ea typeface="Arial"/>
                <a:cs typeface="Arial"/>
                <a:sym typeface="Arial"/>
              </a:rPr>
              <a:t>fewer</a:t>
            </a:r>
            <a:r>
              <a:rPr strike="noStrike" u="none" b="0" cap="none" baseline="0" sz="2800" lang="en-US" i="0">
                <a:solidFill>
                  <a:schemeClr val="dk1"/>
                </a:solidFill>
                <a:latin typeface="Arial"/>
                <a:ea typeface="Arial"/>
                <a:cs typeface="Arial"/>
                <a:sym typeface="Arial"/>
              </a:rPr>
              <a:t> digits needed </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Example #1:  </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65</a:t>
            </a:r>
            <a:r>
              <a:rPr strike="noStrike" u="none" b="0" cap="none" baseline="-25000" sz="2800" lang="en-US" i="0">
                <a:solidFill>
                  <a:schemeClr val="dk1"/>
                </a:solidFill>
                <a:latin typeface="Arial"/>
                <a:ea typeface="Arial"/>
                <a:cs typeface="Arial"/>
                <a:sym typeface="Arial"/>
              </a:rPr>
              <a:t>16</a:t>
            </a:r>
            <a:r>
              <a:rPr strike="noStrike" u="none" b="0" cap="none" baseline="0" sz="2800" lang="en-US" i="0">
                <a:solidFill>
                  <a:schemeClr val="dk1"/>
                </a:solidFill>
                <a:latin typeface="Arial"/>
                <a:ea typeface="Arial"/>
                <a:cs typeface="Arial"/>
                <a:sym typeface="Arial"/>
              </a:rPr>
              <a:t>	101</a:t>
            </a:r>
            <a:r>
              <a:rPr strike="noStrike" u="none" b="0" cap="none" baseline="-25000" sz="2800" lang="en-US" i="0">
                <a:solidFill>
                  <a:schemeClr val="dk1"/>
                </a:solidFill>
                <a:latin typeface="Arial"/>
                <a:ea typeface="Arial"/>
                <a:cs typeface="Arial"/>
                <a:sym typeface="Arial"/>
              </a:rPr>
              <a:t>10</a:t>
            </a:r>
            <a:r>
              <a:rPr strike="noStrike" u="none" b="0" cap="none" baseline="0" sz="2800" lang="en-US" i="0">
                <a:solidFill>
                  <a:schemeClr val="dk1"/>
                </a:solidFill>
                <a:latin typeface="Arial"/>
                <a:ea typeface="Arial"/>
                <a:cs typeface="Arial"/>
                <a:sym typeface="Arial"/>
              </a:rPr>
              <a:t>	145</a:t>
            </a:r>
            <a:r>
              <a:rPr strike="noStrike" u="none" b="0" cap="none" baseline="-25000" sz="2800" lang="en-US" i="0">
                <a:solidFill>
                  <a:schemeClr val="dk1"/>
                </a:solidFill>
                <a:latin typeface="Arial"/>
                <a:ea typeface="Arial"/>
                <a:cs typeface="Arial"/>
                <a:sym typeface="Arial"/>
              </a:rPr>
              <a:t>8</a:t>
            </a:r>
            <a:r>
              <a:rPr strike="noStrike" u="none" b="0" cap="none" baseline="0" sz="2800" lang="en-US" i="0">
                <a:solidFill>
                  <a:schemeClr val="dk1"/>
                </a:solidFill>
                <a:latin typeface="Arial"/>
                <a:ea typeface="Arial"/>
                <a:cs typeface="Arial"/>
                <a:sym typeface="Arial"/>
              </a:rPr>
              <a:t>	110 0101</a:t>
            </a:r>
            <a:r>
              <a:rPr strike="noStrike" u="none" b="0" cap="none" baseline="-25000" sz="2800" lang="en-US" i="0">
                <a:solidFill>
                  <a:schemeClr val="dk1"/>
                </a:solidFill>
                <a:latin typeface="Arial"/>
                <a:ea typeface="Arial"/>
                <a:cs typeface="Arial"/>
                <a:sym typeface="Arial"/>
              </a:rPr>
              <a:t>2</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Example #2:</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11C</a:t>
            </a:r>
            <a:r>
              <a:rPr strike="noStrike" u="none" b="0" cap="none" baseline="-25000" sz="2800" lang="en-US" i="0">
                <a:solidFill>
                  <a:schemeClr val="dk1"/>
                </a:solidFill>
                <a:latin typeface="Arial"/>
                <a:ea typeface="Arial"/>
                <a:cs typeface="Arial"/>
                <a:sym typeface="Arial"/>
              </a:rPr>
              <a:t>16</a:t>
            </a:r>
            <a:r>
              <a:rPr strike="noStrike" u="none" b="0" cap="none" baseline="0" sz="2800" lang="en-US" i="0">
                <a:solidFill>
                  <a:schemeClr val="dk1"/>
                </a:solidFill>
                <a:latin typeface="Arial"/>
                <a:ea typeface="Arial"/>
                <a:cs typeface="Arial"/>
                <a:sym typeface="Arial"/>
              </a:rPr>
              <a:t>	284</a:t>
            </a:r>
            <a:r>
              <a:rPr strike="noStrike" u="none" b="0" cap="none" baseline="-25000" sz="2800" lang="en-US" i="0">
                <a:solidFill>
                  <a:schemeClr val="dk1"/>
                </a:solidFill>
                <a:latin typeface="Arial"/>
                <a:ea typeface="Arial"/>
                <a:cs typeface="Arial"/>
                <a:sym typeface="Arial"/>
              </a:rPr>
              <a:t>10</a:t>
            </a:r>
            <a:r>
              <a:rPr strike="noStrike" u="none" b="0" cap="none" baseline="0" sz="2800" lang="en-US" i="0">
                <a:solidFill>
                  <a:schemeClr val="dk1"/>
                </a:solidFill>
                <a:latin typeface="Arial"/>
                <a:ea typeface="Arial"/>
                <a:cs typeface="Arial"/>
                <a:sym typeface="Arial"/>
              </a:rPr>
              <a:t>	434</a:t>
            </a:r>
            <a:r>
              <a:rPr strike="noStrike" u="none" b="0" cap="none" baseline="-25000" sz="2800" lang="en-US" i="0">
                <a:solidFill>
                  <a:schemeClr val="dk1"/>
                </a:solidFill>
                <a:latin typeface="Arial"/>
                <a:ea typeface="Arial"/>
                <a:cs typeface="Arial"/>
                <a:sym typeface="Arial"/>
              </a:rPr>
              <a:t>8</a:t>
            </a:r>
            <a:r>
              <a:rPr strike="noStrike" u="none" b="0" cap="none" baseline="0" sz="2800" lang="en-US" i="0">
                <a:solidFill>
                  <a:schemeClr val="dk1"/>
                </a:solidFill>
                <a:latin typeface="Arial"/>
                <a:ea typeface="Arial"/>
                <a:cs typeface="Arial"/>
                <a:sym typeface="Arial"/>
              </a:rPr>
              <a:t>	1 0001 1100</a:t>
            </a:r>
            <a:r>
              <a:rPr strike="noStrike" u="none" b="0" cap="none" baseline="-25000" sz="2800" lang="en-US" i="0">
                <a:solidFill>
                  <a:schemeClr val="dk1"/>
                </a:solidFill>
                <a:latin typeface="Arial"/>
                <a:ea typeface="Arial"/>
                <a:cs typeface="Arial"/>
                <a:sym typeface="Arial"/>
              </a:rPr>
              <a:t>2</a:t>
            </a:r>
          </a:p>
          <a:p>
            <a:pPr algn="l" rtl="0" lvl="0" marR="0" indent="-165100" marL="342900">
              <a:spcBef>
                <a:spcPts val="560"/>
              </a:spcBef>
              <a:spcAft>
                <a:spcPts val="0"/>
              </a:spcAft>
              <a:buClr>
                <a:srgbClr val="000080"/>
              </a:buClr>
              <a:buFont typeface="Arial"/>
              <a:buNone/>
            </a:pPr>
            <a:r>
              <a:t/>
            </a:r>
            <a:endParaRPr strike="noStrike" u="none" b="0" cap="none" baseline="0" sz="2800" i="0">
              <a:solidFill>
                <a:schemeClr val="dk1"/>
              </a:solidFill>
              <a:latin typeface="Arial"/>
              <a:ea typeface="Arial"/>
              <a:cs typeface="Arial"/>
              <a:sym typeface="Arial"/>
            </a:endParaRPr>
          </a:p>
        </p:txBody>
      </p:sp>
      <p:sp>
        <p:nvSpPr>
          <p:cNvPr id="220" name="Shape 220"/>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21" name="Shape 221"/>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5" name="Shape 225"/>
        <p:cNvGrpSpPr/>
        <p:nvPr/>
      </p:nvGrpSpPr>
      <p:grpSpPr>
        <a:xfrm>
          <a:off y="0" x="0"/>
          <a:ext cy="0" cx="0"/>
          <a:chOff y="0" x="0"/>
          <a:chExt cy="0" cx="0"/>
        </a:xfrm>
      </p:grpSpPr>
      <p:sp>
        <p:nvSpPr>
          <p:cNvPr id="226" name="Shape 226"/>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Counting in Base 2</a:t>
            </a:r>
          </a:p>
        </p:txBody>
      </p:sp>
      <p:graphicFrame>
        <p:nvGraphicFramePr>
          <p:cNvPr id="227" name="Shape 227"/>
          <p:cNvGraphicFramePr/>
          <p:nvPr/>
        </p:nvGraphicFramePr>
        <p:xfrm>
          <a:off y="1447800" x="914400"/>
          <a:ext cy="3000000" cx="3000000"/>
        </p:xfrm>
        <a:graphic>
          <a:graphicData uri="http://schemas.openxmlformats.org/drawingml/2006/table">
            <a:tbl>
              <a:tblPr>
                <a:noFill/>
                <a:tableStyleId>{7D5CA8DF-B534-44A3-8D1B-AEB3825A8DE6}</a:tableStyleId>
              </a:tblPr>
              <a:tblGrid>
                <a:gridCol w="1295400"/>
                <a:gridCol w="1295400"/>
                <a:gridCol w="1295400"/>
                <a:gridCol w="1295400"/>
                <a:gridCol w="1295400"/>
                <a:gridCol w="1295400"/>
              </a:tblGrid>
              <a:tr h="365125">
                <a:tc rowSpan="2">
                  <a:txBody>
                    <a:bodyPr>
                      <a:spAutoFit/>
                    </a:bodyPr>
                    <a:lstStyle/>
                    <a:p>
                      <a:pPr algn="ctr" rtl="0" lvl="0" marR="0" indent="0" marL="0">
                        <a:lnSpc>
                          <a:spcPct val="125000"/>
                        </a:lnSpc>
                        <a:spcBef>
                          <a:spcPts val="0"/>
                        </a:spcBef>
                        <a:spcAft>
                          <a:spcPts val="0"/>
                        </a:spcAft>
                        <a:buClr>
                          <a:schemeClr val="lt1"/>
                        </a:buClr>
                        <a:buSzPct val="25000"/>
                        <a:buFont typeface="Arial"/>
                        <a:buNone/>
                      </a:pPr>
                      <a:r>
                        <a:rPr strike="noStrike" u="none" b="0" cap="none" baseline="0" sz="1800" lang="en-US" i="0">
                          <a:solidFill>
                            <a:schemeClr val="lt1"/>
                          </a:solidFill>
                          <a:latin typeface="Arial"/>
                          <a:ea typeface="Arial"/>
                          <a:cs typeface="Arial"/>
                          <a:sym typeface="Arial"/>
                        </a:rPr>
                        <a:t>Binary Number</a:t>
                      </a:r>
                    </a:p>
                  </a:txBody>
                  <a:tcPr marR="0" marB="0" marT="0" marL="0">
                    <a:lnL w="9525" cap="flat">
                      <a:solidFill>
                        <a:schemeClr val="dk1"/>
                      </a:solidFill>
                      <a:prstDash val="solid"/>
                      <a:round/>
                      <a:headEnd w="med" len="med" type="none"/>
                      <a:tailEnd w="med" len="med" type="none"/>
                    </a:lnL>
                    <a:lnR w="9525" cap="flat">
                      <a:solidFill>
                        <a:schemeClr val="lt2"/>
                      </a:solidFill>
                      <a:prstDash val="solid"/>
                      <a:round/>
                      <a:headEnd w="med" len="med" type="none"/>
                      <a:tailEnd w="med" len="med" type="none"/>
                    </a:lnR>
                    <a:lnT w="9525" cap="flat">
                      <a:solidFill>
                        <a:schemeClr val="dk1"/>
                      </a:solidFill>
                      <a:prstDash val="solid"/>
                      <a:round/>
                      <a:headEnd w="med" len="med" type="none"/>
                      <a:tailEnd w="med" len="med" type="none"/>
                    </a:lnT>
                    <a:lnB w="19050" cap="flat">
                      <a:solidFill>
                        <a:srgbClr val="000080"/>
                      </a:solidFill>
                      <a:prstDash val="solid"/>
                      <a:round/>
                      <a:headEnd w="med" len="med" type="none"/>
                      <a:tailEnd w="med" len="med" type="none"/>
                    </a:lnB>
                    <a:solidFill>
                      <a:srgbClr val="000080"/>
                    </a:solidFill>
                  </a:tcPr>
                </a:tc>
                <a:tc gridSpan="4">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1800" lang="en-US" i="0">
                          <a:solidFill>
                            <a:schemeClr val="lt1"/>
                          </a:solidFill>
                          <a:latin typeface="Arial"/>
                          <a:ea typeface="Arial"/>
                          <a:cs typeface="Arial"/>
                          <a:sym typeface="Arial"/>
                        </a:rPr>
                        <a:t>Equivalent</a:t>
                      </a:r>
                    </a:p>
                  </a:txBody>
                  <a:tcPr marR="0" marB="0" marT="0" marL="0">
                    <a:lnL w="9525" cap="flat">
                      <a:solidFill>
                        <a:schemeClr val="lt2"/>
                      </a:solidFill>
                      <a:prstDash val="solid"/>
                      <a:round/>
                      <a:headEnd w="med" len="med" type="none"/>
                      <a:tailEnd w="med" len="med" type="none"/>
                    </a:lnL>
                    <a:lnR w="9525" cap="flat">
                      <a:solidFill>
                        <a:schemeClr val="lt2"/>
                      </a:solidFill>
                      <a:prstDash val="solid"/>
                      <a:round/>
                      <a:headEnd w="med" len="med" type="none"/>
                      <a:tailEnd w="med" len="med" type="none"/>
                    </a:lnR>
                    <a:lnT w="9525" cap="flat">
                      <a:solidFill>
                        <a:schemeClr val="dk1"/>
                      </a:solidFill>
                      <a:prstDash val="solid"/>
                      <a:round/>
                      <a:headEnd w="med" len="med" type="none"/>
                      <a:tailEnd w="med" len="med" type="none"/>
                    </a:lnT>
                    <a:lnB w="9525" cap="flat">
                      <a:solidFill>
                        <a:schemeClr val="lt2"/>
                      </a:solidFill>
                      <a:prstDash val="solid"/>
                      <a:round/>
                      <a:headEnd w="med" len="med" type="none"/>
                      <a:tailEnd w="med" len="med" type="none"/>
                    </a:lnB>
                    <a:solidFill>
                      <a:srgbClr val="000080"/>
                    </a:solidFill>
                  </a:tcPr>
                </a:tc>
                <a:tc hMerge="1"/>
                <a:tc hMerge="1"/>
                <a:tc hMerge="1"/>
                <a:tc rowSpan="2">
                  <a:txBody>
                    <a:bodyPr>
                      <a:spAutoFit/>
                    </a:bodyPr>
                    <a:lstStyle/>
                    <a:p>
                      <a:pPr algn="ctr" rtl="0" lvl="0" marR="0" indent="0" marL="0">
                        <a:lnSpc>
                          <a:spcPct val="125000"/>
                        </a:lnSpc>
                        <a:spcBef>
                          <a:spcPts val="0"/>
                        </a:spcBef>
                        <a:spcAft>
                          <a:spcPts val="0"/>
                        </a:spcAft>
                        <a:buClr>
                          <a:schemeClr val="lt1"/>
                        </a:buClr>
                        <a:buSzPct val="25000"/>
                        <a:buFont typeface="Arial"/>
                        <a:buNone/>
                      </a:pPr>
                      <a:r>
                        <a:rPr strike="noStrike" u="none" b="0" cap="none" baseline="0" sz="1800" lang="en-US" i="0">
                          <a:solidFill>
                            <a:schemeClr val="lt1"/>
                          </a:solidFill>
                          <a:latin typeface="Arial"/>
                          <a:ea typeface="Arial"/>
                          <a:cs typeface="Arial"/>
                          <a:sym typeface="Arial"/>
                        </a:rPr>
                        <a:t>Decimal Number</a:t>
                      </a:r>
                    </a:p>
                  </a:txBody>
                  <a:tcPr marR="0" marB="0" marT="0" marL="0">
                    <a:lnL w="9525" cap="flat">
                      <a:solidFill>
                        <a:schemeClr val="lt2"/>
                      </a:solidFill>
                      <a:prstDash val="solid"/>
                      <a:round/>
                      <a:headEnd w="med" len="med" type="none"/>
                      <a:tailEnd w="med" len="med" type="none"/>
                    </a:lnL>
                    <a:lnR w="9525" cap="flat">
                      <a:solidFill>
                        <a:schemeClr val="dk1"/>
                      </a:solidFill>
                      <a:prstDash val="solid"/>
                      <a:round/>
                      <a:headEnd w="med" len="med" type="none"/>
                      <a:tailEnd w="med" len="med" type="none"/>
                    </a:lnR>
                    <a:lnT w="9525" cap="flat">
                      <a:solidFill>
                        <a:schemeClr val="dk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412750">
                <a:tc vMerge="1"/>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1800" lang="en-US" i="0">
                          <a:solidFill>
                            <a:schemeClr val="lt1"/>
                          </a:solidFill>
                          <a:latin typeface="Arial"/>
                          <a:ea typeface="Arial"/>
                          <a:cs typeface="Arial"/>
                          <a:sym typeface="Arial"/>
                        </a:rPr>
                        <a:t>8’s (2</a:t>
                      </a:r>
                      <a:r>
                        <a:rPr strike="noStrike" u="none" b="0" cap="none" baseline="30000" sz="1800" lang="en-US" i="0">
                          <a:solidFill>
                            <a:schemeClr val="lt1"/>
                          </a:solidFill>
                          <a:latin typeface="Arial"/>
                          <a:ea typeface="Arial"/>
                          <a:cs typeface="Arial"/>
                          <a:sym typeface="Arial"/>
                        </a:rPr>
                        <a:t>3</a:t>
                      </a:r>
                      <a:r>
                        <a:rPr strike="noStrike" u="none" b="0" cap="none" baseline="0" sz="1800" lang="en-US" i="0">
                          <a:solidFill>
                            <a:schemeClr val="lt1"/>
                          </a:solidFill>
                          <a:latin typeface="Arial"/>
                          <a:ea typeface="Arial"/>
                          <a:cs typeface="Arial"/>
                          <a:sym typeface="Arial"/>
                        </a:rPr>
                        <a:t>)</a:t>
                      </a:r>
                    </a:p>
                  </a:txBody>
                  <a:tcPr marR="0" marB="0" marT="0" marL="0">
                    <a:lnL w="9525" cap="flat">
                      <a:solidFill>
                        <a:schemeClr val="lt2"/>
                      </a:solidFill>
                      <a:prstDash val="solid"/>
                      <a:round/>
                      <a:headEnd w="med" len="med" type="none"/>
                      <a:tailEnd w="med" len="med" type="none"/>
                    </a:lnL>
                    <a:lnR w="9525" cap="flat">
                      <a:solidFill>
                        <a:schemeClr val="lt2"/>
                      </a:solidFill>
                      <a:prstDash val="solid"/>
                      <a:round/>
                      <a:headEnd w="med" len="med" type="none"/>
                      <a:tailEnd w="med" len="med" type="none"/>
                    </a:lnR>
                    <a:lnT w="9525" cap="flat">
                      <a:solidFill>
                        <a:schemeClr val="lt2"/>
                      </a:solidFill>
                      <a:prstDash val="solid"/>
                      <a:round/>
                      <a:headEnd w="med" len="med" type="none"/>
                      <a:tailEnd w="med" len="med" type="none"/>
                    </a:lnT>
                    <a:lnB w="19050" cap="flat">
                      <a:solidFill>
                        <a:srgbClr val="000080"/>
                      </a:solidFill>
                      <a:prstDash val="solid"/>
                      <a:round/>
                      <a:headEnd w="med" len="med" type="none"/>
                      <a:tailEnd w="med" len="med" type="none"/>
                    </a:lnB>
                    <a:solidFill>
                      <a:srgbClr val="000080"/>
                    </a:solidFill>
                  </a:tcPr>
                </a:tc>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1800" lang="en-US" i="0">
                          <a:solidFill>
                            <a:schemeClr val="lt1"/>
                          </a:solidFill>
                          <a:latin typeface="Arial"/>
                          <a:ea typeface="Arial"/>
                          <a:cs typeface="Arial"/>
                          <a:sym typeface="Arial"/>
                        </a:rPr>
                        <a:t>4’s (2</a:t>
                      </a:r>
                      <a:r>
                        <a:rPr strike="noStrike" u="none" b="0" cap="none" baseline="30000" sz="1800" lang="en-US" i="0">
                          <a:solidFill>
                            <a:schemeClr val="lt1"/>
                          </a:solidFill>
                          <a:latin typeface="Arial"/>
                          <a:ea typeface="Arial"/>
                          <a:cs typeface="Arial"/>
                          <a:sym typeface="Arial"/>
                        </a:rPr>
                        <a:t>2</a:t>
                      </a:r>
                      <a:r>
                        <a:rPr strike="noStrike" u="none" b="0" cap="none" baseline="0" sz="1800" lang="en-US" i="0">
                          <a:solidFill>
                            <a:schemeClr val="lt1"/>
                          </a:solidFill>
                          <a:latin typeface="Arial"/>
                          <a:ea typeface="Arial"/>
                          <a:cs typeface="Arial"/>
                          <a:sym typeface="Arial"/>
                        </a:rPr>
                        <a:t>)</a:t>
                      </a:r>
                    </a:p>
                  </a:txBody>
                  <a:tcPr marR="0" marB="0" marT="0" marL="0">
                    <a:lnL w="9525" cap="flat">
                      <a:solidFill>
                        <a:schemeClr val="lt2"/>
                      </a:solidFill>
                      <a:prstDash val="solid"/>
                      <a:round/>
                      <a:headEnd w="med" len="med" type="none"/>
                      <a:tailEnd w="med" len="med" type="none"/>
                    </a:lnL>
                    <a:lnR w="9525" cap="flat">
                      <a:solidFill>
                        <a:schemeClr val="lt2"/>
                      </a:solidFill>
                      <a:prstDash val="solid"/>
                      <a:round/>
                      <a:headEnd w="med" len="med" type="none"/>
                      <a:tailEnd w="med" len="med" type="none"/>
                    </a:lnR>
                    <a:lnT w="9525" cap="flat">
                      <a:solidFill>
                        <a:schemeClr val="lt2"/>
                      </a:solidFill>
                      <a:prstDash val="solid"/>
                      <a:round/>
                      <a:headEnd w="med" len="med" type="none"/>
                      <a:tailEnd w="med" len="med" type="none"/>
                    </a:lnT>
                    <a:lnB w="19050" cap="flat">
                      <a:solidFill>
                        <a:srgbClr val="000080"/>
                      </a:solidFill>
                      <a:prstDash val="solid"/>
                      <a:round/>
                      <a:headEnd w="med" len="med" type="none"/>
                      <a:tailEnd w="med" len="med" type="none"/>
                    </a:lnB>
                    <a:solidFill>
                      <a:srgbClr val="000080"/>
                    </a:solidFill>
                  </a:tcPr>
                </a:tc>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1800" lang="en-US" i="0">
                          <a:solidFill>
                            <a:schemeClr val="lt1"/>
                          </a:solidFill>
                          <a:latin typeface="Arial"/>
                          <a:ea typeface="Arial"/>
                          <a:cs typeface="Arial"/>
                          <a:sym typeface="Arial"/>
                        </a:rPr>
                        <a:t>2’s (2</a:t>
                      </a:r>
                      <a:r>
                        <a:rPr strike="noStrike" u="none" b="0" cap="none" baseline="30000" sz="1800" lang="en-US" i="0">
                          <a:solidFill>
                            <a:schemeClr val="lt1"/>
                          </a:solidFill>
                          <a:latin typeface="Arial"/>
                          <a:ea typeface="Arial"/>
                          <a:cs typeface="Arial"/>
                          <a:sym typeface="Arial"/>
                        </a:rPr>
                        <a:t>1</a:t>
                      </a:r>
                      <a:r>
                        <a:rPr strike="noStrike" u="none" b="0" cap="none" baseline="0" sz="1800" lang="en-US" i="0">
                          <a:solidFill>
                            <a:schemeClr val="lt1"/>
                          </a:solidFill>
                          <a:latin typeface="Arial"/>
                          <a:ea typeface="Arial"/>
                          <a:cs typeface="Arial"/>
                          <a:sym typeface="Arial"/>
                        </a:rPr>
                        <a:t>)</a:t>
                      </a:r>
                    </a:p>
                  </a:txBody>
                  <a:tcPr marR="0" marB="0" marT="0" marL="0">
                    <a:lnL w="9525" cap="flat">
                      <a:solidFill>
                        <a:schemeClr val="lt2"/>
                      </a:solidFill>
                      <a:prstDash val="solid"/>
                      <a:round/>
                      <a:headEnd w="med" len="med" type="none"/>
                      <a:tailEnd w="med" len="med" type="none"/>
                    </a:lnL>
                    <a:lnR w="9525" cap="flat">
                      <a:solidFill>
                        <a:schemeClr val="lt2"/>
                      </a:solidFill>
                      <a:prstDash val="solid"/>
                      <a:round/>
                      <a:headEnd w="med" len="med" type="none"/>
                      <a:tailEnd w="med" len="med" type="none"/>
                    </a:lnR>
                    <a:lnT w="9525" cap="flat">
                      <a:solidFill>
                        <a:schemeClr val="lt2"/>
                      </a:solidFill>
                      <a:prstDash val="solid"/>
                      <a:round/>
                      <a:headEnd w="med" len="med" type="none"/>
                      <a:tailEnd w="med" len="med" type="none"/>
                    </a:lnT>
                    <a:lnB w="19050" cap="flat">
                      <a:solidFill>
                        <a:srgbClr val="000080"/>
                      </a:solidFill>
                      <a:prstDash val="solid"/>
                      <a:round/>
                      <a:headEnd w="med" len="med" type="none"/>
                      <a:tailEnd w="med" len="med" type="none"/>
                    </a:lnB>
                    <a:solidFill>
                      <a:srgbClr val="000080"/>
                    </a:solidFill>
                  </a:tcPr>
                </a:tc>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1800" lang="en-US" i="0">
                          <a:solidFill>
                            <a:schemeClr val="lt1"/>
                          </a:solidFill>
                          <a:latin typeface="Arial"/>
                          <a:ea typeface="Arial"/>
                          <a:cs typeface="Arial"/>
                          <a:sym typeface="Arial"/>
                        </a:rPr>
                        <a:t>1’s (2</a:t>
                      </a:r>
                      <a:r>
                        <a:rPr strike="noStrike" u="none" b="0" cap="none" baseline="30000" sz="1800" lang="en-US" i="0">
                          <a:solidFill>
                            <a:schemeClr val="lt1"/>
                          </a:solidFill>
                          <a:latin typeface="Arial"/>
                          <a:ea typeface="Arial"/>
                          <a:cs typeface="Arial"/>
                          <a:sym typeface="Arial"/>
                        </a:rPr>
                        <a:t>0</a:t>
                      </a:r>
                      <a:r>
                        <a:rPr strike="noStrike" u="none" b="0" cap="none" baseline="0" sz="1800" lang="en-US" i="0">
                          <a:solidFill>
                            <a:schemeClr val="lt1"/>
                          </a:solidFill>
                          <a:latin typeface="Arial"/>
                          <a:ea typeface="Arial"/>
                          <a:cs typeface="Arial"/>
                          <a:sym typeface="Arial"/>
                        </a:rPr>
                        <a:t>)</a:t>
                      </a:r>
                    </a:p>
                  </a:txBody>
                  <a:tcPr marR="0" marB="0" marT="0" marL="0">
                    <a:lnL w="9525" cap="flat">
                      <a:solidFill>
                        <a:schemeClr val="lt2"/>
                      </a:solidFill>
                      <a:prstDash val="solid"/>
                      <a:round/>
                      <a:headEnd w="med" len="med" type="none"/>
                      <a:tailEnd w="med" len="med" type="none"/>
                    </a:lnL>
                    <a:lnR w="9525" cap="flat">
                      <a:solidFill>
                        <a:schemeClr val="lt2"/>
                      </a:solidFill>
                      <a:prstDash val="solid"/>
                      <a:round/>
                      <a:headEnd w="med" len="med" type="none"/>
                      <a:tailEnd w="med" len="med" type="none"/>
                    </a:lnR>
                    <a:lnT w="9525" cap="flat">
                      <a:solidFill>
                        <a:schemeClr val="lt2"/>
                      </a:solidFill>
                      <a:prstDash val="solid"/>
                      <a:round/>
                      <a:headEnd w="med" len="med" type="none"/>
                      <a:tailEnd w="med" len="med" type="none"/>
                    </a:lnT>
                    <a:lnB w="19050" cap="flat">
                      <a:solidFill>
                        <a:srgbClr val="000080"/>
                      </a:solidFill>
                      <a:prstDash val="solid"/>
                      <a:round/>
                      <a:headEnd w="med" len="med" type="none"/>
                      <a:tailEnd w="med" len="med" type="none"/>
                    </a:lnB>
                    <a:solidFill>
                      <a:srgbClr val="000080"/>
                    </a:solidFill>
                  </a:tcPr>
                </a:tc>
                <a:tc vMerge="1"/>
              </a:tr>
              <a:tr h="365125">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0 x 2</a:t>
                      </a:r>
                      <a:r>
                        <a:rPr strike="noStrike" u="none" b="0"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82575">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5125">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0 x 2</a:t>
                      </a:r>
                      <a:r>
                        <a:rPr strike="noStrike" u="none" b="0"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6700">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5125">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6700">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5</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5125">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5125">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111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6700">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1000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5125">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1001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6700">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	1010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9525" cap="flat">
                      <a:solidFill>
                        <a:schemeClr val="dk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9525" cap="flat">
                      <a:solidFill>
                        <a:schemeClr val="dk1"/>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9525" cap="flat">
                      <a:solidFill>
                        <a:schemeClr val="dk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 x 2</a:t>
                      </a:r>
                      <a:r>
                        <a:rPr strike="noStrike" u="none" b="0" cap="none" baseline="3000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9525" cap="flat">
                      <a:solidFill>
                        <a:schemeClr val="dk1"/>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9525"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1800" lang="en-US" i="0">
                          <a:solidFill>
                            <a:srgbClr val="FF9F11"/>
                          </a:solidFill>
                          <a:latin typeface="Arial"/>
                          <a:ea typeface="Arial"/>
                          <a:cs typeface="Arial"/>
                          <a:sym typeface="Arial"/>
                        </a:rPr>
                        <a:t>	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9525" cap="flat">
                      <a:solidFill>
                        <a:schemeClr val="dk1"/>
                      </a:solidFill>
                      <a:prstDash val="solid"/>
                      <a:round/>
                      <a:headEnd w="med" len="med" type="none"/>
                      <a:tailEnd w="med" len="med" type="none"/>
                    </a:lnB>
                  </a:tcPr>
                </a:tc>
              </a:tr>
            </a:tbl>
          </a:graphicData>
        </a:graphic>
      </p:graphicFrame>
      <p:sp>
        <p:nvSpPr>
          <p:cNvPr id="228" name="Shape 22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29" name="Shape 22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3" name="Shape 233"/>
        <p:cNvGrpSpPr/>
        <p:nvPr/>
      </p:nvGrpSpPr>
      <p:grpSpPr>
        <a:xfrm>
          <a:off y="0" x="0"/>
          <a:ext cy="0" cx="0"/>
          <a:chOff y="0" x="0"/>
          <a:chExt cy="0" cx="0"/>
        </a:xfrm>
      </p:grpSpPr>
      <p:sp>
        <p:nvSpPr>
          <p:cNvPr id="234" name="Shape 234"/>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Base 10 Addition Table</a:t>
            </a:r>
          </a:p>
        </p:txBody>
      </p:sp>
      <p:graphicFrame>
        <p:nvGraphicFramePr>
          <p:cNvPr id="235" name="Shape 235"/>
          <p:cNvGraphicFramePr/>
          <p:nvPr/>
        </p:nvGraphicFramePr>
        <p:xfrm>
          <a:off y="1905000" x="1219200"/>
          <a:ext cy="3000000" cx="3000000"/>
        </p:xfrm>
        <a:graphic>
          <a:graphicData uri="http://schemas.openxmlformats.org/drawingml/2006/table">
            <a:tbl>
              <a:tblPr>
                <a:noFill/>
                <a:tableStyleId>{979B5920-7694-4201-B348-C9656B91F898}</a:tableStyleId>
              </a:tblPr>
              <a:tblGrid>
                <a:gridCol w="617525"/>
                <a:gridCol w="601650"/>
                <a:gridCol w="636575"/>
                <a:gridCol w="582600"/>
                <a:gridCol w="685800"/>
                <a:gridCol w="587375"/>
                <a:gridCol w="620700"/>
                <a:gridCol w="620700"/>
                <a:gridCol w="615950"/>
                <a:gridCol w="619125"/>
                <a:gridCol w="617525"/>
                <a:gridCol w="207950"/>
              </a:tblGrid>
              <a:tr h="625475">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3</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4</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5</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6</a:t>
                      </a:r>
                    </a:p>
                  </a:txBody>
                  <a:tcPr marR="0" marB="0" marT="0" marL="0">
                    <a:lnB w="38100" cap="flat">
                      <a:solidFill>
                        <a:srgbClr val="FF9F11"/>
                      </a:solidFill>
                      <a:prstDash val="solid"/>
                      <a:round/>
                      <a:headEnd w="med" len="med" type="none"/>
                      <a:tailEnd w="med" len="med" type="none"/>
                    </a:lnB>
                    <a:solidFill>
                      <a:srgbClr val="000080"/>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7</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8</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9</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730250">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0</a:t>
                      </a:r>
                    </a:p>
                  </a:txBody>
                  <a:tcPr marR="0" marB="0" marT="0" marL="0">
                    <a:lnL w="38100" cap="flat">
                      <a:solidFill>
                        <a:srgbClr val="FF9F11"/>
                      </a:solidFill>
                      <a:prstDash val="solid"/>
                      <a:round/>
                      <a:headEnd w="med" len="med" type="none"/>
                      <a:tailEnd w="med" len="med" type="none"/>
                    </a:lnL>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3</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4</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5</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6</a:t>
                      </a:r>
                    </a:p>
                  </a:txBody>
                  <a:tcPr marR="0" marB="0" marT="0" marL="0">
                    <a:lnT w="38100" cap="flat">
                      <a:solidFill>
                        <a:srgbClr val="FF9F11"/>
                      </a:solidFill>
                      <a:prstDash val="solid"/>
                      <a:round/>
                      <a:headEnd w="med" len="med" type="none"/>
                      <a:tailEnd w="med" len="med" type="none"/>
                    </a:lnT>
                    <a:solidFill>
                      <a:srgbClr val="000080"/>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7</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8</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9</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731825">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3</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7</a:t>
                      </a:r>
                    </a:p>
                  </a:txBody>
                  <a:tcPr marR="0" marB="0" marT="0" marL="0">
                    <a:solidFill>
                      <a:srgbClr val="000080"/>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8</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9</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731825">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3</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8</a:t>
                      </a:r>
                    </a:p>
                  </a:txBody>
                  <a:tcPr marR="0" marB="0" marT="0" marL="0">
                    <a:solidFill>
                      <a:srgbClr val="000080"/>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9</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11</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731825">
                <a:tc>
                  <a:txBody>
                    <a:bodyPr>
                      <a:spAutoFit/>
                    </a:bodyPr>
                    <a:lstStyle/>
                    <a:p>
                      <a:pPr algn="ct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3</a:t>
                      </a:r>
                    </a:p>
                  </a:txBody>
                  <a:tcPr marR="0" marB="0" marT="0" marL="0">
                    <a:lnR w="38100" cap="flat">
                      <a:solidFill>
                        <a:srgbClr val="FF9F11"/>
                      </a:solidFill>
                      <a:prstDash val="solid"/>
                      <a:round/>
                      <a:headEnd w="med" len="med" type="none"/>
                      <a:tailEnd w="med" len="med" type="none"/>
                    </a:lnR>
                    <a:solidFill>
                      <a:srgbClr val="000080"/>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3</a:t>
                      </a:r>
                    </a:p>
                  </a:txBody>
                  <a:tcPr marR="0" marB="0" marT="0" marL="0">
                    <a:lnL w="38100" cap="flat">
                      <a:solidFill>
                        <a:srgbClr val="FF9F11"/>
                      </a:solidFill>
                      <a:prstDash val="solid"/>
                      <a:round/>
                      <a:headEnd w="med" len="med" type="none"/>
                      <a:tailEnd w="med" len="med" type="none"/>
                    </a:lnL>
                    <a:solidFill>
                      <a:srgbClr val="000080"/>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4</a:t>
                      </a:r>
                    </a:p>
                  </a:txBody>
                  <a:tcPr marR="0" marB="0" marT="0" marL="0">
                    <a:solidFill>
                      <a:srgbClr val="000080"/>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5</a:t>
                      </a:r>
                    </a:p>
                  </a:txBody>
                  <a:tcPr marR="0" marB="0" marT="0" marL="0">
                    <a:solidFill>
                      <a:srgbClr val="000080"/>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6</a:t>
                      </a:r>
                    </a:p>
                  </a:txBody>
                  <a:tcPr marR="0" marB="0" marT="0" marL="0">
                    <a:solidFill>
                      <a:srgbClr val="000080"/>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7</a:t>
                      </a:r>
                    </a:p>
                  </a:txBody>
                  <a:tcPr marR="0" marB="0" marT="0" marL="0">
                    <a:solidFill>
                      <a:srgbClr val="000080"/>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8</a:t>
                      </a:r>
                    </a:p>
                  </a:txBody>
                  <a:tcPr marR="0" marB="0" marT="0" marL="0">
                    <a:solidFill>
                      <a:srgbClr val="000080"/>
                    </a:solidFill>
                  </a:tcPr>
                </a:tc>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9</a:t>
                      </a:r>
                    </a:p>
                  </a:txBody>
                  <a:tcPr marR="0" marB="0" marT="0" marL="0">
                    <a:solidFill>
                      <a:srgbClr val="000080"/>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11</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731825">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4</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4</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8 </a:t>
                      </a:r>
                      <a:r>
                        <a:rPr strike="noStrike" u="none" b="0" cap="none" baseline="0" sz="1400" lang="en-US" i="0">
                          <a:solidFill>
                            <a:schemeClr val="dk1"/>
                          </a:solidFill>
                          <a:latin typeface="Arial"/>
                          <a:ea typeface="Arial"/>
                          <a:cs typeface="Arial"/>
                          <a:sym typeface="Arial"/>
                        </a:rPr>
                        <a:t>etc</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9</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11</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13</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bl>
          </a:graphicData>
        </a:graphic>
      </p:graphicFrame>
      <p:sp>
        <p:nvSpPr>
          <p:cNvPr id="236" name="Shape 236"/>
          <p:cNvSpPr txBox="1"/>
          <p:nvPr/>
        </p:nvSpPr>
        <p:spPr>
          <a:xfrm>
            <a:off y="1447800" x="990600"/>
            <a:ext cy="457200" cx="23622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2400" lang="en-US" i="0">
                <a:solidFill>
                  <a:srgbClr val="FF9F11"/>
                </a:solidFill>
                <a:latin typeface="Arial"/>
                <a:ea typeface="Arial"/>
                <a:cs typeface="Arial"/>
                <a:sym typeface="Arial"/>
              </a:rPr>
              <a:t>3</a:t>
            </a:r>
            <a:r>
              <a:rPr strike="noStrike" u="none" b="1" cap="none" baseline="-25000" sz="2400" lang="en-US" i="0">
                <a:solidFill>
                  <a:srgbClr val="FF9F11"/>
                </a:solidFill>
                <a:latin typeface="Arial"/>
                <a:ea typeface="Arial"/>
                <a:cs typeface="Arial"/>
                <a:sym typeface="Arial"/>
              </a:rPr>
              <a:t>10</a:t>
            </a:r>
            <a:r>
              <a:rPr strike="noStrike" u="none" b="1" cap="none" baseline="0" sz="2400" lang="en-US" i="0">
                <a:solidFill>
                  <a:srgbClr val="FF9F11"/>
                </a:solidFill>
                <a:latin typeface="Arial"/>
                <a:ea typeface="Arial"/>
                <a:cs typeface="Arial"/>
                <a:sym typeface="Arial"/>
              </a:rPr>
              <a:t> + 6</a:t>
            </a:r>
            <a:r>
              <a:rPr strike="noStrike" u="none" b="1" cap="none" baseline="-25000" sz="2400" lang="en-US" i="0">
                <a:solidFill>
                  <a:srgbClr val="FF9F11"/>
                </a:solidFill>
                <a:latin typeface="Arial"/>
                <a:ea typeface="Arial"/>
                <a:cs typeface="Arial"/>
                <a:sym typeface="Arial"/>
              </a:rPr>
              <a:t>10</a:t>
            </a:r>
            <a:r>
              <a:rPr strike="noStrike" u="none" b="1" cap="none" baseline="0" sz="2400" lang="en-US" i="0">
                <a:solidFill>
                  <a:srgbClr val="FF9F11"/>
                </a:solidFill>
                <a:latin typeface="Arial"/>
                <a:ea typeface="Arial"/>
                <a:cs typeface="Arial"/>
                <a:sym typeface="Arial"/>
              </a:rPr>
              <a:t> = 9</a:t>
            </a:r>
            <a:r>
              <a:rPr strike="noStrike" u="none" b="1" cap="none" baseline="-25000" sz="2400" lang="en-US" i="0">
                <a:solidFill>
                  <a:srgbClr val="FF9F11"/>
                </a:solidFill>
                <a:latin typeface="Arial"/>
                <a:ea typeface="Arial"/>
                <a:cs typeface="Arial"/>
                <a:sym typeface="Arial"/>
              </a:rPr>
              <a:t>10</a:t>
            </a:r>
          </a:p>
        </p:txBody>
      </p:sp>
      <p:sp>
        <p:nvSpPr>
          <p:cNvPr id="237" name="Shape 23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38" name="Shape 23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2" name="Shape 242"/>
        <p:cNvGrpSpPr/>
        <p:nvPr/>
      </p:nvGrpSpPr>
      <p:grpSpPr>
        <a:xfrm>
          <a:off y="0" x="0"/>
          <a:ext cy="0" cx="0"/>
          <a:chOff y="0" x="0"/>
          <a:chExt cy="0" cx="0"/>
        </a:xfrm>
      </p:grpSpPr>
      <p:sp>
        <p:nvSpPr>
          <p:cNvPr id="243" name="Shape 243"/>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Base 8 Addition Table</a:t>
            </a:r>
          </a:p>
        </p:txBody>
      </p:sp>
      <p:graphicFrame>
        <p:nvGraphicFramePr>
          <p:cNvPr id="244" name="Shape 244"/>
          <p:cNvGraphicFramePr/>
          <p:nvPr/>
        </p:nvGraphicFramePr>
        <p:xfrm>
          <a:off y="1981200" x="1524000"/>
          <a:ext cy="3000000" cx="3000000"/>
        </p:xfrm>
        <a:graphic>
          <a:graphicData uri="http://schemas.openxmlformats.org/drawingml/2006/table">
            <a:tbl>
              <a:tblPr>
                <a:noFill/>
                <a:tableStyleId>{FE0E92D2-29F9-4EF4-BA50-383901E63E0F}</a:tableStyleId>
              </a:tblPr>
              <a:tblGrid>
                <a:gridCol w="617525"/>
                <a:gridCol w="620700"/>
                <a:gridCol w="617525"/>
                <a:gridCol w="582600"/>
                <a:gridCol w="655625"/>
                <a:gridCol w="617525"/>
                <a:gridCol w="620700"/>
                <a:gridCol w="617525"/>
                <a:gridCol w="619125"/>
                <a:gridCol w="207950"/>
              </a:tblGrid>
              <a:tr h="396875">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6</a:t>
                      </a:r>
                    </a:p>
                  </a:txBody>
                  <a:tcPr marR="0" marB="0" marT="0" marL="0">
                    <a:lnB w="38100" cap="flat">
                      <a:solidFill>
                        <a:srgbClr val="FF9F11"/>
                      </a:solidFill>
                      <a:prstDash val="solid"/>
                      <a:round/>
                      <a:headEnd w="med" len="med" type="none"/>
                      <a:tailEnd w="med" len="med" type="none"/>
                    </a:lnB>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38100" cap="flat">
                      <a:solidFill>
                        <a:srgbClr val="FF9F11"/>
                      </a:solidFill>
                      <a:prstDash val="solid"/>
                      <a:round/>
                      <a:headEnd w="med" len="med" type="none"/>
                      <a:tailEnd w="med" len="med" type="none"/>
                    </a:lnB>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L w="38100" cap="flat">
                      <a:solidFill>
                        <a:srgbClr val="FF9F11"/>
                      </a:solidFill>
                      <a:prstDash val="solid"/>
                      <a:round/>
                      <a:headEnd w="med" len="med" type="none"/>
                      <a:tailEnd w="med" len="med" type="none"/>
                    </a:lnL>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6</a:t>
                      </a:r>
                    </a:p>
                  </a:txBody>
                  <a:tcPr marR="0" marB="0" marT="0" marL="0">
                    <a:lnT w="38100" cap="flat">
                      <a:solidFill>
                        <a:srgbClr val="FF9F11"/>
                      </a:solidFill>
                      <a:prstDash val="solid"/>
                      <a:round/>
                      <a:headEnd w="med" len="med" type="none"/>
                      <a:tailEnd w="med" len="med" type="none"/>
                    </a:lnT>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7</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10</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11</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3</a:t>
                      </a:r>
                    </a:p>
                  </a:txBody>
                  <a:tcPr marR="0" marB="0" marT="0" marL="0">
                    <a:lnR w="38100" cap="flat">
                      <a:solidFill>
                        <a:srgbClr val="FF9F11"/>
                      </a:solidFill>
                      <a:prstDash val="solid"/>
                      <a:round/>
                      <a:headEnd w="med" len="med" type="none"/>
                      <a:tailEnd w="med" len="med" type="none"/>
                    </a:lnR>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3</a:t>
                      </a:r>
                    </a:p>
                  </a:txBody>
                  <a:tcPr marR="0" marB="0" marT="0" marL="0">
                    <a:lnL w="38100" cap="flat">
                      <a:solidFill>
                        <a:srgbClr val="FF9F11"/>
                      </a:solidFill>
                      <a:prstDash val="solid"/>
                      <a:round/>
                      <a:headEnd w="med" len="med" type="none"/>
                      <a:tailEnd w="med" len="med" type="none"/>
                    </a:lnL>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4</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5</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6</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7</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10</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11</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11</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13</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11</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13</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14</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11</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13</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15</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11</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13</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16</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bl>
          </a:graphicData>
        </a:graphic>
      </p:graphicFrame>
      <p:sp>
        <p:nvSpPr>
          <p:cNvPr id="245" name="Shape 245"/>
          <p:cNvSpPr txBox="1"/>
          <p:nvPr/>
        </p:nvSpPr>
        <p:spPr>
          <a:xfrm>
            <a:off y="1524000" x="990600"/>
            <a:ext cy="457200" cx="23622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2400" lang="en-US" i="0">
                <a:solidFill>
                  <a:srgbClr val="000080"/>
                </a:solidFill>
                <a:latin typeface="Arial"/>
                <a:ea typeface="Arial"/>
                <a:cs typeface="Arial"/>
                <a:sym typeface="Arial"/>
              </a:rPr>
              <a:t>3</a:t>
            </a:r>
            <a:r>
              <a:rPr strike="noStrike" u="none" b="1" cap="none" baseline="-25000" sz="2400" lang="en-US" i="0">
                <a:solidFill>
                  <a:srgbClr val="000080"/>
                </a:solidFill>
                <a:latin typeface="Arial"/>
                <a:ea typeface="Arial"/>
                <a:cs typeface="Arial"/>
                <a:sym typeface="Arial"/>
              </a:rPr>
              <a:t>8</a:t>
            </a:r>
            <a:r>
              <a:rPr strike="noStrike" u="none" b="1" cap="none" baseline="0" sz="2400" lang="en-US" i="0">
                <a:solidFill>
                  <a:srgbClr val="000080"/>
                </a:solidFill>
                <a:latin typeface="Arial"/>
                <a:ea typeface="Arial"/>
                <a:cs typeface="Arial"/>
                <a:sym typeface="Arial"/>
              </a:rPr>
              <a:t> + 6</a:t>
            </a:r>
            <a:r>
              <a:rPr strike="noStrike" u="none" b="1" cap="none" baseline="-25000" sz="2400" lang="en-US" i="0">
                <a:solidFill>
                  <a:srgbClr val="000080"/>
                </a:solidFill>
                <a:latin typeface="Arial"/>
                <a:ea typeface="Arial"/>
                <a:cs typeface="Arial"/>
                <a:sym typeface="Arial"/>
              </a:rPr>
              <a:t>8</a:t>
            </a:r>
            <a:r>
              <a:rPr strike="noStrike" u="none" b="1" cap="none" baseline="0" sz="2400" lang="en-US" i="0">
                <a:solidFill>
                  <a:srgbClr val="000080"/>
                </a:solidFill>
                <a:latin typeface="Arial"/>
                <a:ea typeface="Arial"/>
                <a:cs typeface="Arial"/>
                <a:sym typeface="Arial"/>
              </a:rPr>
              <a:t> = 11</a:t>
            </a:r>
            <a:r>
              <a:rPr strike="noStrike" u="none" b="1" cap="none" baseline="-25000" sz="2400" lang="en-US" i="0">
                <a:solidFill>
                  <a:srgbClr val="000080"/>
                </a:solidFill>
                <a:latin typeface="Arial"/>
                <a:ea typeface="Arial"/>
                <a:cs typeface="Arial"/>
                <a:sym typeface="Arial"/>
              </a:rPr>
              <a:t>8</a:t>
            </a:r>
          </a:p>
        </p:txBody>
      </p:sp>
      <p:sp>
        <p:nvSpPr>
          <p:cNvPr id="246" name="Shape 246"/>
          <p:cNvSpPr txBox="1"/>
          <p:nvPr/>
        </p:nvSpPr>
        <p:spPr>
          <a:xfrm>
            <a:off y="3124200" x="7391400"/>
            <a:ext cy="581024" cx="12954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(no 8 or 9, of course)</a:t>
            </a:r>
          </a:p>
        </p:txBody>
      </p:sp>
      <p:sp>
        <p:nvSpPr>
          <p:cNvPr id="247" name="Shape 24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48" name="Shape 24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2" name="Shape 252"/>
        <p:cNvGrpSpPr/>
        <p:nvPr/>
      </p:nvGrpSpPr>
      <p:grpSpPr>
        <a:xfrm>
          <a:off y="0" x="0"/>
          <a:ext cy="0" cx="0"/>
          <a:chOff y="0" x="0"/>
          <a:chExt cy="0" cx="0"/>
        </a:xfrm>
      </p:grpSpPr>
      <p:sp>
        <p:nvSpPr>
          <p:cNvPr id="253" name="Shape 253"/>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Base 10 Multiplication Table</a:t>
            </a:r>
          </a:p>
        </p:txBody>
      </p:sp>
      <p:graphicFrame>
        <p:nvGraphicFramePr>
          <p:cNvPr id="254" name="Shape 254"/>
          <p:cNvGraphicFramePr/>
          <p:nvPr/>
        </p:nvGraphicFramePr>
        <p:xfrm>
          <a:off y="1981200" x="1524000"/>
          <a:ext cy="3000000" cx="3000000"/>
        </p:xfrm>
        <a:graphic>
          <a:graphicData uri="http://schemas.openxmlformats.org/drawingml/2006/table">
            <a:tbl>
              <a:tblPr>
                <a:noFill/>
                <a:tableStyleId>{6E8B7B43-BA37-438C-B1D0-ED12476A8537}</a:tableStyleId>
              </a:tblPr>
              <a:tblGrid>
                <a:gridCol w="617525"/>
                <a:gridCol w="620700"/>
                <a:gridCol w="617525"/>
                <a:gridCol w="582600"/>
                <a:gridCol w="655625"/>
                <a:gridCol w="617525"/>
                <a:gridCol w="620700"/>
                <a:gridCol w="617525"/>
                <a:gridCol w="619125"/>
                <a:gridCol w="619125"/>
                <a:gridCol w="619125"/>
                <a:gridCol w="207950"/>
              </a:tblGrid>
              <a:tr h="396875">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x</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6</a:t>
                      </a:r>
                    </a:p>
                  </a:txBody>
                  <a:tcPr marR="0" marB="0" marT="0" marL="0">
                    <a:lnB w="38100" cap="flat">
                      <a:solidFill>
                        <a:srgbClr val="FF9F11"/>
                      </a:solidFill>
                      <a:prstDash val="solid"/>
                      <a:round/>
                      <a:headEnd w="med" len="med" type="none"/>
                      <a:tailEnd w="med" len="med" type="none"/>
                    </a:lnB>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8</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9</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38100" cap="flat">
                      <a:solidFill>
                        <a:srgbClr val="FF9F11"/>
                      </a:solidFill>
                      <a:prstDash val="solid"/>
                      <a:round/>
                      <a:headEnd w="med" len="med" type="none"/>
                      <a:tailEnd w="med" len="med" type="none"/>
                    </a:lnB>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6</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8</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9</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8</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12</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18</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3</a:t>
                      </a:r>
                    </a:p>
                  </a:txBody>
                  <a:tcPr marR="0" marB="0" marT="0" marL="0">
                    <a:lnR w="38100" cap="flat">
                      <a:solidFill>
                        <a:srgbClr val="FF9F11"/>
                      </a:solidFill>
                      <a:prstDash val="solid"/>
                      <a:round/>
                      <a:headEnd w="med" len="med" type="none"/>
                      <a:tailEnd w="med" len="med" type="none"/>
                    </a:lnR>
                    <a:solidFill>
                      <a:srgbClr val="000080"/>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3</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6</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9</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12</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15</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18</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21</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27</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8</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28</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36</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45</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18</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48</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54</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21</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28</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49</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63</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etc.</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bl>
          </a:graphicData>
        </a:graphic>
      </p:graphicFrame>
      <p:sp>
        <p:nvSpPr>
          <p:cNvPr id="255" name="Shape 255"/>
          <p:cNvSpPr txBox="1"/>
          <p:nvPr/>
        </p:nvSpPr>
        <p:spPr>
          <a:xfrm>
            <a:off y="1524000" x="990600"/>
            <a:ext cy="457200" cx="23622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2400" lang="en-US" i="0">
                <a:solidFill>
                  <a:srgbClr val="FF9F11"/>
                </a:solidFill>
                <a:latin typeface="Arial"/>
                <a:ea typeface="Arial"/>
                <a:cs typeface="Arial"/>
                <a:sym typeface="Arial"/>
              </a:rPr>
              <a:t>3</a:t>
            </a:r>
            <a:r>
              <a:rPr strike="noStrike" u="none" b="1" cap="none" baseline="-25000" sz="2400" lang="en-US" i="0">
                <a:solidFill>
                  <a:srgbClr val="FF9F11"/>
                </a:solidFill>
                <a:latin typeface="Arial"/>
                <a:ea typeface="Arial"/>
                <a:cs typeface="Arial"/>
                <a:sym typeface="Arial"/>
              </a:rPr>
              <a:t>10</a:t>
            </a:r>
            <a:r>
              <a:rPr strike="noStrike" u="none" b="1" cap="none" baseline="0" sz="2400" lang="en-US" i="0">
                <a:solidFill>
                  <a:srgbClr val="FF9F11"/>
                </a:solidFill>
                <a:latin typeface="Arial"/>
                <a:ea typeface="Arial"/>
                <a:cs typeface="Arial"/>
                <a:sym typeface="Arial"/>
              </a:rPr>
              <a:t> x 6</a:t>
            </a:r>
            <a:r>
              <a:rPr strike="noStrike" u="none" b="1" cap="none" baseline="-25000" sz="2400" lang="en-US" i="0">
                <a:solidFill>
                  <a:srgbClr val="FF9F11"/>
                </a:solidFill>
                <a:latin typeface="Arial"/>
                <a:ea typeface="Arial"/>
                <a:cs typeface="Arial"/>
                <a:sym typeface="Arial"/>
              </a:rPr>
              <a:t>10</a:t>
            </a:r>
            <a:r>
              <a:rPr strike="noStrike" u="none" b="1" cap="none" baseline="0" sz="2400" lang="en-US" i="0">
                <a:solidFill>
                  <a:srgbClr val="FF9F11"/>
                </a:solidFill>
                <a:latin typeface="Arial"/>
                <a:ea typeface="Arial"/>
                <a:cs typeface="Arial"/>
                <a:sym typeface="Arial"/>
              </a:rPr>
              <a:t> = 18</a:t>
            </a:r>
            <a:r>
              <a:rPr strike="noStrike" u="none" b="1" cap="none" baseline="-25000" sz="2400" lang="en-US" i="0">
                <a:solidFill>
                  <a:srgbClr val="FF9F11"/>
                </a:solidFill>
                <a:latin typeface="Arial"/>
                <a:ea typeface="Arial"/>
                <a:cs typeface="Arial"/>
                <a:sym typeface="Arial"/>
              </a:rPr>
              <a:t>10</a:t>
            </a:r>
          </a:p>
        </p:txBody>
      </p:sp>
      <p:cxnSp>
        <p:nvCxnSpPr>
          <p:cNvPr id="256" name="Shape 256"/>
          <p:cNvCxnSpPr/>
          <p:nvPr/>
        </p:nvCxnSpPr>
        <p:spPr>
          <a:xfrm rot="10800000">
            <a:off y="2590800" x="3505200"/>
            <a:ext cy="0" cx="685799"/>
          </a:xfrm>
          <a:prstGeom prst="straightConnector1">
            <a:avLst/>
          </a:prstGeom>
          <a:noFill/>
          <a:ln w="34925" cap="rnd">
            <a:solidFill>
              <a:srgbClr val="FF9F11"/>
            </a:solidFill>
            <a:prstDash val="solid"/>
            <a:miter/>
            <a:headEnd w="med" len="med" type="none"/>
            <a:tailEnd w="med" len="med" type="triangle"/>
          </a:ln>
        </p:spPr>
      </p:cxnSp>
      <p:cxnSp>
        <p:nvCxnSpPr>
          <p:cNvPr id="257" name="Shape 257"/>
          <p:cNvCxnSpPr/>
          <p:nvPr/>
        </p:nvCxnSpPr>
        <p:spPr>
          <a:xfrm>
            <a:off y="2590800" x="4800600"/>
            <a:ext cy="0" cx="685799"/>
          </a:xfrm>
          <a:prstGeom prst="straightConnector1">
            <a:avLst/>
          </a:prstGeom>
          <a:noFill/>
          <a:ln w="34925" cap="rnd">
            <a:solidFill>
              <a:srgbClr val="FF9F11"/>
            </a:solidFill>
            <a:prstDash val="solid"/>
            <a:miter/>
            <a:headEnd w="med" len="med" type="none"/>
            <a:tailEnd w="med" len="med" type="triangle"/>
          </a:ln>
        </p:spPr>
      </p:cxnSp>
      <p:cxnSp>
        <p:nvCxnSpPr>
          <p:cNvPr id="258" name="Shape 258"/>
          <p:cNvCxnSpPr/>
          <p:nvPr/>
        </p:nvCxnSpPr>
        <p:spPr>
          <a:xfrm>
            <a:off y="4648200" x="2590800"/>
            <a:ext cy="609599" cx="0"/>
          </a:xfrm>
          <a:prstGeom prst="straightConnector1">
            <a:avLst/>
          </a:prstGeom>
          <a:noFill/>
          <a:ln w="34925" cap="rnd">
            <a:solidFill>
              <a:srgbClr val="FF9F11"/>
            </a:solidFill>
            <a:prstDash val="solid"/>
            <a:miter/>
            <a:headEnd w="med" len="med" type="none"/>
            <a:tailEnd w="med" len="med" type="triangle"/>
          </a:ln>
        </p:spPr>
      </p:cxnSp>
      <p:cxnSp>
        <p:nvCxnSpPr>
          <p:cNvPr id="259" name="Shape 259"/>
          <p:cNvCxnSpPr/>
          <p:nvPr/>
        </p:nvCxnSpPr>
        <p:spPr>
          <a:xfrm rot="10800000">
            <a:off y="3428999" x="2590800"/>
            <a:ext cy="762000" cx="0"/>
          </a:xfrm>
          <a:prstGeom prst="straightConnector1">
            <a:avLst/>
          </a:prstGeom>
          <a:noFill/>
          <a:ln w="34925" cap="rnd">
            <a:solidFill>
              <a:srgbClr val="FF9F11"/>
            </a:solidFill>
            <a:prstDash val="solid"/>
            <a:miter/>
            <a:headEnd w="med" len="med" type="none"/>
            <a:tailEnd w="med" len="med" type="triangle"/>
          </a:ln>
        </p:spPr>
      </p:cxnSp>
      <p:sp>
        <p:nvSpPr>
          <p:cNvPr id="260" name="Shape 260"/>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61" name="Shape 261"/>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5" name="Shape 265"/>
        <p:cNvGrpSpPr/>
        <p:nvPr/>
      </p:nvGrpSpPr>
      <p:grpSpPr>
        <a:xfrm>
          <a:off y="0" x="0"/>
          <a:ext cy="0" cx="0"/>
          <a:chOff y="0" x="0"/>
          <a:chExt cy="0" cx="0"/>
        </a:xfrm>
      </p:grpSpPr>
      <p:sp>
        <p:nvSpPr>
          <p:cNvPr id="266" name="Shape 266"/>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Base 8 Multiplication Table</a:t>
            </a:r>
          </a:p>
        </p:txBody>
      </p:sp>
      <p:graphicFrame>
        <p:nvGraphicFramePr>
          <p:cNvPr id="267" name="Shape 267"/>
          <p:cNvGraphicFramePr/>
          <p:nvPr/>
        </p:nvGraphicFramePr>
        <p:xfrm>
          <a:off y="1981200" x="1524000"/>
          <a:ext cy="3000000" cx="3000000"/>
        </p:xfrm>
        <a:graphic>
          <a:graphicData uri="http://schemas.openxmlformats.org/drawingml/2006/table">
            <a:tbl>
              <a:tblPr>
                <a:noFill/>
                <a:tableStyleId>{A848ACF8-7093-497A-A79C-C3F471AF31B1}</a:tableStyleId>
              </a:tblPr>
              <a:tblGrid>
                <a:gridCol w="617525"/>
                <a:gridCol w="620700"/>
                <a:gridCol w="617525"/>
                <a:gridCol w="582600"/>
                <a:gridCol w="655625"/>
                <a:gridCol w="617525"/>
                <a:gridCol w="620700"/>
                <a:gridCol w="617525"/>
                <a:gridCol w="619125"/>
                <a:gridCol w="207950"/>
              </a:tblGrid>
              <a:tr h="396875">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x</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6</a:t>
                      </a:r>
                    </a:p>
                  </a:txBody>
                  <a:tcPr marR="0" marB="0" marT="0" marL="0">
                    <a:lnB w="38100" cap="flat">
                      <a:solidFill>
                        <a:srgbClr val="FF9F11"/>
                      </a:solidFill>
                      <a:prstDash val="solid"/>
                      <a:round/>
                      <a:headEnd w="med" len="med" type="none"/>
                      <a:tailEnd w="med" len="med" type="none"/>
                    </a:lnB>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lnB w="38100" cap="flat">
                      <a:solidFill>
                        <a:srgbClr val="FF9F11"/>
                      </a:solidFill>
                      <a:prstDash val="solid"/>
                      <a:round/>
                      <a:headEnd w="med" len="med" type="none"/>
                      <a:tailEnd w="med" len="med" type="none"/>
                    </a:lnB>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38100" cap="flat">
                      <a:solidFill>
                        <a:srgbClr val="FF9F11"/>
                      </a:solidFill>
                      <a:prstDash val="solid"/>
                      <a:round/>
                      <a:headEnd w="med" len="med" type="none"/>
                      <a:tailEnd w="med" len="med" type="none"/>
                    </a:lnB>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38100" cap="flat">
                      <a:solidFill>
                        <a:srgbClr val="FF9F11"/>
                      </a:solidFill>
                      <a:prstDash val="solid"/>
                      <a:round/>
                      <a:headEnd w="med" len="med" type="none"/>
                      <a:tailEnd w="med" len="med" type="none"/>
                    </a:lnT>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6</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14</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16</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3</a:t>
                      </a:r>
                    </a:p>
                  </a:txBody>
                  <a:tcPr marR="0" marB="0" marT="0" marL="0">
                    <a:lnR w="38100" cap="flat">
                      <a:solidFill>
                        <a:srgbClr val="FF9F11"/>
                      </a:solidFill>
                      <a:prstDash val="solid"/>
                      <a:round/>
                      <a:headEnd w="med" len="med" type="none"/>
                      <a:tailEnd w="med" len="med" type="none"/>
                    </a:lnR>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0</a:t>
                      </a: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3</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6</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11</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14</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17</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lt1"/>
                        </a:buClr>
                        <a:buSzPct val="25000"/>
                        <a:buFont typeface="Arial"/>
                        <a:buNone/>
                      </a:pPr>
                      <a:r>
                        <a:rPr strike="noStrike" u="none" b="0" cap="none" baseline="0" sz="1600" lang="en-US" i="0">
                          <a:solidFill>
                            <a:schemeClr val="lt1"/>
                          </a:solidFill>
                          <a:latin typeface="Arial"/>
                          <a:ea typeface="Arial"/>
                          <a:cs typeface="Arial"/>
                          <a:sym typeface="Arial"/>
                        </a:rPr>
                        <a:t>22</a:t>
                      </a:r>
                    </a:p>
                  </a:txBody>
                  <a:tcPr marR="0" marB="0" marT="0" marL="0">
                    <a:solidFill>
                      <a:srgbClr val="000080"/>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25</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34</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17</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31</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43</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30</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52</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r h="457200">
                <a:tc>
                  <a:txBody>
                    <a:bodyPr>
                      <a:spAutoFit/>
                    </a:bodyPr>
                    <a:lstStyle/>
                    <a:p>
                      <a:pPr algn="ct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lnR w="38100" cap="flat">
                      <a:solidFill>
                        <a:srgbClr val="FF9F11"/>
                      </a:solidFill>
                      <a:prstDash val="solid"/>
                      <a:round/>
                      <a:headEnd w="med" len="med" type="none"/>
                      <a:tailEnd w="med" len="med" type="none"/>
                    </a:lnR>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38100" cap="flat">
                      <a:solidFill>
                        <a:srgbClr val="FF9F11"/>
                      </a:solidFill>
                      <a:prstDash val="solid"/>
                      <a:round/>
                      <a:headEnd w="med" len="med" type="none"/>
                      <a:tailEnd w="med" len="med" type="none"/>
                    </a:lnL>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7</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16</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25</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34</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43</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52</a:t>
                      </a:r>
                    </a:p>
                  </a:txBody>
                  <a:tcPr marR="0" marB="0" marT="0" marL="0">
                    <a:solidFill>
                      <a:srgbClr val="BDBEFF"/>
                    </a:solidFill>
                  </a:tcPr>
                </a:tc>
                <a:tc>
                  <a:txBody>
                    <a:bodyPr>
                      <a:spAutoFit/>
                    </a:bodyPr>
                    <a:lstStyle/>
                    <a:p>
                      <a:pPr algn="r" rtl="0" lvl="0" marR="0" indent="0" marL="0">
                        <a:lnSpc>
                          <a:spcPct val="125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61</a:t>
                      </a:r>
                    </a:p>
                  </a:txBody>
                  <a:tcPr marR="0" marB="0" marT="0" marL="0">
                    <a:solidFill>
                      <a:srgbClr val="BDBEFF"/>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rgbClr val="BDBEFF"/>
                    </a:solidFill>
                  </a:tcPr>
                </a:tc>
              </a:tr>
            </a:tbl>
          </a:graphicData>
        </a:graphic>
      </p:graphicFrame>
      <p:sp>
        <p:nvSpPr>
          <p:cNvPr id="268" name="Shape 268"/>
          <p:cNvSpPr txBox="1"/>
          <p:nvPr/>
        </p:nvSpPr>
        <p:spPr>
          <a:xfrm>
            <a:off y="1524000" x="990600"/>
            <a:ext cy="457200" cx="23622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2400" lang="en-US" i="0">
                <a:solidFill>
                  <a:srgbClr val="000080"/>
                </a:solidFill>
                <a:latin typeface="Arial"/>
                <a:ea typeface="Arial"/>
                <a:cs typeface="Arial"/>
                <a:sym typeface="Arial"/>
              </a:rPr>
              <a:t>3</a:t>
            </a:r>
            <a:r>
              <a:rPr strike="noStrike" u="none" b="1" cap="none" baseline="-25000" sz="2400" lang="en-US" i="0">
                <a:solidFill>
                  <a:srgbClr val="000080"/>
                </a:solidFill>
                <a:latin typeface="Arial"/>
                <a:ea typeface="Arial"/>
                <a:cs typeface="Arial"/>
                <a:sym typeface="Arial"/>
              </a:rPr>
              <a:t>8</a:t>
            </a:r>
            <a:r>
              <a:rPr strike="noStrike" u="none" b="1" cap="none" baseline="0" sz="2400" lang="en-US" i="0">
                <a:solidFill>
                  <a:srgbClr val="000080"/>
                </a:solidFill>
                <a:latin typeface="Arial"/>
                <a:ea typeface="Arial"/>
                <a:cs typeface="Arial"/>
                <a:sym typeface="Arial"/>
              </a:rPr>
              <a:t> x 6</a:t>
            </a:r>
            <a:r>
              <a:rPr strike="noStrike" u="none" b="1" cap="none" baseline="-25000" sz="2400" lang="en-US" i="0">
                <a:solidFill>
                  <a:srgbClr val="000080"/>
                </a:solidFill>
                <a:latin typeface="Arial"/>
                <a:ea typeface="Arial"/>
                <a:cs typeface="Arial"/>
                <a:sym typeface="Arial"/>
              </a:rPr>
              <a:t>8</a:t>
            </a:r>
            <a:r>
              <a:rPr strike="noStrike" u="none" b="1" cap="none" baseline="0" sz="2400" lang="en-US" i="0">
                <a:solidFill>
                  <a:srgbClr val="000080"/>
                </a:solidFill>
                <a:latin typeface="Arial"/>
                <a:ea typeface="Arial"/>
                <a:cs typeface="Arial"/>
                <a:sym typeface="Arial"/>
              </a:rPr>
              <a:t> = 22</a:t>
            </a:r>
            <a:r>
              <a:rPr strike="noStrike" u="none" b="1" cap="none" baseline="-25000" sz="2400" lang="en-US" i="0">
                <a:solidFill>
                  <a:srgbClr val="000080"/>
                </a:solidFill>
                <a:latin typeface="Arial"/>
                <a:ea typeface="Arial"/>
                <a:cs typeface="Arial"/>
                <a:sym typeface="Arial"/>
              </a:rPr>
              <a:t>8</a:t>
            </a:r>
          </a:p>
        </p:txBody>
      </p:sp>
      <p:cxnSp>
        <p:nvCxnSpPr>
          <p:cNvPr id="269" name="Shape 269"/>
          <p:cNvCxnSpPr/>
          <p:nvPr/>
        </p:nvCxnSpPr>
        <p:spPr>
          <a:xfrm rot="10800000">
            <a:off y="2590800" x="3505200"/>
            <a:ext cy="0" cx="685799"/>
          </a:xfrm>
          <a:prstGeom prst="straightConnector1">
            <a:avLst/>
          </a:prstGeom>
          <a:noFill/>
          <a:ln w="34925" cap="rnd">
            <a:solidFill>
              <a:srgbClr val="FF9F11"/>
            </a:solidFill>
            <a:prstDash val="solid"/>
            <a:miter/>
            <a:headEnd w="med" len="med" type="none"/>
            <a:tailEnd w="med" len="med" type="triangle"/>
          </a:ln>
        </p:spPr>
      </p:cxnSp>
      <p:cxnSp>
        <p:nvCxnSpPr>
          <p:cNvPr id="270" name="Shape 270"/>
          <p:cNvCxnSpPr/>
          <p:nvPr/>
        </p:nvCxnSpPr>
        <p:spPr>
          <a:xfrm>
            <a:off y="2590800" x="4800600"/>
            <a:ext cy="0" cx="685799"/>
          </a:xfrm>
          <a:prstGeom prst="straightConnector1">
            <a:avLst/>
          </a:prstGeom>
          <a:noFill/>
          <a:ln w="34925" cap="rnd">
            <a:solidFill>
              <a:srgbClr val="FF9F11"/>
            </a:solidFill>
            <a:prstDash val="solid"/>
            <a:miter/>
            <a:headEnd w="med" len="med" type="none"/>
            <a:tailEnd w="med" len="med" type="triangle"/>
          </a:ln>
        </p:spPr>
      </p:cxnSp>
      <p:cxnSp>
        <p:nvCxnSpPr>
          <p:cNvPr id="271" name="Shape 271"/>
          <p:cNvCxnSpPr/>
          <p:nvPr/>
        </p:nvCxnSpPr>
        <p:spPr>
          <a:xfrm rot="10800000">
            <a:off y="3124200" x="2590800"/>
            <a:ext cy="685799" cx="0"/>
          </a:xfrm>
          <a:prstGeom prst="straightConnector1">
            <a:avLst/>
          </a:prstGeom>
          <a:noFill/>
          <a:ln w="34925" cap="rnd">
            <a:solidFill>
              <a:srgbClr val="FF9F11"/>
            </a:solidFill>
            <a:prstDash val="solid"/>
            <a:miter/>
            <a:headEnd w="med" len="med" type="none"/>
            <a:tailEnd w="med" len="med" type="triangle"/>
          </a:ln>
        </p:spPr>
      </p:cxnSp>
      <p:cxnSp>
        <p:nvCxnSpPr>
          <p:cNvPr id="272" name="Shape 272"/>
          <p:cNvCxnSpPr/>
          <p:nvPr/>
        </p:nvCxnSpPr>
        <p:spPr>
          <a:xfrm>
            <a:off y="4343400" x="2590800"/>
            <a:ext cy="609599" cx="0"/>
          </a:xfrm>
          <a:prstGeom prst="straightConnector1">
            <a:avLst/>
          </a:prstGeom>
          <a:noFill/>
          <a:ln w="34925" cap="rnd">
            <a:solidFill>
              <a:srgbClr val="FF9F11"/>
            </a:solidFill>
            <a:prstDash val="solid"/>
            <a:miter/>
            <a:headEnd w="med" len="med" type="none"/>
            <a:tailEnd w="med" len="med" type="triangle"/>
          </a:ln>
        </p:spPr>
      </p:cxnSp>
      <p:sp>
        <p:nvSpPr>
          <p:cNvPr id="273" name="Shape 273"/>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74" name="Shape 274"/>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y="0" x="0"/>
          <a:ext cy="0" cx="0"/>
          <a:chOff y="0" x="0"/>
          <a:chExt cy="0" cx="0"/>
        </a:xfrm>
      </p:grpSpPr>
      <p:sp>
        <p:nvSpPr>
          <p:cNvPr id="84" name="Shape 84"/>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Why Binary?</a:t>
            </a:r>
          </a:p>
        </p:txBody>
      </p:sp>
      <p:sp>
        <p:nvSpPr>
          <p:cNvPr id="85" name="Shape 85"/>
          <p:cNvSpPr txBox="1"/>
          <p:nvPr>
            <p:ph idx="1" type="body"/>
          </p:nvPr>
        </p:nvSpPr>
        <p:spPr>
          <a:xfrm>
            <a:off y="1524000" x="914400"/>
            <a:ext cy="4525961" cx="7697786"/>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Early computer design was decimal</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Mark I and ENIAC</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John von Neumann proposed binary data processing (1945)</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Simplified computer design</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Used for both instructions and data</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Natural relationship between</a:t>
            </a:r>
            <a:br>
              <a:rPr strike="noStrike" u="none" b="0" cap="none" baseline="0" sz="2800" lang="en-US" i="0">
                <a:solidFill>
                  <a:schemeClr val="dk1"/>
                </a:solidFill>
                <a:latin typeface="Arial"/>
                <a:ea typeface="Arial"/>
                <a:cs typeface="Arial"/>
                <a:sym typeface="Arial"/>
              </a:rPr>
            </a:br>
            <a:r>
              <a:rPr strike="noStrike" u="none" b="0" cap="none" baseline="0" sz="2800" lang="en-US" i="0">
                <a:solidFill>
                  <a:schemeClr val="dk1"/>
                </a:solidFill>
                <a:latin typeface="Arial"/>
                <a:ea typeface="Arial"/>
                <a:cs typeface="Arial"/>
                <a:sym typeface="Arial"/>
              </a:rPr>
              <a:t>on/off switches and </a:t>
            </a:r>
            <a:br>
              <a:rPr strike="noStrike" u="none" b="0" cap="none" baseline="0" sz="2800" lang="en-US" i="0">
                <a:solidFill>
                  <a:schemeClr val="dk1"/>
                </a:solidFill>
                <a:latin typeface="Arial"/>
                <a:ea typeface="Arial"/>
                <a:cs typeface="Arial"/>
                <a:sym typeface="Arial"/>
              </a:rPr>
            </a:br>
            <a:r>
              <a:rPr strike="noStrike" u="none" b="0" cap="none" baseline="0" sz="2800" lang="en-US" i="0">
                <a:solidFill>
                  <a:schemeClr val="dk1"/>
                </a:solidFill>
                <a:latin typeface="Arial"/>
                <a:ea typeface="Arial"/>
                <a:cs typeface="Arial"/>
                <a:sym typeface="Arial"/>
              </a:rPr>
              <a:t>calculation using Boolean logic</a:t>
            </a:r>
          </a:p>
          <a:p>
            <a:pPr algn="l" rtl="0" lvl="0" marR="0" indent="-165100" marL="342900">
              <a:spcBef>
                <a:spcPts val="560"/>
              </a:spcBef>
              <a:spcAft>
                <a:spcPts val="0"/>
              </a:spcAft>
              <a:buClr>
                <a:srgbClr val="000080"/>
              </a:buClr>
              <a:buFont typeface="Arial"/>
              <a:buNone/>
            </a:pPr>
            <a:r>
              <a:t/>
            </a:r>
            <a:endParaRPr strike="noStrike" u="none" b="0" cap="none" baseline="0" sz="2800" i="0">
              <a:solidFill>
                <a:schemeClr val="dk1"/>
              </a:solidFill>
              <a:latin typeface="Arial"/>
              <a:ea typeface="Arial"/>
              <a:cs typeface="Arial"/>
              <a:sym typeface="Arial"/>
            </a:endParaRPr>
          </a:p>
        </p:txBody>
      </p:sp>
      <p:pic>
        <p:nvPicPr>
          <p:cNvPr id="86" name="Shape 86"/>
          <p:cNvPicPr preferRelativeResize="0"/>
          <p:nvPr/>
        </p:nvPicPr>
        <p:blipFill rotWithShape="1">
          <a:blip r:embed="rId3">
            <a:alphaModFix/>
          </a:blip>
          <a:srcRect t="0" b="0" r="0" l="0"/>
          <a:stretch/>
        </p:blipFill>
        <p:spPr>
          <a:xfrm>
            <a:off y="3810000" x="6858000"/>
            <a:ext cy="828675" cx="646112"/>
          </a:xfrm>
          <a:prstGeom prst="rect">
            <a:avLst/>
          </a:prstGeom>
          <a:noFill/>
          <a:ln>
            <a:noFill/>
          </a:ln>
        </p:spPr>
      </p:pic>
      <p:pic>
        <p:nvPicPr>
          <p:cNvPr id="87" name="Shape 87"/>
          <p:cNvPicPr preferRelativeResize="0"/>
          <p:nvPr/>
        </p:nvPicPr>
        <p:blipFill rotWithShape="1">
          <a:blip r:embed="rId4">
            <a:alphaModFix/>
          </a:blip>
          <a:srcRect t="0" b="0" r="0" l="0"/>
          <a:stretch/>
        </p:blipFill>
        <p:spPr>
          <a:xfrm>
            <a:off y="3810000" x="7772400"/>
            <a:ext cy="828675" cx="646112"/>
          </a:xfrm>
          <a:prstGeom prst="rect">
            <a:avLst/>
          </a:prstGeom>
          <a:noFill/>
          <a:ln>
            <a:noFill/>
          </a:ln>
        </p:spPr>
      </p:pic>
      <p:graphicFrame>
        <p:nvGraphicFramePr>
          <p:cNvPr id="88" name="Shape 88"/>
          <p:cNvGraphicFramePr/>
          <p:nvPr/>
        </p:nvGraphicFramePr>
        <p:xfrm>
          <a:off y="3733800" x="6553200"/>
          <a:ext cy="3000000" cx="3000000"/>
        </p:xfrm>
        <a:graphic>
          <a:graphicData uri="http://schemas.openxmlformats.org/drawingml/2006/table">
            <a:tbl>
              <a:tblPr>
                <a:noFill/>
                <a:tableStyleId>{D637905E-5D50-4CCD-AC09-F57A358F7427}</a:tableStyleId>
              </a:tblPr>
              <a:tblGrid>
                <a:gridCol w="1104900"/>
                <a:gridCol w="1028700"/>
              </a:tblGrid>
              <a:tr h="102075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6700">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On</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Off</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8300">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True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False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5125">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Yes</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No</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66700">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89" name="Shape 89"/>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90" name="Shape 90"/>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8" name="Shape 278"/>
        <p:cNvGrpSpPr/>
        <p:nvPr/>
      </p:nvGrpSpPr>
      <p:grpSpPr>
        <a:xfrm>
          <a:off y="0" x="0"/>
          <a:ext cy="0" cx="0"/>
          <a:chOff y="0" x="0"/>
          <a:chExt cy="0" cx="0"/>
        </a:xfrm>
      </p:grpSpPr>
      <p:sp>
        <p:nvSpPr>
          <p:cNvPr id="279" name="Shape 279"/>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Addition</a:t>
            </a:r>
          </a:p>
        </p:txBody>
      </p:sp>
      <p:graphicFrame>
        <p:nvGraphicFramePr>
          <p:cNvPr id="280" name="Shape 280"/>
          <p:cNvGraphicFramePr/>
          <p:nvPr/>
        </p:nvGraphicFramePr>
        <p:xfrm>
          <a:off y="1676400" x="1676400"/>
          <a:ext cy="3000000" cx="3000000"/>
        </p:xfrm>
        <a:graphic>
          <a:graphicData uri="http://schemas.openxmlformats.org/drawingml/2006/table">
            <a:tbl>
              <a:tblPr>
                <a:noFill/>
                <a:tableStyleId>{E5D24A7D-7E7E-4FE0-BDDF-559D1364CCF6}</a:tableStyleId>
              </a:tblPr>
              <a:tblGrid>
                <a:gridCol w="1719250"/>
                <a:gridCol w="1281100"/>
                <a:gridCol w="2819400"/>
              </a:tblGrid>
              <a:tr h="685800">
                <a:tc>
                  <a:txBody>
                    <a:bodyPr>
                      <a:spAutoFit/>
                    </a:bodyPr>
                    <a:lstStyle/>
                    <a:p>
                      <a:pPr algn="ctr" rtl="0" lvl="0" marR="0" indent="0" marL="0">
                        <a:lnSpc>
                          <a:spcPct val="155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Base</a:t>
                      </a: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55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Problem</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55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Largest Single Digit</a:t>
                      </a:r>
                    </a:p>
                  </a:txBody>
                  <a:tcPr marR="0" marB="0" marT="0"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877875">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Decimal</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6</a:t>
                      </a:r>
                    </a:p>
                    <a:p>
                      <a:pPr algn="l" rtl="0" lvl="0" marR="0" indent="0" marL="0">
                        <a:lnSpc>
                          <a:spcPct val="100000"/>
                        </a:lnSpc>
                        <a:spcBef>
                          <a:spcPts val="40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a:t>
                      </a:r>
                      <a:r>
                        <a:rPr strike="noStrike" u="sng" b="0" cap="none" baseline="0" sz="2000" lang="en-US" i="0">
                          <a:solidFill>
                            <a:schemeClr val="dk1"/>
                          </a:solidFill>
                          <a:latin typeface="Arial"/>
                          <a:ea typeface="Arial"/>
                          <a:cs typeface="Arial"/>
                          <a:sym typeface="Arial"/>
                        </a:rPr>
                        <a:t>+3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62000">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Octal</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6</a:t>
                      </a:r>
                    </a:p>
                    <a:p>
                      <a:pPr algn="l" rtl="0" lvl="0" marR="0" indent="0" marL="0">
                        <a:lnSpc>
                          <a:spcPct val="100000"/>
                        </a:lnSpc>
                        <a:spcBef>
                          <a:spcPts val="40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a:t>
                      </a:r>
                      <a:r>
                        <a:rPr strike="noStrike" u="sng" b="0" cap="none" baseline="0" sz="20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62000">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Hexadecimal</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6</a:t>
                      </a:r>
                    </a:p>
                    <a:p>
                      <a:pPr algn="l" rtl="0" lvl="0" marR="0" indent="0" marL="0">
                        <a:lnSpc>
                          <a:spcPct val="100000"/>
                        </a:lnSpc>
                        <a:spcBef>
                          <a:spcPts val="40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a:t>
                      </a:r>
                      <a:r>
                        <a:rPr strike="noStrike" u="sng" b="0" cap="none" baseline="0" sz="2000" lang="en-US" i="0">
                          <a:solidFill>
                            <a:schemeClr val="dk1"/>
                          </a:solidFill>
                          <a:latin typeface="Arial"/>
                          <a:ea typeface="Arial"/>
                          <a:cs typeface="Arial"/>
                          <a:sym typeface="Arial"/>
                        </a:rPr>
                        <a:t>+9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F</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877875">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Binary</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a:t>
                      </a:r>
                    </a:p>
                    <a:p>
                      <a:pPr algn="l" rtl="0" lvl="0" marR="0" indent="0" marL="0">
                        <a:lnSpc>
                          <a:spcPct val="100000"/>
                        </a:lnSpc>
                        <a:spcBef>
                          <a:spcPts val="40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a:t>
                      </a:r>
                      <a:r>
                        <a:rPr strike="noStrike" u="sng" b="0" cap="none" baseline="0" sz="2000" lang="en-US" i="0">
                          <a:solidFill>
                            <a:schemeClr val="dk1"/>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281" name="Shape 281"/>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82" name="Shape 282"/>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y="0" x="0"/>
          <a:ext cy="0" cx="0"/>
          <a:chOff y="0" x="0"/>
          <a:chExt cy="0" cx="0"/>
        </a:xfrm>
      </p:grpSpPr>
      <p:sp>
        <p:nvSpPr>
          <p:cNvPr id="287" name="Shape 287"/>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Addition</a:t>
            </a:r>
          </a:p>
        </p:txBody>
      </p:sp>
      <p:graphicFrame>
        <p:nvGraphicFramePr>
          <p:cNvPr id="288" name="Shape 288"/>
          <p:cNvGraphicFramePr/>
          <p:nvPr/>
        </p:nvGraphicFramePr>
        <p:xfrm>
          <a:off y="1752600" x="1524000"/>
          <a:ext cy="3000000" cx="3000000"/>
        </p:xfrm>
        <a:graphic>
          <a:graphicData uri="http://schemas.openxmlformats.org/drawingml/2006/table">
            <a:tbl>
              <a:tblPr>
                <a:noFill/>
                <a:tableStyleId>{7FF2FE5D-1D20-45A2-9C6B-637FABA27FD2}</a:tableStyleId>
              </a:tblPr>
              <a:tblGrid>
                <a:gridCol w="1782750"/>
                <a:gridCol w="1230300"/>
                <a:gridCol w="1758950"/>
                <a:gridCol w="1344600"/>
              </a:tblGrid>
              <a:tr h="533400">
                <a:tc>
                  <a:txBody>
                    <a:bodyPr>
                      <a:spAutoFit/>
                    </a:bodyPr>
                    <a:lstStyle/>
                    <a:p>
                      <a:pPr algn="l" rtl="0" lvl="0" marR="0" indent="0" marL="0">
                        <a:lnSpc>
                          <a:spcPct val="125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Base</a:t>
                      </a: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25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Problem</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25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Carry</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25000"/>
                        </a:lnSpc>
                        <a:spcBef>
                          <a:spcPts val="0"/>
                        </a:spcBef>
                        <a:spcAft>
                          <a:spcPts val="0"/>
                        </a:spcAft>
                        <a:buClr>
                          <a:schemeClr val="lt1"/>
                        </a:buClr>
                        <a:buSzPct val="25000"/>
                        <a:buFont typeface="Arial"/>
                        <a:buNone/>
                      </a:pPr>
                      <a:r>
                        <a:rPr strike="noStrike" u="none" b="0" cap="none" baseline="0" sz="2000" lang="en-US" i="0">
                          <a:solidFill>
                            <a:schemeClr val="lt1"/>
                          </a:solidFill>
                          <a:latin typeface="Arial"/>
                          <a:ea typeface="Arial"/>
                          <a:cs typeface="Arial"/>
                          <a:sym typeface="Arial"/>
                        </a:rPr>
                        <a:t>Answer</a:t>
                      </a:r>
                    </a:p>
                  </a:txBody>
                  <a:tcPr marR="0" marB="0" marT="0"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877875">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Decimal</a:t>
                      </a:r>
                    </a:p>
                  </a:txBody>
                  <a:tcPr marR="0" marB="0" marT="0" marL="0">
                    <a:lnL w="1905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6</a:t>
                      </a:r>
                    </a:p>
                    <a:p>
                      <a:pPr algn="l" rtl="0" lvl="0" marR="0" indent="0" marL="0">
                        <a:lnSpc>
                          <a:spcPct val="100000"/>
                        </a:lnSpc>
                        <a:spcBef>
                          <a:spcPts val="40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a:t>
                      </a:r>
                      <a:r>
                        <a:rPr strike="noStrike" u="sng" b="0" cap="none" baseline="0" sz="2000" lang="en-US" i="0">
                          <a:solidFill>
                            <a:schemeClr val="dk1"/>
                          </a:solidFill>
                          <a:latin typeface="Arial"/>
                          <a:ea typeface="Arial"/>
                          <a:cs typeface="Arial"/>
                          <a:sym typeface="Arial"/>
                        </a:rPr>
                        <a:t>+4</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Carry the 10</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a:t>
                      </a:r>
                    </a:p>
                  </a:txBody>
                  <a:tcPr marR="0" marB="0" marT="0" marL="0">
                    <a:lnL w="1270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62000">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Octal</a:t>
                      </a:r>
                    </a:p>
                  </a:txBody>
                  <a:tcPr marR="0" marB="0" marT="0" marL="0">
                    <a:lnL w="1905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6</a:t>
                      </a:r>
                    </a:p>
                    <a:p>
                      <a:pPr algn="l" rtl="0" lvl="0" marR="0" indent="0" marL="0">
                        <a:lnSpc>
                          <a:spcPct val="100000"/>
                        </a:lnSpc>
                        <a:spcBef>
                          <a:spcPts val="40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a:t>
                      </a:r>
                      <a:r>
                        <a:rPr strike="noStrike" u="sng" b="0" cap="none" baseline="0" sz="2000" lang="en-US" i="0">
                          <a:solidFill>
                            <a:schemeClr val="dk1"/>
                          </a:solidFill>
                          <a:latin typeface="Arial"/>
                          <a:ea typeface="Arial"/>
                          <a:cs typeface="Arial"/>
                          <a:sym typeface="Arial"/>
                        </a:rPr>
                        <a:t>+2</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Carry the 8</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a:t>
                      </a:r>
                    </a:p>
                  </a:txBody>
                  <a:tcPr marR="0" marB="0" marT="0" marL="0">
                    <a:lnL w="1270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62000">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Hexadecimal</a:t>
                      </a:r>
                    </a:p>
                  </a:txBody>
                  <a:tcPr marR="0" marB="0" marT="0" marL="0">
                    <a:lnL w="1905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6</a:t>
                      </a:r>
                    </a:p>
                    <a:p>
                      <a:pPr algn="l" rtl="0" lvl="0" marR="0" indent="0" marL="0">
                        <a:lnSpc>
                          <a:spcPct val="100000"/>
                        </a:lnSpc>
                        <a:spcBef>
                          <a:spcPts val="40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a:t>
                      </a:r>
                      <a:r>
                        <a:rPr strike="noStrike" u="sng" b="0" cap="none" baseline="0" sz="2000" lang="en-US" i="0">
                          <a:solidFill>
                            <a:schemeClr val="dk1"/>
                          </a:solidFill>
                          <a:latin typeface="Arial"/>
                          <a:ea typeface="Arial"/>
                          <a:cs typeface="Arial"/>
                          <a:sym typeface="Arial"/>
                        </a:rPr>
                        <a:t>+A</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Carry the 16</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a:t>
                      </a:r>
                    </a:p>
                  </a:txBody>
                  <a:tcPr marR="0" marB="0" marT="0" marL="0">
                    <a:lnL w="1270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62000">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Binary</a:t>
                      </a:r>
                    </a:p>
                  </a:txBody>
                  <a:tcPr marR="0" marB="0" marT="0" marL="0">
                    <a:lnL w="1905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1</a:t>
                      </a:r>
                    </a:p>
                    <a:p>
                      <a:pPr algn="l" rtl="0" lvl="0" marR="0" indent="0" marL="0">
                        <a:lnSpc>
                          <a:spcPct val="100000"/>
                        </a:lnSpc>
                        <a:spcBef>
                          <a:spcPts val="40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	</a:t>
                      </a:r>
                      <a:r>
                        <a:rPr strike="noStrike" u="sng" b="0" cap="none" baseline="0" sz="2000" lang="en-US" i="0">
                          <a:solidFill>
                            <a:schemeClr val="dk1"/>
                          </a:solidFill>
                          <a:latin typeface="Arial"/>
                          <a:ea typeface="Arial"/>
                          <a:cs typeface="Arial"/>
                          <a:sym typeface="Arial"/>
                        </a:rPr>
                        <a:t>+1</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Carry the 2</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a:t>
                      </a:r>
                    </a:p>
                  </a:txBody>
                  <a:tcPr marR="0" marB="0" marT="0" marL="0">
                    <a:lnL w="1270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289" name="Shape 289"/>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90" name="Shape 290"/>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4" name="Shape 294"/>
        <p:cNvGrpSpPr/>
        <p:nvPr/>
      </p:nvGrpSpPr>
      <p:grpSpPr>
        <a:xfrm>
          <a:off y="0" x="0"/>
          <a:ext cy="0" cx="0"/>
          <a:chOff y="0" x="0"/>
          <a:chExt cy="0" cx="0"/>
        </a:xfrm>
      </p:grpSpPr>
      <p:sp>
        <p:nvSpPr>
          <p:cNvPr id="295" name="Shape 295"/>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Binary Arithmetic</a:t>
            </a:r>
          </a:p>
        </p:txBody>
      </p:sp>
      <p:graphicFrame>
        <p:nvGraphicFramePr>
          <p:cNvPr id="296" name="Shape 296"/>
          <p:cNvGraphicFramePr/>
          <p:nvPr/>
        </p:nvGraphicFramePr>
        <p:xfrm>
          <a:off y="2057400" x="1219200"/>
          <a:ext cy="3000000" cx="3000000"/>
        </p:xfrm>
        <a:graphic>
          <a:graphicData uri="http://schemas.openxmlformats.org/drawingml/2006/table">
            <a:tbl>
              <a:tblPr>
                <a:noFill/>
                <a:tableStyleId>{96392B09-14E0-41FB-85E1-C0187E379391}</a:tableStyleId>
              </a:tblPr>
              <a:tblGrid>
                <a:gridCol w="809625"/>
                <a:gridCol w="809625"/>
                <a:gridCol w="809625"/>
                <a:gridCol w="809625"/>
                <a:gridCol w="809625"/>
                <a:gridCol w="809625"/>
                <a:gridCol w="809625"/>
                <a:gridCol w="809625"/>
              </a:tblGrid>
              <a:tr h="639750">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55880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r>
              <a:tr h="561975">
                <a:tc>
                  <a:txBody>
                    <a:bodyPr>
                      <a:spAutoFit/>
                    </a:bodyPr>
                    <a:lstStyle/>
                    <a:p>
                      <a:pPr algn="ctr" rtl="0" lvl="0" marR="0" indent="0" marL="0">
                        <a:lnSpc>
                          <a:spcPct val="100000"/>
                        </a:lnSpc>
                        <a:spcBef>
                          <a:spcPts val="0"/>
                        </a:spcBef>
                        <a:spcAft>
                          <a:spcPts val="0"/>
                        </a:spcAft>
                        <a:buClr>
                          <a:srgbClr val="FF9F11"/>
                        </a:buClr>
                        <a:buSzPct val="25000"/>
                        <a:buFont typeface="Arial"/>
                        <a:buNone/>
                      </a:pPr>
                      <a:r>
                        <a:rPr strike="noStrike" u="none" b="1" cap="none" baseline="0" sz="2800" lang="en-US" i="0">
                          <a:solidFill>
                            <a:srgbClr val="FF9F11"/>
                          </a:solidFill>
                          <a:latin typeface="Arial"/>
                          <a:ea typeface="Arial"/>
                          <a:cs typeface="Arial"/>
                          <a:sym typeface="Arial"/>
                        </a:rPr>
                        <a:t>+</a:t>
                      </a:r>
                    </a:p>
                  </a:txBody>
                  <a:tcPr marR="0" marB="0" marT="0" marL="0">
                    <a:lnB w="28575" cap="flat">
                      <a:solidFill>
                        <a:srgbClr val="FF9F11"/>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28575" cap="flat">
                      <a:solidFill>
                        <a:srgbClr val="FF9F11"/>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B w="28575" cap="flat">
                      <a:solidFill>
                        <a:srgbClr val="FF9F11"/>
                      </a:solidFill>
                      <a:prstDash val="solid"/>
                      <a:round/>
                      <a:headEnd w="med" len="med" type="none"/>
                      <a:tailEnd w="med" len="med" type="none"/>
                    </a:lnB>
                  </a:tcPr>
                </a:tc>
              </a:tr>
              <a:tr h="558800">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T w="28575" cap="flat">
                      <a:solidFill>
                        <a:srgbClr val="FF9F11"/>
                      </a:solidFill>
                      <a:prstDash val="solid"/>
                      <a:round/>
                      <a:headEnd w="med" len="med" type="none"/>
                      <a:tailEnd w="med" len="med" type="none"/>
                    </a:lnT>
                  </a:tcPr>
                </a:tc>
              </a:tr>
            </a:tbl>
          </a:graphicData>
        </a:graphic>
      </p:graphicFrame>
      <p:sp>
        <p:nvSpPr>
          <p:cNvPr id="297" name="Shape 29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298" name="Shape 29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2" name="Shape 302"/>
        <p:cNvGrpSpPr/>
        <p:nvPr/>
      </p:nvGrpSpPr>
      <p:grpSpPr>
        <a:xfrm>
          <a:off y="0" x="0"/>
          <a:ext cy="0" cx="0"/>
          <a:chOff y="0" x="0"/>
          <a:chExt cy="0" cx="0"/>
        </a:xfrm>
      </p:grpSpPr>
      <p:sp>
        <p:nvSpPr>
          <p:cNvPr id="303" name="Shape 303"/>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Binary Arithmetic</a:t>
            </a:r>
          </a:p>
        </p:txBody>
      </p:sp>
      <p:sp>
        <p:nvSpPr>
          <p:cNvPr id="304" name="Shape 304"/>
          <p:cNvSpPr txBox="1"/>
          <p:nvPr>
            <p:ph idx="1" type="body"/>
          </p:nvPr>
        </p:nvSpPr>
        <p:spPr>
          <a:xfrm>
            <a:off y="1524000" x="914400"/>
            <a:ext cy="4525961" cx="3846511"/>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Addition</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Boolean using XOR and AND</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Multiplication</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AND</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Shift</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Division</a:t>
            </a:r>
          </a:p>
        </p:txBody>
      </p:sp>
      <p:graphicFrame>
        <p:nvGraphicFramePr>
          <p:cNvPr id="305" name="Shape 305"/>
          <p:cNvGraphicFramePr/>
          <p:nvPr/>
        </p:nvGraphicFramePr>
        <p:xfrm>
          <a:off y="1981200" x="4949825"/>
          <a:ext cy="3000000" cx="3000000"/>
        </p:xfrm>
        <a:graphic>
          <a:graphicData uri="http://schemas.openxmlformats.org/drawingml/2006/table">
            <a:tbl>
              <a:tblPr>
                <a:noFill/>
                <a:tableStyleId>{996ABEA9-5DF8-4A2B-A3E2-F5C879284287}</a:tableStyleId>
              </a:tblPr>
              <a:tblGrid>
                <a:gridCol w="1146175"/>
                <a:gridCol w="1146175"/>
                <a:gridCol w="1146175"/>
              </a:tblGrid>
              <a:tr h="609600">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3200" lang="en-US" i="0">
                          <a:solidFill>
                            <a:srgbClr val="000080"/>
                          </a:solidFill>
                          <a:latin typeface="Arial"/>
                          <a:ea typeface="Arial"/>
                          <a:cs typeface="Arial"/>
                          <a:sym typeface="Arial"/>
                        </a:rPr>
                        <a:t>+</a:t>
                      </a:r>
                    </a:p>
                  </a:txBody>
                  <a:tcPr marR="0" marB="0" marT="0" marL="0"/>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0</a:t>
                      </a:r>
                    </a:p>
                  </a:txBody>
                  <a:tcPr marR="0" marB="0" marT="0" marL="0">
                    <a:lnB w="38100"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1</a:t>
                      </a:r>
                    </a:p>
                  </a:txBody>
                  <a:tcPr marR="0" marB="0" marT="0" marL="0">
                    <a:lnB w="38100" cap="flat">
                      <a:solidFill>
                        <a:srgbClr val="FF9F11"/>
                      </a:solidFill>
                      <a:prstDash val="solid"/>
                      <a:round/>
                      <a:headEnd w="med" len="med" type="none"/>
                      <a:tailEnd w="med" len="med" type="none"/>
                    </a:lnB>
                  </a:tcPr>
                </a:tc>
              </a:tr>
              <a:tr h="517525">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0</a:t>
                      </a:r>
                    </a:p>
                  </a:txBody>
                  <a:tcPr marR="0" marB="0" marT="0" marL="0">
                    <a:lnR w="38100" cap="flat">
                      <a:solidFill>
                        <a:srgbClr val="FF9F11"/>
                      </a:solidFill>
                      <a:prstDash val="solid"/>
                      <a:round/>
                      <a:headEnd w="med" len="med" type="none"/>
                      <a:tailEnd w="med" len="med" type="none"/>
                    </a:lnR>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0</a:t>
                      </a:r>
                    </a:p>
                  </a:txBody>
                  <a:tcPr marR="0" marB="0" marT="0" marL="0">
                    <a:lnL w="38100" cap="flat">
                      <a:solidFill>
                        <a:srgbClr val="FF9F11"/>
                      </a:solidFill>
                      <a:prstDash val="solid"/>
                      <a:round/>
                      <a:headEnd w="med" len="med" type="none"/>
                      <a:tailEnd w="med" len="med" type="none"/>
                    </a:lnL>
                    <a:lnT w="38100"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1</a:t>
                      </a:r>
                    </a:p>
                  </a:txBody>
                  <a:tcPr marR="0" marB="0" marT="0" marL="0">
                    <a:lnT w="38100" cap="flat">
                      <a:solidFill>
                        <a:srgbClr val="FF9F11"/>
                      </a:solidFill>
                      <a:prstDash val="solid"/>
                      <a:round/>
                      <a:headEnd w="med" len="med" type="none"/>
                      <a:tailEnd w="med" len="med" type="none"/>
                    </a:lnT>
                  </a:tcPr>
                </a:tc>
              </a:tr>
              <a:tr h="685800">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1</a:t>
                      </a:r>
                    </a:p>
                  </a:txBody>
                  <a:tcPr marR="0" marB="0" marT="0" marL="0">
                    <a:lnR w="38100" cap="flat">
                      <a:solidFill>
                        <a:srgbClr val="FF9F11"/>
                      </a:solidFill>
                      <a:prstDash val="solid"/>
                      <a:round/>
                      <a:headEnd w="med" len="med" type="none"/>
                      <a:tailEnd w="med" len="med" type="none"/>
                    </a:lnR>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1</a:t>
                      </a:r>
                    </a:p>
                  </a:txBody>
                  <a:tcPr marR="0" marB="0" marT="0" marL="0">
                    <a:lnL w="38100" cap="flat">
                      <a:solidFill>
                        <a:srgbClr val="FF9F11"/>
                      </a:solidFill>
                      <a:prstDash val="solid"/>
                      <a:round/>
                      <a:headEnd w="med" len="med" type="none"/>
                      <a:tailEnd w="med" len="med" type="none"/>
                    </a:ln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10</a:t>
                      </a:r>
                    </a:p>
                  </a:txBody>
                  <a:tcPr marR="0" marB="0" marT="0" marL="0"/>
                </a:tc>
              </a:tr>
            </a:tbl>
          </a:graphicData>
        </a:graphic>
      </p:graphicFrame>
      <p:graphicFrame>
        <p:nvGraphicFramePr>
          <p:cNvPr id="306" name="Shape 306"/>
          <p:cNvGraphicFramePr/>
          <p:nvPr/>
        </p:nvGraphicFramePr>
        <p:xfrm>
          <a:off y="4114800" x="4953000"/>
          <a:ext cy="3000000" cx="3000000"/>
        </p:xfrm>
        <a:graphic>
          <a:graphicData uri="http://schemas.openxmlformats.org/drawingml/2006/table">
            <a:tbl>
              <a:tblPr>
                <a:noFill/>
                <a:tableStyleId>{D505EF4B-DB83-4FFB-92FD-13064B2F3BE2}</a:tableStyleId>
              </a:tblPr>
              <a:tblGrid>
                <a:gridCol w="1143000"/>
                <a:gridCol w="1143000"/>
                <a:gridCol w="1143000"/>
              </a:tblGrid>
              <a:tr h="579425">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3200" lang="en-US" i="0">
                          <a:solidFill>
                            <a:srgbClr val="000080"/>
                          </a:solidFill>
                          <a:latin typeface="Arial"/>
                          <a:ea typeface="Arial"/>
                          <a:cs typeface="Arial"/>
                          <a:sym typeface="Arial"/>
                        </a:rPr>
                        <a:t>x</a:t>
                      </a:r>
                    </a:p>
                  </a:txBody>
                  <a:tcPr marR="0" marB="0" marT="0" marL="0"/>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0</a:t>
                      </a:r>
                    </a:p>
                  </a:txBody>
                  <a:tcPr marR="0" marB="0" marT="0" marL="0">
                    <a:lnB w="38100"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1</a:t>
                      </a:r>
                    </a:p>
                  </a:txBody>
                  <a:tcPr marR="0" marB="0" marT="0" marL="0">
                    <a:lnB w="38100" cap="flat">
                      <a:solidFill>
                        <a:srgbClr val="FF9F11"/>
                      </a:solidFill>
                      <a:prstDash val="solid"/>
                      <a:round/>
                      <a:headEnd w="med" len="med" type="none"/>
                      <a:tailEnd w="med" len="med" type="none"/>
                    </a:lnB>
                  </a:tcPr>
                </a:tc>
              </a:tr>
              <a:tr h="517525">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0</a:t>
                      </a:r>
                    </a:p>
                  </a:txBody>
                  <a:tcPr marR="0" marB="0" marT="0" marL="0">
                    <a:lnR w="38100" cap="flat">
                      <a:solidFill>
                        <a:srgbClr val="FF9F11"/>
                      </a:solidFill>
                      <a:prstDash val="solid"/>
                      <a:round/>
                      <a:headEnd w="med" len="med" type="none"/>
                      <a:tailEnd w="med" len="med" type="none"/>
                    </a:lnR>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0</a:t>
                      </a:r>
                    </a:p>
                  </a:txBody>
                  <a:tcPr marR="0" marB="0" marT="0" marL="0">
                    <a:lnL w="38100" cap="flat">
                      <a:solidFill>
                        <a:srgbClr val="FF9F11"/>
                      </a:solidFill>
                      <a:prstDash val="solid"/>
                      <a:round/>
                      <a:headEnd w="med" len="med" type="none"/>
                      <a:tailEnd w="med" len="med" type="none"/>
                    </a:lnL>
                    <a:lnT w="38100"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0</a:t>
                      </a:r>
                    </a:p>
                  </a:txBody>
                  <a:tcPr marR="0" marB="0" marT="0" marL="0">
                    <a:lnT w="38100" cap="flat">
                      <a:solidFill>
                        <a:srgbClr val="FF9F11"/>
                      </a:solidFill>
                      <a:prstDash val="solid"/>
                      <a:round/>
                      <a:headEnd w="med" len="med" type="none"/>
                      <a:tailEnd w="med" len="med" type="none"/>
                    </a:lnT>
                  </a:tcPr>
                </a:tc>
              </a:tr>
              <a:tr h="685800">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1</a:t>
                      </a:r>
                    </a:p>
                  </a:txBody>
                  <a:tcPr marR="0" marB="0" marT="0" marL="0">
                    <a:lnR w="38100" cap="flat">
                      <a:solidFill>
                        <a:srgbClr val="FF9F11"/>
                      </a:solidFill>
                      <a:prstDash val="solid"/>
                      <a:round/>
                      <a:headEnd w="med" len="med" type="none"/>
                      <a:tailEnd w="med" len="med" type="none"/>
                    </a:lnR>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0</a:t>
                      </a:r>
                    </a:p>
                  </a:txBody>
                  <a:tcPr marR="0" marB="0" marT="0" marL="0">
                    <a:lnL w="38100" cap="flat">
                      <a:solidFill>
                        <a:srgbClr val="FF9F11"/>
                      </a:solidFill>
                      <a:prstDash val="solid"/>
                      <a:round/>
                      <a:headEnd w="med" len="med" type="none"/>
                      <a:tailEnd w="med" len="med" type="none"/>
                    </a:lnL>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1" cap="none" baseline="0" sz="2800" lang="en-US" i="0">
                          <a:solidFill>
                            <a:schemeClr val="dk1"/>
                          </a:solidFill>
                          <a:latin typeface="Arial"/>
                          <a:ea typeface="Arial"/>
                          <a:cs typeface="Arial"/>
                          <a:sym typeface="Arial"/>
                        </a:rPr>
                        <a:t>1</a:t>
                      </a:r>
                    </a:p>
                  </a:txBody>
                  <a:tcPr marR="0" marB="0" marT="0" marL="0"/>
                </a:tc>
              </a:tr>
            </a:tbl>
          </a:graphicData>
        </a:graphic>
      </p:graphicFrame>
      <p:sp>
        <p:nvSpPr>
          <p:cNvPr id="307" name="Shape 30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308" name="Shape 30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2" name="Shape 312"/>
        <p:cNvGrpSpPr/>
        <p:nvPr/>
      </p:nvGrpSpPr>
      <p:grpSpPr>
        <a:xfrm>
          <a:off y="0" x="0"/>
          <a:ext cy="0" cx="0"/>
          <a:chOff y="0" x="0"/>
          <a:chExt cy="0" cx="0"/>
        </a:xfrm>
      </p:grpSpPr>
      <p:sp>
        <p:nvSpPr>
          <p:cNvPr id="313" name="Shape 313"/>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800" lang="en-US" i="0">
                <a:solidFill>
                  <a:srgbClr val="000080"/>
                </a:solidFill>
                <a:latin typeface="Arial"/>
                <a:ea typeface="Arial"/>
                <a:cs typeface="Arial"/>
                <a:sym typeface="Arial"/>
              </a:rPr>
              <a:t>Binary Arithmetic: Boolean Logic</a:t>
            </a:r>
          </a:p>
        </p:txBody>
      </p:sp>
      <p:sp>
        <p:nvSpPr>
          <p:cNvPr id="314" name="Shape 314"/>
          <p:cNvSpPr txBox="1"/>
          <p:nvPr>
            <p:ph idx="1" type="body"/>
          </p:nvPr>
        </p:nvSpPr>
        <p:spPr>
          <a:xfrm>
            <a:off y="1524000" x="914400"/>
            <a:ext cy="2185986"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Boolean logic without performing arithmetic</a:t>
            </a:r>
          </a:p>
          <a:p>
            <a:pPr algn="l" rtl="0" lvl="1" marR="0" indent="-285750" marL="742950">
              <a:lnSpc>
                <a:spcPct val="100000"/>
              </a:lnSpc>
              <a:spcBef>
                <a:spcPts val="320"/>
              </a:spcBef>
              <a:spcAft>
                <a:spcPts val="0"/>
              </a:spcAft>
              <a:buClr>
                <a:srgbClr val="FF9F11"/>
              </a:buClr>
              <a:buSzPct val="100000"/>
              <a:buFont typeface="Arial"/>
              <a:buChar char="▪"/>
            </a:pPr>
            <a:r>
              <a:rPr strike="noStrike" u="none" b="0" cap="none" baseline="0" sz="1600" lang="en-US" i="1">
                <a:solidFill>
                  <a:srgbClr val="000080"/>
                </a:solidFill>
                <a:latin typeface="Arial"/>
                <a:ea typeface="Arial"/>
                <a:cs typeface="Arial"/>
                <a:sym typeface="Arial"/>
              </a:rPr>
              <a:t>EXCLUSIVE-OR</a:t>
            </a:r>
          </a:p>
          <a:p>
            <a:pPr algn="l" rtl="0" lvl="2" marR="0" indent="-228600" marL="1143000">
              <a:lnSpc>
                <a:spcPct val="10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Output is “1” only if either input, but </a:t>
            </a:r>
            <a:r>
              <a:rPr strike="noStrike" u="none" b="1" cap="none" baseline="0" sz="1800" lang="en-US" i="1">
                <a:solidFill>
                  <a:schemeClr val="dk1"/>
                </a:solidFill>
                <a:latin typeface="Arial"/>
                <a:ea typeface="Arial"/>
                <a:cs typeface="Arial"/>
                <a:sym typeface="Arial"/>
              </a:rPr>
              <a:t>not</a:t>
            </a:r>
            <a:r>
              <a:rPr strike="noStrike" u="none" b="0" cap="none" baseline="0" sz="1800" lang="en-US" i="0">
                <a:solidFill>
                  <a:schemeClr val="dk1"/>
                </a:solidFill>
                <a:latin typeface="Arial"/>
                <a:ea typeface="Arial"/>
                <a:cs typeface="Arial"/>
                <a:sym typeface="Arial"/>
              </a:rPr>
              <a:t> both inputs, is a “1”</a:t>
            </a:r>
          </a:p>
          <a:p>
            <a:pPr algn="l" rtl="0" lvl="1" marR="0" indent="-285750" marL="742950">
              <a:lnSpc>
                <a:spcPct val="100000"/>
              </a:lnSpc>
              <a:spcBef>
                <a:spcPts val="320"/>
              </a:spcBef>
              <a:spcAft>
                <a:spcPts val="0"/>
              </a:spcAft>
              <a:buClr>
                <a:srgbClr val="FF9F11"/>
              </a:buClr>
              <a:buSzPct val="100000"/>
              <a:buFont typeface="Arial"/>
              <a:buChar char="▪"/>
            </a:pPr>
            <a:r>
              <a:rPr strike="noStrike" u="none" b="0" cap="none" baseline="0" sz="1600" lang="en-US" i="1">
                <a:solidFill>
                  <a:srgbClr val="000080"/>
                </a:solidFill>
                <a:latin typeface="Arial"/>
                <a:ea typeface="Arial"/>
                <a:cs typeface="Arial"/>
                <a:sym typeface="Arial"/>
              </a:rPr>
              <a:t>AND (carry bit)</a:t>
            </a:r>
          </a:p>
          <a:p>
            <a:pPr algn="l" rtl="0" lvl="2" marR="0" indent="-228600" marL="1143000">
              <a:lnSpc>
                <a:spcPct val="100000"/>
              </a:lnSpc>
              <a:spcBef>
                <a:spcPts val="360"/>
              </a:spcBef>
              <a:spcAft>
                <a:spcPts val="0"/>
              </a:spcAft>
              <a:buClr>
                <a:srgbClr val="000080"/>
              </a:buClr>
              <a:buSzPct val="50000"/>
              <a:buFont typeface="Arial"/>
              <a:buChar char="•"/>
            </a:pPr>
            <a:r>
              <a:rPr strike="noStrike" u="none" b="0" cap="none" baseline="0" sz="1800" lang="en-US" i="0">
                <a:solidFill>
                  <a:schemeClr val="dk1"/>
                </a:solidFill>
                <a:latin typeface="Arial"/>
                <a:ea typeface="Arial"/>
                <a:cs typeface="Arial"/>
                <a:sym typeface="Arial"/>
              </a:rPr>
              <a:t>Output is “1” if and only both inputs are a “1”</a:t>
            </a:r>
          </a:p>
          <a:p>
            <a:pPr algn="l" rtl="0" lvl="0" marR="0" indent="-228600" marL="342900">
              <a:spcBef>
                <a:spcPts val="360"/>
              </a:spcBef>
              <a:spcAft>
                <a:spcPts val="0"/>
              </a:spcAft>
              <a:buClr>
                <a:srgbClr val="000080"/>
              </a:buClr>
              <a:buFont typeface="Arial"/>
              <a:buNone/>
            </a:pPr>
            <a:r>
              <a:t/>
            </a:r>
            <a:endParaRPr strike="noStrike" u="none" b="0" cap="none" baseline="0" sz="1800" i="0">
              <a:solidFill>
                <a:schemeClr val="dk1"/>
              </a:solidFill>
              <a:latin typeface="Arial"/>
              <a:ea typeface="Arial"/>
              <a:cs typeface="Arial"/>
              <a:sym typeface="Arial"/>
            </a:endParaRPr>
          </a:p>
        </p:txBody>
      </p:sp>
      <p:graphicFrame>
        <p:nvGraphicFramePr>
          <p:cNvPr id="315" name="Shape 315"/>
          <p:cNvGraphicFramePr/>
          <p:nvPr/>
        </p:nvGraphicFramePr>
        <p:xfrm>
          <a:off y="3505200" x="1524000"/>
          <a:ext cy="3000000" cx="3000000"/>
        </p:xfrm>
        <a:graphic>
          <a:graphicData uri="http://schemas.openxmlformats.org/drawingml/2006/table">
            <a:tbl>
              <a:tblPr>
                <a:noFill/>
                <a:tableStyleId>{B5A34BDC-1BC6-482B-85C1-372FDBF3576A}</a:tableStyleId>
              </a:tblPr>
              <a:tblGrid>
                <a:gridCol w="838200"/>
                <a:gridCol w="838200"/>
                <a:gridCol w="838200"/>
                <a:gridCol w="838200"/>
                <a:gridCol w="838200"/>
                <a:gridCol w="838200"/>
                <a:gridCol w="838200"/>
                <a:gridCol w="838200"/>
              </a:tblGrid>
              <a:tr h="639750">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lnSpc>
                          <a:spcPct val="2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	1</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52705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tc>
              </a:tr>
              <a:tr h="530225">
                <a:tc>
                  <a:txBody>
                    <a:bodyPr>
                      <a:spAutoFit/>
                    </a:bodyPr>
                    <a:lstStyle/>
                    <a:p>
                      <a:pPr algn="ctr" rtl="0" lvl="0" marR="0" indent="0" marL="0">
                        <a:lnSpc>
                          <a:spcPct val="100000"/>
                        </a:lnSpc>
                        <a:spcBef>
                          <a:spcPts val="0"/>
                        </a:spcBef>
                        <a:spcAft>
                          <a:spcPts val="0"/>
                        </a:spcAft>
                        <a:buClr>
                          <a:srgbClr val="FF9F11"/>
                        </a:buClr>
                        <a:buSzPct val="25000"/>
                        <a:buFont typeface="Arial"/>
                        <a:buNone/>
                      </a:pPr>
                      <a:r>
                        <a:rPr strike="noStrike" u="none" b="1" cap="none" baseline="0" sz="2800" lang="en-US" i="0">
                          <a:solidFill>
                            <a:srgbClr val="FF9F11"/>
                          </a:solidFill>
                          <a:latin typeface="Arial"/>
                          <a:ea typeface="Arial"/>
                          <a:cs typeface="Arial"/>
                          <a:sym typeface="Arial"/>
                        </a:rPr>
                        <a:t>+</a:t>
                      </a:r>
                    </a:p>
                  </a:txBody>
                  <a:tcPr marR="0" marB="0" marT="0" marL="0">
                    <a:lnB w="28575" cap="flat">
                      <a:solidFill>
                        <a:srgbClr val="FF9F11"/>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28575" cap="flat">
                      <a:solidFill>
                        <a:srgbClr val="FF9F11"/>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B w="28575" cap="flat">
                      <a:solidFill>
                        <a:srgbClr val="FF9F11"/>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B w="28575" cap="flat">
                      <a:solidFill>
                        <a:srgbClr val="FF9F11"/>
                      </a:solidFill>
                      <a:prstDash val="solid"/>
                      <a:round/>
                      <a:headEnd w="med" len="med" type="none"/>
                      <a:tailEnd w="med" len="med" type="none"/>
                    </a:lnB>
                  </a:tcPr>
                </a:tc>
              </a:tr>
              <a:tr h="527050">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0</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T w="28575" cap="flat">
                      <a:solidFill>
                        <a:srgbClr val="FF9F11"/>
                      </a:solidFill>
                      <a:prstDash val="solid"/>
                      <a:round/>
                      <a:headEnd w="med" len="med" type="none"/>
                      <a:tailEnd w="med" len="med" type="none"/>
                    </a:lnT>
                  </a:tcPr>
                </a:tc>
                <a:tc>
                  <a:txBody>
                    <a:bodyPr>
                      <a:spAutoFit/>
                    </a:bodyPr>
                    <a:lstStyle/>
                    <a:p>
                      <a:pPr algn="ct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a:t>
                      </a:r>
                    </a:p>
                  </a:txBody>
                  <a:tcPr marR="0" marB="0" marT="0" marL="0">
                    <a:lnT w="28575" cap="flat">
                      <a:solidFill>
                        <a:srgbClr val="FF9F11"/>
                      </a:solidFill>
                      <a:prstDash val="solid"/>
                      <a:round/>
                      <a:headEnd w="med" len="med" type="none"/>
                      <a:tailEnd w="med" len="med" type="none"/>
                    </a:lnT>
                  </a:tcPr>
                </a:tc>
              </a:tr>
            </a:tbl>
          </a:graphicData>
        </a:graphic>
      </p:graphicFrame>
      <p:sp>
        <p:nvSpPr>
          <p:cNvPr id="316" name="Shape 316"/>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317" name="Shape 317"/>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1" name="Shape 321"/>
        <p:cNvGrpSpPr/>
        <p:nvPr/>
      </p:nvGrpSpPr>
      <p:grpSpPr>
        <a:xfrm>
          <a:off y="0" x="0"/>
          <a:ext cy="0" cx="0"/>
          <a:chOff y="0" x="0"/>
          <a:chExt cy="0" cx="0"/>
        </a:xfrm>
      </p:grpSpPr>
      <p:sp>
        <p:nvSpPr>
          <p:cNvPr id="322" name="Shape 322"/>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Binary Multiplication</a:t>
            </a:r>
          </a:p>
        </p:txBody>
      </p:sp>
      <p:sp>
        <p:nvSpPr>
          <p:cNvPr id="323" name="Shape 323"/>
          <p:cNvSpPr txBox="1"/>
          <p:nvPr>
            <p:ph idx="1" type="body"/>
          </p:nvPr>
        </p:nvSpPr>
        <p:spPr>
          <a:xfrm>
            <a:off y="1524000" x="914400"/>
            <a:ext cy="4800600" cx="7619999"/>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Boolean logic without performing arithmetic</a:t>
            </a:r>
          </a:p>
          <a:p>
            <a:pPr algn="l" rtl="0" lvl="1" marR="0" indent="-285750" marL="742950">
              <a:lnSpc>
                <a:spcPct val="100000"/>
              </a:lnSpc>
              <a:spcBef>
                <a:spcPts val="360"/>
              </a:spcBef>
              <a:spcAft>
                <a:spcPts val="0"/>
              </a:spcAft>
              <a:buClr>
                <a:srgbClr val="FF9F11"/>
              </a:buClr>
              <a:buSzPct val="100000"/>
              <a:buFont typeface="Arial"/>
              <a:buChar char="▪"/>
            </a:pPr>
            <a:r>
              <a:rPr strike="noStrike" u="none" b="0" cap="none" baseline="0" sz="1800" lang="en-US" i="1">
                <a:solidFill>
                  <a:srgbClr val="000080"/>
                </a:solidFill>
                <a:latin typeface="Arial"/>
                <a:ea typeface="Arial"/>
                <a:cs typeface="Arial"/>
                <a:sym typeface="Arial"/>
              </a:rPr>
              <a:t>AND (carry bit)</a:t>
            </a:r>
          </a:p>
          <a:p>
            <a:pPr algn="l" rtl="0" lvl="2" marR="0" indent="-228600" marL="1143000">
              <a:lnSpc>
                <a:spcPct val="10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Output is “1” if and only both inputs are a “1”</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1">
                <a:solidFill>
                  <a:srgbClr val="000080"/>
                </a:solidFill>
                <a:latin typeface="Arial"/>
                <a:ea typeface="Arial"/>
                <a:cs typeface="Arial"/>
                <a:sym typeface="Arial"/>
              </a:rPr>
              <a:t>Shift</a:t>
            </a:r>
          </a:p>
          <a:p>
            <a:pPr algn="l" rtl="0" lvl="2" marR="0" indent="-228600" marL="1143000">
              <a:lnSpc>
                <a:spcPct val="10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Shifting a number in any base </a:t>
            </a:r>
            <a:r>
              <a:rPr strike="noStrike" u="none" b="1" cap="none" baseline="0" sz="2000" lang="en-US" i="1">
                <a:solidFill>
                  <a:srgbClr val="FF9F11"/>
                </a:solidFill>
                <a:latin typeface="Arial"/>
                <a:ea typeface="Arial"/>
                <a:cs typeface="Arial"/>
                <a:sym typeface="Arial"/>
              </a:rPr>
              <a:t>left</a:t>
            </a:r>
            <a:r>
              <a:rPr strike="noStrike" u="none" b="0" cap="none" baseline="0" sz="2000" lang="en-US" i="0">
                <a:solidFill>
                  <a:schemeClr val="dk1"/>
                </a:solidFill>
                <a:latin typeface="Arial"/>
                <a:ea typeface="Arial"/>
                <a:cs typeface="Arial"/>
                <a:sym typeface="Arial"/>
              </a:rPr>
              <a:t> one digit </a:t>
            </a:r>
            <a:r>
              <a:rPr strike="noStrike" u="none" b="1" cap="none" baseline="0" sz="2000" lang="en-US" i="1">
                <a:solidFill>
                  <a:srgbClr val="FF9F11"/>
                </a:solidFill>
                <a:latin typeface="Arial"/>
                <a:ea typeface="Arial"/>
                <a:cs typeface="Arial"/>
                <a:sym typeface="Arial"/>
              </a:rPr>
              <a:t>multiplies</a:t>
            </a:r>
            <a:r>
              <a:rPr strike="noStrike" u="none" b="0" cap="none" baseline="0" sz="2000" lang="en-US" i="0">
                <a:solidFill>
                  <a:schemeClr val="dk1"/>
                </a:solidFill>
                <a:latin typeface="Arial"/>
                <a:ea typeface="Arial"/>
                <a:cs typeface="Arial"/>
                <a:sym typeface="Arial"/>
              </a:rPr>
              <a:t> its value by the base</a:t>
            </a:r>
          </a:p>
          <a:p>
            <a:pPr algn="l" rtl="0" lvl="2" marR="0" indent="-228600" marL="1143000">
              <a:lnSpc>
                <a:spcPct val="10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Shifting a number in any base </a:t>
            </a:r>
            <a:r>
              <a:rPr strike="noStrike" u="none" b="1" cap="none" baseline="0" sz="2000" lang="en-US" i="1">
                <a:solidFill>
                  <a:srgbClr val="FF9F11"/>
                </a:solidFill>
                <a:latin typeface="Arial"/>
                <a:ea typeface="Arial"/>
                <a:cs typeface="Arial"/>
                <a:sym typeface="Arial"/>
              </a:rPr>
              <a:t>right</a:t>
            </a:r>
            <a:r>
              <a:rPr strike="noStrike" u="none" b="0" cap="none" baseline="0" sz="2000" lang="en-US" i="0">
                <a:solidFill>
                  <a:schemeClr val="dk1"/>
                </a:solidFill>
                <a:latin typeface="Arial"/>
                <a:ea typeface="Arial"/>
                <a:cs typeface="Arial"/>
                <a:sym typeface="Arial"/>
              </a:rPr>
              <a:t> one digit </a:t>
            </a:r>
            <a:r>
              <a:rPr strike="noStrike" u="none" b="1" cap="none" baseline="0" sz="2000" lang="en-US" i="1">
                <a:solidFill>
                  <a:srgbClr val="FF9F11"/>
                </a:solidFill>
                <a:latin typeface="Arial"/>
                <a:ea typeface="Arial"/>
                <a:cs typeface="Arial"/>
                <a:sym typeface="Arial"/>
              </a:rPr>
              <a:t>divides</a:t>
            </a:r>
            <a:r>
              <a:rPr strike="noStrike" u="none" b="0" cap="none" baseline="0" sz="2000" lang="en-US" i="0">
                <a:solidFill>
                  <a:schemeClr val="dk1"/>
                </a:solidFill>
                <a:latin typeface="Arial"/>
                <a:ea typeface="Arial"/>
                <a:cs typeface="Arial"/>
                <a:sym typeface="Arial"/>
              </a:rPr>
              <a:t> its value by the base</a:t>
            </a:r>
          </a:p>
          <a:p>
            <a:pPr algn="l" rtl="0" lvl="2" marR="0" indent="-228600" marL="1143000">
              <a:lnSpc>
                <a:spcPct val="10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Examples:</a:t>
            </a:r>
          </a:p>
          <a:p>
            <a:pPr algn="l" rtl="0" lvl="3" marR="0" indent="-171450" marL="1600200">
              <a:lnSpc>
                <a:spcPct val="100000"/>
              </a:lnSpc>
              <a:spcBef>
                <a:spcPts val="360"/>
              </a:spcBef>
              <a:spcAft>
                <a:spcPts val="0"/>
              </a:spcAft>
              <a:buClr>
                <a:srgbClr val="FF9F11"/>
              </a:buClr>
              <a:buFont typeface="Arial"/>
              <a:buNone/>
            </a:pPr>
            <a:r>
              <a:t/>
            </a:r>
            <a:endParaRPr strike="noStrike" u="none" b="0" cap="none" baseline="0" sz="1800" i="0">
              <a:solidFill>
                <a:schemeClr val="dk1"/>
              </a:solidFill>
              <a:latin typeface="Arial"/>
              <a:ea typeface="Arial"/>
              <a:cs typeface="Arial"/>
              <a:sym typeface="Arial"/>
            </a:endParaRPr>
          </a:p>
          <a:p>
            <a:pPr algn="l" rtl="0" lvl="3" marR="0" indent="-171450" marL="1600200">
              <a:lnSpc>
                <a:spcPct val="100000"/>
              </a:lnSpc>
              <a:spcBef>
                <a:spcPts val="810"/>
              </a:spcBef>
              <a:spcAft>
                <a:spcPts val="0"/>
              </a:spcAft>
              <a:buClr>
                <a:srgbClr val="FF9F11"/>
              </a:buClr>
              <a:buFont typeface="Arial"/>
              <a:buNone/>
            </a:pPr>
            <a:r>
              <a:t/>
            </a:r>
            <a:endParaRPr strike="noStrike" u="none" b="0" cap="none" baseline="0" sz="1800" i="0">
              <a:solidFill>
                <a:schemeClr val="dk1"/>
              </a:solidFill>
              <a:latin typeface="Arial"/>
              <a:ea typeface="Arial"/>
              <a:cs typeface="Arial"/>
              <a:sym typeface="Arial"/>
            </a:endParaRPr>
          </a:p>
          <a:p>
            <a:pPr algn="l" rtl="0" lvl="0" marR="0" indent="-228600" marL="342900">
              <a:spcBef>
                <a:spcPts val="360"/>
              </a:spcBef>
              <a:spcAft>
                <a:spcPts val="0"/>
              </a:spcAft>
              <a:buClr>
                <a:srgbClr val="000080"/>
              </a:buClr>
              <a:buFont typeface="Arial"/>
              <a:buNone/>
            </a:pPr>
            <a:r>
              <a:t/>
            </a:r>
            <a:endParaRPr strike="noStrike" u="none" b="0" cap="none" baseline="0" sz="1800" i="0">
              <a:solidFill>
                <a:schemeClr val="dk1"/>
              </a:solidFill>
              <a:latin typeface="Arial"/>
              <a:ea typeface="Arial"/>
              <a:cs typeface="Arial"/>
              <a:sym typeface="Arial"/>
            </a:endParaRPr>
          </a:p>
        </p:txBody>
      </p:sp>
      <p:graphicFrame>
        <p:nvGraphicFramePr>
          <p:cNvPr id="324" name="Shape 324"/>
          <p:cNvGraphicFramePr/>
          <p:nvPr/>
        </p:nvGraphicFramePr>
        <p:xfrm>
          <a:off y="5486400" x="2209800"/>
          <a:ext cy="3000000" cx="3000000"/>
        </p:xfrm>
        <a:graphic>
          <a:graphicData uri="http://schemas.openxmlformats.org/drawingml/2006/table">
            <a:tbl>
              <a:tblPr>
                <a:noFill/>
                <a:tableStyleId>{95B0DF70-6918-411E-AB63-637DC89C642D}</a:tableStyleId>
              </a:tblPr>
              <a:tblGrid>
                <a:gridCol w="2674925"/>
                <a:gridCol w="2582850"/>
              </a:tblGrid>
              <a:tr h="457200">
                <a:tc>
                  <a:txBody>
                    <a:bodyPr>
                      <a:spAutoFit/>
                    </a:bodyPr>
                    <a:lstStyle/>
                    <a:p>
                      <a:pPr algn="l" rtl="0" lvl="0" marR="0" indent="0" marL="0">
                        <a:lnSpc>
                          <a:spcPct val="100000"/>
                        </a:lnSpc>
                        <a:spcBef>
                          <a:spcPts val="0"/>
                        </a:spcBef>
                        <a:spcAft>
                          <a:spcPts val="0"/>
                        </a:spcAft>
                        <a:buClr>
                          <a:srgbClr val="FF9F11"/>
                        </a:buClr>
                        <a:buSzPct val="50000"/>
                        <a:buFont typeface="Arial"/>
                        <a:buChar char="•"/>
                      </a:pPr>
                      <a:r>
                        <a:rPr strike="noStrike" u="none" b="0" cap="none" baseline="0" sz="1800" lang="en-US" i="0">
                          <a:solidFill>
                            <a:schemeClr val="dk1"/>
                          </a:solidFill>
                          <a:latin typeface="Arial"/>
                          <a:ea typeface="Arial"/>
                          <a:cs typeface="Arial"/>
                          <a:sym typeface="Arial"/>
                        </a:rPr>
                        <a:t> 10</a:t>
                      </a:r>
                      <a:r>
                        <a:rPr strike="noStrike" u="none" b="0" cap="none" baseline="-25000" sz="1800" lang="en-US" i="0">
                          <a:solidFill>
                            <a:schemeClr val="dk1"/>
                          </a:solidFill>
                          <a:latin typeface="Arial"/>
                          <a:ea typeface="Arial"/>
                          <a:cs typeface="Arial"/>
                          <a:sym typeface="Arial"/>
                        </a:rPr>
                        <a:t>10</a:t>
                      </a:r>
                      <a:r>
                        <a:rPr strike="noStrike" u="none" b="0" cap="none" baseline="0" sz="1800" lang="en-US" i="0">
                          <a:solidFill>
                            <a:schemeClr val="dk1"/>
                          </a:solidFill>
                          <a:latin typeface="Arial"/>
                          <a:ea typeface="Arial"/>
                          <a:cs typeface="Arial"/>
                          <a:sym typeface="Arial"/>
                        </a:rPr>
                        <a:t> shift </a:t>
                      </a:r>
                      <a:r>
                        <a:rPr strike="noStrike" u="none" b="1" cap="none" baseline="0" sz="1800" lang="en-US" i="1">
                          <a:solidFill>
                            <a:srgbClr val="FF9F11"/>
                          </a:solidFill>
                          <a:latin typeface="Arial"/>
                          <a:ea typeface="Arial"/>
                          <a:cs typeface="Arial"/>
                          <a:sym typeface="Arial"/>
                        </a:rPr>
                        <a:t>left</a:t>
                      </a:r>
                      <a:r>
                        <a:rPr strike="noStrike" u="none" b="0" cap="none" baseline="0" sz="1800" lang="en-US" i="0">
                          <a:solidFill>
                            <a:schemeClr val="dk1"/>
                          </a:solidFill>
                          <a:latin typeface="Arial"/>
                          <a:ea typeface="Arial"/>
                          <a:cs typeface="Arial"/>
                          <a:sym typeface="Arial"/>
                        </a:rPr>
                        <a:t> = 100</a:t>
                      </a:r>
                      <a:r>
                        <a:rPr strike="noStrike" u="none" b="0" cap="none" baseline="-25000" sz="1800" lang="en-US" i="0">
                          <a:solidFill>
                            <a:schemeClr val="dk1"/>
                          </a:solidFill>
                          <a:latin typeface="Arial"/>
                          <a:ea typeface="Arial"/>
                          <a:cs typeface="Arial"/>
                          <a:sym typeface="Arial"/>
                        </a:rPr>
                        <a:t>10</a:t>
                      </a:r>
                    </a:p>
                  </a:txBody>
                  <a:tcPr marR="0" marB="0" marT="0" marL="0"/>
                </a:tc>
                <a:tc>
                  <a:txBody>
                    <a:bodyPr>
                      <a:spAutoFit/>
                    </a:bodyPr>
                    <a:lstStyle/>
                    <a:p>
                      <a:pPr algn="l" rtl="0" lvl="0" marR="0" indent="0" marL="0">
                        <a:lnSpc>
                          <a:spcPct val="100000"/>
                        </a:lnSpc>
                        <a:spcBef>
                          <a:spcPts val="0"/>
                        </a:spcBef>
                        <a:spcAft>
                          <a:spcPts val="0"/>
                        </a:spcAft>
                        <a:buClr>
                          <a:srgbClr val="FF9F11"/>
                        </a:buClr>
                        <a:buSzPct val="50000"/>
                        <a:buFont typeface="Arial"/>
                        <a:buChar char="•"/>
                      </a:pPr>
                      <a:r>
                        <a:rPr strike="noStrike" u="none" b="0" cap="none" baseline="0" sz="1800" lang="en-US" i="0">
                          <a:solidFill>
                            <a:schemeClr val="dk1"/>
                          </a:solidFill>
                          <a:latin typeface="Arial"/>
                          <a:ea typeface="Arial"/>
                          <a:cs typeface="Arial"/>
                          <a:sym typeface="Arial"/>
                        </a:rPr>
                        <a:t> 10</a:t>
                      </a:r>
                      <a:r>
                        <a:rPr strike="noStrike" u="none" b="0" cap="none" baseline="-25000" sz="1800" lang="en-US" i="0">
                          <a:solidFill>
                            <a:schemeClr val="dk1"/>
                          </a:solidFill>
                          <a:latin typeface="Arial"/>
                          <a:ea typeface="Arial"/>
                          <a:cs typeface="Arial"/>
                          <a:sym typeface="Arial"/>
                        </a:rPr>
                        <a:t>10</a:t>
                      </a:r>
                      <a:r>
                        <a:rPr strike="noStrike" u="none" b="0" cap="none" baseline="0" sz="1800" lang="en-US" i="0">
                          <a:solidFill>
                            <a:schemeClr val="dk1"/>
                          </a:solidFill>
                          <a:latin typeface="Arial"/>
                          <a:ea typeface="Arial"/>
                          <a:cs typeface="Arial"/>
                          <a:sym typeface="Arial"/>
                        </a:rPr>
                        <a:t> shift </a:t>
                      </a:r>
                      <a:r>
                        <a:rPr strike="noStrike" u="none" b="1" cap="none" baseline="0" sz="1800" lang="en-US" i="1">
                          <a:solidFill>
                            <a:srgbClr val="FF9F11"/>
                          </a:solidFill>
                          <a:latin typeface="Arial"/>
                          <a:ea typeface="Arial"/>
                          <a:cs typeface="Arial"/>
                          <a:sym typeface="Arial"/>
                        </a:rPr>
                        <a:t>right</a:t>
                      </a:r>
                      <a:r>
                        <a:rPr strike="noStrike" u="none" b="0" cap="none" baseline="0" sz="1800" lang="en-US" i="0">
                          <a:solidFill>
                            <a:schemeClr val="dk1"/>
                          </a:solidFill>
                          <a:latin typeface="Arial"/>
                          <a:ea typeface="Arial"/>
                          <a:cs typeface="Arial"/>
                          <a:sym typeface="Arial"/>
                        </a:rPr>
                        <a:t> = 1</a:t>
                      </a:r>
                      <a:r>
                        <a:rPr strike="noStrike" u="none" b="0" cap="none" baseline="-25000" sz="1800" lang="en-US" i="0">
                          <a:solidFill>
                            <a:schemeClr val="dk1"/>
                          </a:solidFill>
                          <a:latin typeface="Arial"/>
                          <a:ea typeface="Arial"/>
                          <a:cs typeface="Arial"/>
                          <a:sym typeface="Arial"/>
                        </a:rPr>
                        <a:t>10</a:t>
                      </a:r>
                    </a:p>
                  </a:txBody>
                  <a:tcPr marR="0" marB="0" marT="0" marL="0">
                    <a:lnR w="12700" cap="flat">
                      <a:solidFill>
                        <a:schemeClr val="dk1"/>
                      </a:solidFill>
                      <a:prstDash val="solid"/>
                      <a:round/>
                      <a:headEnd w="med" len="med" type="none"/>
                      <a:tailEnd w="med" len="med" type="none"/>
                    </a:lnR>
                  </a:tcPr>
                </a:tc>
              </a:tr>
              <a:tr h="434975">
                <a:tc>
                  <a:txBody>
                    <a:bodyPr>
                      <a:spAutoFit/>
                    </a:bodyPr>
                    <a:lstStyle/>
                    <a:p>
                      <a:pPr algn="l" rtl="0" lvl="0" marR="0" indent="0" marL="0">
                        <a:lnSpc>
                          <a:spcPct val="100000"/>
                        </a:lnSpc>
                        <a:spcBef>
                          <a:spcPts val="0"/>
                        </a:spcBef>
                        <a:spcAft>
                          <a:spcPts val="0"/>
                        </a:spcAft>
                        <a:buClr>
                          <a:srgbClr val="FF9F11"/>
                        </a:buClr>
                        <a:buSzPct val="50000"/>
                        <a:buFont typeface="Arial"/>
                        <a:buChar char="•"/>
                      </a:pPr>
                      <a:r>
                        <a:rPr strike="noStrike" u="none" b="0" cap="none" baseline="0" sz="1800" lang="en-US" i="0">
                          <a:solidFill>
                            <a:schemeClr val="dk1"/>
                          </a:solidFill>
                          <a:latin typeface="Arial"/>
                          <a:ea typeface="Arial"/>
                          <a:cs typeface="Arial"/>
                          <a:sym typeface="Arial"/>
                        </a:rPr>
                        <a:t>  10</a:t>
                      </a:r>
                      <a:r>
                        <a:rPr strike="noStrike" u="none" b="0" cap="none" baseline="-25000" sz="1800" lang="en-US" i="0">
                          <a:solidFill>
                            <a:schemeClr val="dk1"/>
                          </a:solidFill>
                          <a:latin typeface="Arial"/>
                          <a:ea typeface="Arial"/>
                          <a:cs typeface="Arial"/>
                          <a:sym typeface="Arial"/>
                        </a:rPr>
                        <a:t>2</a:t>
                      </a:r>
                      <a:r>
                        <a:rPr strike="noStrike" u="none" b="0" cap="none" baseline="0" sz="1800" lang="en-US" i="0">
                          <a:solidFill>
                            <a:schemeClr val="dk1"/>
                          </a:solidFill>
                          <a:latin typeface="Arial"/>
                          <a:ea typeface="Arial"/>
                          <a:cs typeface="Arial"/>
                          <a:sym typeface="Arial"/>
                        </a:rPr>
                        <a:t> shift </a:t>
                      </a:r>
                      <a:r>
                        <a:rPr strike="noStrike" u="none" b="1" cap="none" baseline="0" sz="1800" lang="en-US" i="1">
                          <a:solidFill>
                            <a:srgbClr val="FF9F11"/>
                          </a:solidFill>
                          <a:latin typeface="Arial"/>
                          <a:ea typeface="Arial"/>
                          <a:cs typeface="Arial"/>
                          <a:sym typeface="Arial"/>
                        </a:rPr>
                        <a:t>left</a:t>
                      </a:r>
                      <a:r>
                        <a:rPr strike="noStrike" u="none" b="0" cap="none" baseline="0" sz="1800" lang="en-US" i="0">
                          <a:solidFill>
                            <a:schemeClr val="dk1"/>
                          </a:solidFill>
                          <a:latin typeface="Arial"/>
                          <a:ea typeface="Arial"/>
                          <a:cs typeface="Arial"/>
                          <a:sym typeface="Arial"/>
                        </a:rPr>
                        <a:t> = 100</a:t>
                      </a:r>
                      <a:r>
                        <a:rPr strike="noStrike" u="none" b="0" cap="none" baseline="-25000" sz="1800" lang="en-US" i="0">
                          <a:solidFill>
                            <a:schemeClr val="dk1"/>
                          </a:solidFill>
                          <a:latin typeface="Arial"/>
                          <a:ea typeface="Arial"/>
                          <a:cs typeface="Arial"/>
                          <a:sym typeface="Arial"/>
                        </a:rPr>
                        <a:t>2</a:t>
                      </a:r>
                    </a:p>
                  </a:txBody>
                  <a:tcPr marR="0" marB="0" marT="0" marL="0"/>
                </a:tc>
                <a:tc>
                  <a:txBody>
                    <a:bodyPr>
                      <a:spAutoFit/>
                    </a:bodyPr>
                    <a:lstStyle/>
                    <a:p>
                      <a:pPr algn="l" rtl="0" lvl="0" marR="0" indent="0" marL="0">
                        <a:lnSpc>
                          <a:spcPct val="100000"/>
                        </a:lnSpc>
                        <a:spcBef>
                          <a:spcPts val="0"/>
                        </a:spcBef>
                        <a:spcAft>
                          <a:spcPts val="0"/>
                        </a:spcAft>
                        <a:buClr>
                          <a:srgbClr val="FF9F11"/>
                        </a:buClr>
                        <a:buSzPct val="50000"/>
                        <a:buFont typeface="Arial"/>
                        <a:buChar char="•"/>
                      </a:pPr>
                      <a:r>
                        <a:rPr strike="noStrike" u="none" b="0" cap="none" baseline="0" sz="1800" lang="en-US" i="0">
                          <a:solidFill>
                            <a:schemeClr val="dk1"/>
                          </a:solidFill>
                          <a:latin typeface="Arial"/>
                          <a:ea typeface="Arial"/>
                          <a:cs typeface="Arial"/>
                          <a:sym typeface="Arial"/>
                        </a:rPr>
                        <a:t>  10</a:t>
                      </a:r>
                      <a:r>
                        <a:rPr strike="noStrike" u="none" b="0" cap="none" baseline="-25000" sz="1800" lang="en-US" i="0">
                          <a:solidFill>
                            <a:schemeClr val="dk1"/>
                          </a:solidFill>
                          <a:latin typeface="Arial"/>
                          <a:ea typeface="Arial"/>
                          <a:cs typeface="Arial"/>
                          <a:sym typeface="Arial"/>
                        </a:rPr>
                        <a:t>2</a:t>
                      </a:r>
                      <a:r>
                        <a:rPr strike="noStrike" u="none" b="0" cap="none" baseline="0" sz="1800" lang="en-US" i="0">
                          <a:solidFill>
                            <a:schemeClr val="dk1"/>
                          </a:solidFill>
                          <a:latin typeface="Arial"/>
                          <a:ea typeface="Arial"/>
                          <a:cs typeface="Arial"/>
                          <a:sym typeface="Arial"/>
                        </a:rPr>
                        <a:t> shift </a:t>
                      </a:r>
                      <a:r>
                        <a:rPr strike="noStrike" u="none" b="1" cap="none" baseline="0" sz="1800" lang="en-US" i="1">
                          <a:solidFill>
                            <a:srgbClr val="FF9F11"/>
                          </a:solidFill>
                          <a:latin typeface="Arial"/>
                          <a:ea typeface="Arial"/>
                          <a:cs typeface="Arial"/>
                          <a:sym typeface="Arial"/>
                        </a:rPr>
                        <a:t>right</a:t>
                      </a:r>
                      <a:r>
                        <a:rPr strike="noStrike" u="none" b="0" cap="none" baseline="0" sz="1800" lang="en-US" i="0">
                          <a:solidFill>
                            <a:schemeClr val="dk1"/>
                          </a:solidFill>
                          <a:latin typeface="Arial"/>
                          <a:ea typeface="Arial"/>
                          <a:cs typeface="Arial"/>
                          <a:sym typeface="Arial"/>
                        </a:rPr>
                        <a:t> = 1</a:t>
                      </a:r>
                      <a:r>
                        <a:rPr strike="noStrike" u="none" b="0" cap="none" baseline="-25000" sz="1800" lang="en-US" i="0">
                          <a:solidFill>
                            <a:schemeClr val="dk1"/>
                          </a:solidFill>
                          <a:latin typeface="Arial"/>
                          <a:ea typeface="Arial"/>
                          <a:cs typeface="Arial"/>
                          <a:sym typeface="Arial"/>
                        </a:rPr>
                        <a:t>2</a:t>
                      </a:r>
                    </a:p>
                  </a:txBody>
                  <a:tcPr marR="0" marB="0" marT="0" marL="0"/>
                </a:tc>
              </a:tr>
            </a:tbl>
          </a:graphicData>
        </a:graphic>
      </p:graphicFrame>
      <p:sp>
        <p:nvSpPr>
          <p:cNvPr id="325" name="Shape 325"/>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326" name="Shape 326"/>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0" name="Shape 330"/>
        <p:cNvGrpSpPr/>
        <p:nvPr/>
      </p:nvGrpSpPr>
      <p:grpSpPr>
        <a:xfrm>
          <a:off y="0" x="0"/>
          <a:ext cy="0" cx="0"/>
          <a:chOff y="0" x="0"/>
          <a:chExt cy="0" cx="0"/>
        </a:xfrm>
      </p:grpSpPr>
      <p:sp>
        <p:nvSpPr>
          <p:cNvPr id="331" name="Shape 331"/>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Binary Multiplication</a:t>
            </a:r>
          </a:p>
        </p:txBody>
      </p:sp>
      <p:graphicFrame>
        <p:nvGraphicFramePr>
          <p:cNvPr id="332" name="Shape 332"/>
          <p:cNvGraphicFramePr/>
          <p:nvPr/>
        </p:nvGraphicFramePr>
        <p:xfrm>
          <a:off y="1905000" x="914400"/>
          <a:ext cy="3000000" cx="3000000"/>
        </p:xfrm>
        <a:graphic>
          <a:graphicData uri="http://schemas.openxmlformats.org/drawingml/2006/table">
            <a:tbl>
              <a:tblPr>
                <a:noFill/>
                <a:tableStyleId>{1C5C26F8-4BBB-47A6-92A6-CBCAC0B53D69}</a:tableStyleId>
              </a:tblPr>
              <a:tblGrid>
                <a:gridCol w="374650"/>
                <a:gridCol w="373050"/>
                <a:gridCol w="373050"/>
                <a:gridCol w="373050"/>
                <a:gridCol w="334950"/>
                <a:gridCol w="412750"/>
                <a:gridCol w="374650"/>
                <a:gridCol w="5613400"/>
              </a:tblGrid>
              <a:tr h="45720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48100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28575" cap="flat">
                      <a:solidFill>
                        <a:srgbClr val="000080"/>
                      </a:solidFill>
                      <a:prstDash val="solid"/>
                      <a:round/>
                      <a:headEnd w="med" len="med" type="none"/>
                      <a:tailEnd w="med" len="med" type="none"/>
                    </a:lnB>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B w="28575" cap="flat">
                      <a:solidFill>
                        <a:srgbClr val="000080"/>
                      </a:solidFill>
                      <a:prstDash val="solid"/>
                      <a:round/>
                      <a:headEnd w="med" len="med" type="none"/>
                      <a:tailEnd w="med" len="med" type="none"/>
                    </a:lnB>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lnB w="28575" cap="flat">
                      <a:solidFill>
                        <a:srgbClr val="000080"/>
                      </a:solidFill>
                      <a:prstDash val="solid"/>
                      <a:round/>
                      <a:headEnd w="med" len="med" type="none"/>
                      <a:tailEnd w="med" len="med" type="none"/>
                    </a:lnB>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B w="28575"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48260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T w="28575" cap="flat">
                      <a:solidFill>
                        <a:srgbClr val="000080"/>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T w="28575" cap="flat">
                      <a:solidFill>
                        <a:srgbClr val="000080"/>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lnT w="28575" cap="flat">
                      <a:solidFill>
                        <a:srgbClr val="000080"/>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T w="28575" cap="flat">
                      <a:solidFill>
                        <a:srgbClr val="000080"/>
                      </a:solidFill>
                      <a:prstDash val="solid"/>
                      <a:round/>
                      <a:headEnd w="med" len="med" type="none"/>
                      <a:tailEnd w="med" len="med" type="none"/>
                    </a:lnT>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1’s place</a:t>
                      </a:r>
                    </a:p>
                  </a:txBody>
                  <a:tcPr marR="0" marB="0" marT="0" marL="0"/>
                </a:tc>
              </a:tr>
              <a:tr h="48260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2’s place</a:t>
                      </a:r>
                    </a:p>
                  </a:txBody>
                  <a:tcPr marR="0" marB="0" marT="0" marL="0"/>
                </a:tc>
              </a:tr>
              <a:tr h="484175">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28575" cap="flat">
                      <a:solidFill>
                        <a:srgbClr val="000080"/>
                      </a:solidFill>
                      <a:prstDash val="solid"/>
                      <a:round/>
                      <a:headEnd w="med" len="med" type="none"/>
                      <a:tailEnd w="med" len="med" type="none"/>
                    </a:lnB>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B w="28575" cap="flat">
                      <a:solidFill>
                        <a:srgbClr val="000080"/>
                      </a:solidFill>
                      <a:prstDash val="solid"/>
                      <a:round/>
                      <a:headEnd w="med" len="med" type="none"/>
                      <a:tailEnd w="med" len="med" type="none"/>
                    </a:lnB>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B w="28575" cap="flat">
                      <a:solidFill>
                        <a:srgbClr val="000080"/>
                      </a:solidFill>
                      <a:prstDash val="solid"/>
                      <a:round/>
                      <a:headEnd w="med" len="med" type="none"/>
                      <a:tailEnd w="med" len="med" type="none"/>
                    </a:lnB>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lnB w="28575" cap="flat">
                      <a:solidFill>
                        <a:srgbClr val="000080"/>
                      </a:solidFill>
                      <a:prstDash val="solid"/>
                      <a:round/>
                      <a:headEnd w="med" len="med" type="none"/>
                      <a:tailEnd w="med" len="med" type="none"/>
                    </a:lnB>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B w="28575"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28575"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28575"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4’s place (bits </a:t>
                      </a:r>
                      <a:r>
                        <a:rPr strike="noStrike" u="none" b="1" cap="none" baseline="0" sz="1600" lang="en-US" i="1">
                          <a:solidFill>
                            <a:srgbClr val="FF9F11"/>
                          </a:solidFill>
                          <a:latin typeface="Arial"/>
                          <a:ea typeface="Arial"/>
                          <a:cs typeface="Arial"/>
                          <a:sym typeface="Arial"/>
                        </a:rPr>
                        <a:t>shifted</a:t>
                      </a:r>
                      <a:r>
                        <a:rPr strike="noStrike" u="none" b="0" cap="none" baseline="0" sz="1600" lang="en-US" i="1">
                          <a:solidFill>
                            <a:schemeClr val="dk1"/>
                          </a:solidFill>
                          <a:latin typeface="Arial"/>
                          <a:ea typeface="Arial"/>
                          <a:cs typeface="Arial"/>
                          <a:sym typeface="Arial"/>
                        </a:rPr>
                        <a:t> </a:t>
                      </a:r>
                      <a:r>
                        <a:rPr strike="noStrike" u="none" b="0" cap="none" baseline="0" sz="1600" lang="en-US" i="0">
                          <a:solidFill>
                            <a:schemeClr val="dk1"/>
                          </a:solidFill>
                          <a:latin typeface="Arial"/>
                          <a:ea typeface="Arial"/>
                          <a:cs typeface="Arial"/>
                          <a:sym typeface="Arial"/>
                        </a:rPr>
                        <a:t>to line up with 4’s place of multiplier)</a:t>
                      </a:r>
                    </a:p>
                  </a:txBody>
                  <a:tcPr marR="0" marB="0" marT="0" marL="0"/>
                </a:tc>
              </a:tr>
              <a:tr h="481000">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T w="28575" cap="flat">
                      <a:solidFill>
                        <a:srgbClr val="000080"/>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lnT w="28575" cap="flat">
                      <a:solidFill>
                        <a:srgbClr val="000080"/>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lnT w="28575" cap="flat">
                      <a:solidFill>
                        <a:srgbClr val="000080"/>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lnT w="28575" cap="flat">
                      <a:solidFill>
                        <a:srgbClr val="000080"/>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lnT w="28575" cap="flat">
                      <a:solidFill>
                        <a:srgbClr val="000080"/>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a:t>
                      </a:r>
                    </a:p>
                  </a:txBody>
                  <a:tcPr marR="0" marB="0" marT="0" marL="0">
                    <a:lnT w="28575" cap="flat">
                      <a:solidFill>
                        <a:srgbClr val="000080"/>
                      </a:solidFill>
                      <a:prstDash val="solid"/>
                      <a:round/>
                      <a:headEnd w="med" len="med" type="none"/>
                      <a:tailEnd w="med" len="med" type="none"/>
                    </a:lnT>
                  </a:tcPr>
                </a:tc>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T w="28575" cap="flat">
                      <a:solidFill>
                        <a:srgbClr val="000080"/>
                      </a:solidFill>
                      <a:prstDash val="solid"/>
                      <a:round/>
                      <a:headEnd w="med" len="med" type="none"/>
                      <a:tailEnd w="med" len="med" type="none"/>
                    </a:lnT>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Result (</a:t>
                      </a:r>
                      <a:r>
                        <a:rPr strike="noStrike" u="none" b="1" cap="none" baseline="0" sz="1600" lang="en-US" i="1">
                          <a:solidFill>
                            <a:srgbClr val="FF9F11"/>
                          </a:solidFill>
                          <a:latin typeface="Arial"/>
                          <a:ea typeface="Arial"/>
                          <a:cs typeface="Arial"/>
                          <a:sym typeface="Arial"/>
                        </a:rPr>
                        <a:t>AND</a:t>
                      </a:r>
                      <a:r>
                        <a:rPr strike="noStrike" u="none" b="0" cap="none" baseline="0" sz="1600" lang="en-US" i="0">
                          <a:solidFill>
                            <a:schemeClr val="dk1"/>
                          </a:solidFill>
                          <a:latin typeface="Arial"/>
                          <a:ea typeface="Arial"/>
                          <a:cs typeface="Arial"/>
                          <a:sym typeface="Arial"/>
                        </a:rPr>
                        <a:t>)</a:t>
                      </a:r>
                    </a:p>
                  </a:txBody>
                  <a:tcPr marR="0" marB="0" marT="0" marL="0"/>
                </a:tc>
              </a:tr>
            </a:tbl>
          </a:graphicData>
        </a:graphic>
      </p:graphicFrame>
      <p:cxnSp>
        <p:nvCxnSpPr>
          <p:cNvPr id="333" name="Shape 333"/>
          <p:cNvCxnSpPr/>
          <p:nvPr/>
        </p:nvCxnSpPr>
        <p:spPr>
          <a:xfrm flipH="1">
            <a:off y="2133600" x="2590800"/>
            <a:ext cy="1676399" cx="685799"/>
          </a:xfrm>
          <a:prstGeom prst="straightConnector1">
            <a:avLst/>
          </a:prstGeom>
          <a:noFill/>
          <a:ln w="28575" cap="rnd">
            <a:solidFill>
              <a:srgbClr val="FF9F11"/>
            </a:solidFill>
            <a:prstDash val="solid"/>
            <a:miter/>
            <a:headEnd w="med" len="med" type="none"/>
            <a:tailEnd w="med" len="med" type="triangle"/>
          </a:ln>
        </p:spPr>
      </p:cxnSp>
      <p:sp>
        <p:nvSpPr>
          <p:cNvPr id="334" name="Shape 334"/>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335" name="Shape 335"/>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9" name="Shape 339"/>
        <p:cNvGrpSpPr/>
        <p:nvPr/>
      </p:nvGrpSpPr>
      <p:grpSpPr>
        <a:xfrm>
          <a:off y="0" x="0"/>
          <a:ext cy="0" cx="0"/>
          <a:chOff y="0" x="0"/>
          <a:chExt cy="0" cx="0"/>
        </a:xfrm>
      </p:grpSpPr>
      <p:sp>
        <p:nvSpPr>
          <p:cNvPr id="340" name="Shape 340"/>
          <p:cNvSpPr/>
          <p:nvPr/>
        </p:nvSpPr>
        <p:spPr>
          <a:xfrm rot="10800000">
            <a:off y="2209800" x="1143000"/>
            <a:ext cy="685799" cx="1066799"/>
          </a:xfrm>
          <a:prstGeom prst="rtTriangle">
            <a:avLst/>
          </a:prstGeom>
          <a:solidFill>
            <a:srgbClr val="FF9F11"/>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341" name="Shape 341"/>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Converting from Base 10</a:t>
            </a:r>
          </a:p>
        </p:txBody>
      </p:sp>
      <p:graphicFrame>
        <p:nvGraphicFramePr>
          <p:cNvPr id="342" name="Shape 342"/>
          <p:cNvGraphicFramePr/>
          <p:nvPr/>
        </p:nvGraphicFramePr>
        <p:xfrm>
          <a:off y="2209800" x="1143000"/>
          <a:ext cy="3000000" cx="3000000"/>
        </p:xfrm>
        <a:graphic>
          <a:graphicData uri="http://schemas.openxmlformats.org/drawingml/2006/table">
            <a:tbl>
              <a:tblPr>
                <a:noFill/>
                <a:tableStyleId>{FDF50F24-653E-41A5-8983-9FBDB2D5B532}</a:tableStyleId>
              </a:tblPr>
              <a:tblGrid>
                <a:gridCol w="1066800"/>
                <a:gridCol w="636575"/>
                <a:gridCol w="658800"/>
                <a:gridCol w="603250"/>
                <a:gridCol w="804850"/>
                <a:gridCol w="804850"/>
                <a:gridCol w="692150"/>
                <a:gridCol w="676275"/>
                <a:gridCol w="627050"/>
                <a:gridCol w="668325"/>
              </a:tblGrid>
              <a:tr h="628650">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    Power</a:t>
                      </a:r>
                    </a:p>
                    <a:p>
                      <a:pPr algn="l" rtl="0" lvl="0" marR="0" indent="0" marL="0">
                        <a:lnSpc>
                          <a:spcPct val="100000"/>
                        </a:lnSpc>
                        <a:spcBef>
                          <a:spcPts val="320"/>
                        </a:spcBef>
                        <a:spcAft>
                          <a:spcPts val="0"/>
                        </a:spcAft>
                        <a:buClr>
                          <a:srgbClr val="000080"/>
                        </a:buClr>
                        <a:buSzPct val="25000"/>
                        <a:buFont typeface="Arial"/>
                        <a:buNone/>
                      </a:pPr>
                      <a:r>
                        <a:rPr strike="noStrike" u="none" b="1" cap="none" baseline="0" sz="1600" lang="en-US" i="0">
                          <a:solidFill>
                            <a:srgbClr val="000080"/>
                          </a:solidFill>
                          <a:latin typeface="Arial"/>
                          <a:ea typeface="Arial"/>
                          <a:cs typeface="Arial"/>
                          <a:sym typeface="Arial"/>
                        </a:rPr>
                        <a:t>Base</a:t>
                      </a: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8</a:t>
                      </a:r>
                    </a:p>
                  </a:txBody>
                  <a:tcPr marR="0" marB="0" marT="0" anchorCtr="1" anchor="ctr"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7</a:t>
                      </a:r>
                    </a:p>
                  </a:txBody>
                  <a:tcPr marR="0" marB="0" marT="0" anchorCtr="1" anchor="ctr"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6</a:t>
                      </a:r>
                    </a:p>
                  </a:txBody>
                  <a:tcPr marR="0" marB="0" marT="0" anchorCtr="1" anchor="ctr"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5</a:t>
                      </a:r>
                    </a:p>
                  </a:txBody>
                  <a:tcPr marR="0" marB="0" marT="0" anchorCtr="1" anchor="ctr"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4</a:t>
                      </a:r>
                    </a:p>
                  </a:txBody>
                  <a:tcPr marR="0" marB="0" marT="0" anchorCtr="1" anchor="ctr"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3</a:t>
                      </a:r>
                    </a:p>
                  </a:txBody>
                  <a:tcPr marR="0" marB="0" marT="0" anchorCtr="1" anchor="ctr"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2</a:t>
                      </a:r>
                    </a:p>
                  </a:txBody>
                  <a:tcPr marR="0" marB="0" marT="0" anchorCtr="1" anchor="ctr"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1</a:t>
                      </a:r>
                    </a:p>
                  </a:txBody>
                  <a:tcPr marR="0" marB="0" marT="0" anchorCtr="1" anchor="ctr"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l" rtl="0" lvl="0" marR="0" indent="0" marL="0">
                        <a:lnSpc>
                          <a:spcPct val="100000"/>
                        </a:lnSpc>
                        <a:spcBef>
                          <a:spcPts val="0"/>
                        </a:spcBef>
                        <a:spcAft>
                          <a:spcPts val="0"/>
                        </a:spcAft>
                        <a:buClr>
                          <a:schemeClr val="lt1"/>
                        </a:buClr>
                        <a:buSzPct val="25000"/>
                        <a:buFont typeface="Arial"/>
                        <a:buNone/>
                      </a:pPr>
                      <a:r>
                        <a:rPr strike="noStrike" u="none" b="1" cap="none" baseline="0" sz="1600" lang="en-US" i="0">
                          <a:solidFill>
                            <a:schemeClr val="lt1"/>
                          </a:solidFill>
                          <a:latin typeface="Arial"/>
                          <a:ea typeface="Arial"/>
                          <a:cs typeface="Arial"/>
                          <a:sym typeface="Arial"/>
                        </a:rPr>
                        <a:t>0</a:t>
                      </a:r>
                    </a:p>
                  </a:txBody>
                  <a:tcPr marR="0" marB="0" marT="0" anchorCtr="1" anchor="ctr"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685800">
                <a:tc>
                  <a:txBody>
                    <a:bodyPr>
                      <a:spAutoFit/>
                    </a:bodyPr>
                    <a:lstStyle/>
                    <a:p>
                      <a:pPr algn="ctr" rtl="0" lvl="0" marR="0" indent="0" marL="0">
                        <a:lnSpc>
                          <a:spcPct val="200000"/>
                        </a:lnSpc>
                        <a:spcBef>
                          <a:spcPts val="0"/>
                        </a:spcBef>
                        <a:spcAft>
                          <a:spcPts val="0"/>
                        </a:spcAft>
                        <a:buClr>
                          <a:srgbClr val="000080"/>
                        </a:buClr>
                        <a:buSzPct val="25000"/>
                        <a:buFont typeface="Arial"/>
                        <a:buNone/>
                      </a:pPr>
                      <a:r>
                        <a:rPr strike="noStrike" u="none" b="1" cap="none" baseline="0" sz="16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256</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128</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64</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32</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16</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8</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76275">
                <a:tc>
                  <a:txBody>
                    <a:bodyPr>
                      <a:spAutoFit/>
                    </a:bodyPr>
                    <a:lstStyle/>
                    <a:p>
                      <a:pPr algn="ctr" rtl="0" lvl="0" marR="0" indent="0" marL="0">
                        <a:lnSpc>
                          <a:spcPct val="200000"/>
                        </a:lnSpc>
                        <a:spcBef>
                          <a:spcPts val="0"/>
                        </a:spcBef>
                        <a:spcAft>
                          <a:spcPts val="0"/>
                        </a:spcAft>
                        <a:buClr>
                          <a:srgbClr val="000080"/>
                        </a:buClr>
                        <a:buSzPct val="25000"/>
                        <a:buFont typeface="Arial"/>
                        <a:buNone/>
                      </a:pPr>
                      <a:r>
                        <a:rPr strike="noStrike" u="none" b="1" cap="none" baseline="0" sz="1600" lang="en-US" i="0">
                          <a:solidFill>
                            <a:srgbClr val="000080"/>
                          </a:solidFill>
                          <a:latin typeface="Arial"/>
                          <a:ea typeface="Arial"/>
                          <a:cs typeface="Arial"/>
                          <a:sym typeface="Arial"/>
                        </a:rPr>
                        <a:t>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32,768</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4,096</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512</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64</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8</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76275">
                <a:tc>
                  <a:txBody>
                    <a:bodyPr>
                      <a:spAutoFit/>
                    </a:bodyPr>
                    <a:lstStyle/>
                    <a:p>
                      <a:pPr algn="ctr" rtl="0" lvl="0" marR="0" indent="0" marL="0">
                        <a:lnSpc>
                          <a:spcPct val="200000"/>
                        </a:lnSpc>
                        <a:spcBef>
                          <a:spcPts val="0"/>
                        </a:spcBef>
                        <a:spcAft>
                          <a:spcPts val="0"/>
                        </a:spcAft>
                        <a:buClr>
                          <a:srgbClr val="000080"/>
                        </a:buClr>
                        <a:buSzPct val="25000"/>
                        <a:buFont typeface="Arial"/>
                        <a:buNone/>
                      </a:pPr>
                      <a:r>
                        <a:rPr strike="noStrike" u="none" b="1" cap="none" baseline="0" sz="1600" lang="en-US" i="0">
                          <a:solidFill>
                            <a:srgbClr val="000080"/>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65,536</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4,096</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256</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16</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600" lang="en-US" i="0">
                          <a:solidFill>
                            <a:schemeClr val="dk1"/>
                          </a:solidFill>
                          <a:latin typeface="Arial"/>
                          <a:ea typeface="Arial"/>
                          <a:cs typeface="Arial"/>
                          <a:sym typeface="Arial"/>
                        </a:rPr>
                        <a:t>1</a:t>
                      </a:r>
                    </a:p>
                  </a:txBody>
                  <a:tcPr marR="0" marB="0" marT="0" anchorCtr="1" anchor="ctr"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343" name="Shape 343"/>
          <p:cNvSpPr txBox="1"/>
          <p:nvPr>
            <p:ph idx="1" type="body"/>
          </p:nvPr>
        </p:nvSpPr>
        <p:spPr>
          <a:xfrm>
            <a:off y="1524000" x="914400"/>
            <a:ext cy="798512"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Powers Table</a:t>
            </a:r>
          </a:p>
        </p:txBody>
      </p:sp>
      <p:sp>
        <p:nvSpPr>
          <p:cNvPr id="344" name="Shape 344"/>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345" name="Shape 345"/>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9" name="Shape 349"/>
        <p:cNvGrpSpPr/>
        <p:nvPr/>
      </p:nvGrpSpPr>
      <p:grpSpPr>
        <a:xfrm>
          <a:off y="0" x="0"/>
          <a:ext cy="0" cx="0"/>
          <a:chOff y="0" x="0"/>
          <a:chExt cy="0" cx="0"/>
        </a:xfrm>
      </p:grpSpPr>
      <p:sp>
        <p:nvSpPr>
          <p:cNvPr id="350" name="Shape 350"/>
          <p:cNvSpPr/>
          <p:nvPr/>
        </p:nvSpPr>
        <p:spPr>
          <a:xfrm rot="10800000">
            <a:off y="2362200" x="1066799"/>
            <a:ext cy="685799" cx="1447800"/>
          </a:xfrm>
          <a:prstGeom prst="rtTriangle">
            <a:avLst/>
          </a:prstGeom>
          <a:solidFill>
            <a:srgbClr val="FF9F11"/>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351" name="Shape 351"/>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From Base 10</a:t>
            </a:r>
            <a:r>
              <a:rPr strike="noStrike" u="none" b="1" cap="none" baseline="-25000" sz="4400" lang="en-US" i="0">
                <a:solidFill>
                  <a:srgbClr val="000080"/>
                </a:solidFill>
                <a:latin typeface="Arial"/>
                <a:ea typeface="Arial"/>
                <a:cs typeface="Arial"/>
                <a:sym typeface="Arial"/>
              </a:rPr>
              <a:t> </a:t>
            </a:r>
            <a:r>
              <a:rPr strike="noStrike" u="none" b="1" cap="none" baseline="0" sz="4400" lang="en-US" i="0">
                <a:solidFill>
                  <a:srgbClr val="000080"/>
                </a:solidFill>
                <a:latin typeface="Arial"/>
                <a:ea typeface="Arial"/>
                <a:cs typeface="Arial"/>
                <a:sym typeface="Arial"/>
              </a:rPr>
              <a:t>to Base 2</a:t>
            </a:r>
          </a:p>
        </p:txBody>
      </p:sp>
      <p:graphicFrame>
        <p:nvGraphicFramePr>
          <p:cNvPr id="352" name="Shape 352"/>
          <p:cNvGraphicFramePr/>
          <p:nvPr/>
        </p:nvGraphicFramePr>
        <p:xfrm>
          <a:off y="1676400" x="1138237"/>
          <a:ext cy="3000000" cx="3000000"/>
        </p:xfrm>
        <a:graphic>
          <a:graphicData uri="http://schemas.openxmlformats.org/drawingml/2006/table">
            <a:tbl>
              <a:tblPr>
                <a:noFill/>
                <a:tableStyleId>{07864449-2ED8-4E0B-B629-570ED3572F62}</a:tableStyleId>
              </a:tblPr>
              <a:tblGrid>
                <a:gridCol w="1381125"/>
                <a:gridCol w="860425"/>
                <a:gridCol w="822325"/>
                <a:gridCol w="822325"/>
                <a:gridCol w="896925"/>
                <a:gridCol w="673100"/>
                <a:gridCol w="746125"/>
                <a:gridCol w="673100"/>
              </a:tblGrid>
              <a:tr h="685800">
                <a:tc gridSpan="8">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42</a:t>
                      </a:r>
                      <a:r>
                        <a:rPr strike="noStrike" u="none" b="0" cap="none" baseline="-25000" sz="2800" lang="en-US" i="0">
                          <a:solidFill>
                            <a:srgbClr val="FF9F11"/>
                          </a:solidFill>
                          <a:latin typeface="Arial"/>
                          <a:ea typeface="Arial"/>
                          <a:cs typeface="Arial"/>
                          <a:sym typeface="Arial"/>
                        </a:rPr>
                        <a:t>10 </a:t>
                      </a:r>
                      <a:r>
                        <a:rPr strike="noStrike" u="none" b="0" cap="none" baseline="0" sz="2800" lang="en-US" i="0">
                          <a:solidFill>
                            <a:srgbClr val="FF9F11"/>
                          </a:solidFill>
                          <a:latin typeface="Arial"/>
                          <a:ea typeface="Arial"/>
                          <a:cs typeface="Arial"/>
                          <a:sym typeface="Arial"/>
                        </a:rPr>
                        <a:t>= </a:t>
                      </a:r>
                      <a:r>
                        <a:rPr strike="noStrike" u="none" b="0" cap="none" baseline="0" sz="2800" lang="en-US" i="0">
                          <a:solidFill>
                            <a:srgbClr val="000080"/>
                          </a:solidFill>
                          <a:latin typeface="Arial"/>
                          <a:ea typeface="Arial"/>
                          <a:cs typeface="Arial"/>
                          <a:sym typeface="Arial"/>
                        </a:rPr>
                        <a:t>101010</a:t>
                      </a:r>
                      <a:r>
                        <a:rPr strike="noStrike" u="none" b="0" cap="none" baseline="-25000" sz="2800" lang="en-US" i="0">
                          <a:solidFill>
                            <a:srgbClr val="000080"/>
                          </a:solidFill>
                          <a:latin typeface="Arial"/>
                          <a:ea typeface="Arial"/>
                          <a:cs typeface="Arial"/>
                          <a:sym typeface="Arial"/>
                        </a:rPr>
                        <a:t>2</a:t>
                      </a:r>
                    </a:p>
                  </a:txBody>
                  <a:tcPr marR="0" marB="0" marT="0" marL="0">
                    <a:lnB w="19050" cap="flat">
                      <a:solidFill>
                        <a:srgbClr val="FF9F11"/>
                      </a:solidFill>
                      <a:prstDash val="solid"/>
                      <a:round/>
                      <a:headEnd w="med" len="med" type="none"/>
                      <a:tailEnd w="med" len="med" type="none"/>
                    </a:lnB>
                  </a:tcPr>
                </a:tc>
                <a:tc hMerge="1"/>
                <a:tc hMerge="1"/>
                <a:tc hMerge="1"/>
                <a:tc hMerge="1"/>
                <a:tc hMerge="1"/>
                <a:tc hMerge="1"/>
                <a:tc hMerge="1"/>
              </a:tr>
              <a:tr h="695325">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       </a:t>
                      </a:r>
                      <a:r>
                        <a:rPr strike="noStrike" u="none" b="1" cap="none" baseline="0" sz="1800" lang="en-US" i="0">
                          <a:solidFill>
                            <a:schemeClr val="lt1"/>
                          </a:solidFill>
                          <a:latin typeface="Arial"/>
                          <a:ea typeface="Arial"/>
                          <a:cs typeface="Arial"/>
                          <a:sym typeface="Arial"/>
                        </a:rPr>
                        <a:t>Power</a:t>
                      </a:r>
                    </a:p>
                    <a:p>
                      <a:pPr algn="l" rtl="0" lvl="0" marR="0" indent="0" marL="0">
                        <a:lnSpc>
                          <a:spcPct val="100000"/>
                        </a:lnSpc>
                        <a:spcBef>
                          <a:spcPts val="36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Base</a:t>
                      </a: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6</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5</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4</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3</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2</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1</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0</a:t>
                      </a:r>
                    </a:p>
                  </a:txBody>
                  <a:tcPr marR="0" marB="0" marT="0"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685800">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64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32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00075">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0" cap="none" baseline="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858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Integer</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42/32=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1752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Remainder</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grpSp>
        <p:nvGrpSpPr>
          <p:cNvPr id="353" name="Shape 353"/>
          <p:cNvGrpSpPr/>
          <p:nvPr/>
        </p:nvGrpSpPr>
        <p:grpSpPr>
          <a:xfrm>
            <a:off y="4343400" x="3886200"/>
            <a:ext cy="1128711" cx="1142999"/>
            <a:chOff y="4343400" x="3886200"/>
            <a:chExt cy="1128711" cx="1142999"/>
          </a:xfrm>
        </p:grpSpPr>
        <p:cxnSp>
          <p:nvCxnSpPr>
            <p:cNvPr id="354" name="Shape 354"/>
            <p:cNvCxnSpPr/>
            <p:nvPr/>
          </p:nvCxnSpPr>
          <p:spPr>
            <a:xfrm rot="10800000" flipH="1">
              <a:off y="4572000" x="3886200"/>
              <a:ext cy="533399" cx="381000"/>
            </a:xfrm>
            <a:prstGeom prst="straightConnector1">
              <a:avLst/>
            </a:prstGeom>
            <a:noFill/>
            <a:ln w="41275" cap="rnd">
              <a:solidFill>
                <a:srgbClr val="000080"/>
              </a:solidFill>
              <a:prstDash val="solid"/>
              <a:miter/>
              <a:headEnd w="med" len="med" type="none"/>
              <a:tailEnd w="med" len="med" type="triangle"/>
            </a:ln>
          </p:spPr>
        </p:cxnSp>
        <p:sp>
          <p:nvSpPr>
            <p:cNvPr id="355" name="Shape 355"/>
            <p:cNvSpPr txBox="1"/>
            <p:nvPr/>
          </p:nvSpPr>
          <p:spPr>
            <a:xfrm>
              <a:off y="4343400" x="4191000"/>
              <a:ext cy="641350" cx="8381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10/16 = 0</a:t>
              </a:r>
            </a:p>
          </p:txBody>
        </p:sp>
        <p:sp>
          <p:nvSpPr>
            <p:cNvPr id="356" name="Shape 356"/>
            <p:cNvSpPr txBox="1"/>
            <p:nvPr/>
          </p:nvSpPr>
          <p:spPr>
            <a:xfrm>
              <a:off y="5105400" x="4267200"/>
              <a:ext cy="366711" cx="5333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10</a:t>
              </a:r>
            </a:p>
          </p:txBody>
        </p:sp>
      </p:grpSp>
      <p:grpSp>
        <p:nvGrpSpPr>
          <p:cNvPr id="357" name="Shape 357"/>
          <p:cNvGrpSpPr/>
          <p:nvPr/>
        </p:nvGrpSpPr>
        <p:grpSpPr>
          <a:xfrm>
            <a:off y="4343400" x="4724400"/>
            <a:ext cy="1128711" cx="1142999"/>
            <a:chOff y="4343400" x="3886200"/>
            <a:chExt cy="1128711" cx="1142999"/>
          </a:xfrm>
        </p:grpSpPr>
        <p:cxnSp>
          <p:nvCxnSpPr>
            <p:cNvPr id="358" name="Shape 358"/>
            <p:cNvCxnSpPr/>
            <p:nvPr/>
          </p:nvCxnSpPr>
          <p:spPr>
            <a:xfrm rot="10800000" flipH="1">
              <a:off y="4572000" x="3886200"/>
              <a:ext cy="533399" cx="381000"/>
            </a:xfrm>
            <a:prstGeom prst="straightConnector1">
              <a:avLst/>
            </a:prstGeom>
            <a:noFill/>
            <a:ln w="41275" cap="rnd">
              <a:solidFill>
                <a:srgbClr val="000080"/>
              </a:solidFill>
              <a:prstDash val="solid"/>
              <a:miter/>
              <a:headEnd w="med" len="med" type="none"/>
              <a:tailEnd w="med" len="med" type="triangle"/>
            </a:ln>
          </p:spPr>
        </p:cxnSp>
        <p:sp>
          <p:nvSpPr>
            <p:cNvPr id="359" name="Shape 359"/>
            <p:cNvSpPr txBox="1"/>
            <p:nvPr/>
          </p:nvSpPr>
          <p:spPr>
            <a:xfrm>
              <a:off y="4343400" x="4191000"/>
              <a:ext cy="641350" cx="8381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10/8  = 1</a:t>
              </a:r>
            </a:p>
          </p:txBody>
        </p:sp>
        <p:sp>
          <p:nvSpPr>
            <p:cNvPr id="360" name="Shape 360"/>
            <p:cNvSpPr txBox="1"/>
            <p:nvPr/>
          </p:nvSpPr>
          <p:spPr>
            <a:xfrm>
              <a:off y="5105400" x="4267200"/>
              <a:ext cy="366711" cx="5333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2</a:t>
              </a:r>
            </a:p>
          </p:txBody>
        </p:sp>
      </p:grpSp>
      <p:grpSp>
        <p:nvGrpSpPr>
          <p:cNvPr id="361" name="Shape 361"/>
          <p:cNvGrpSpPr/>
          <p:nvPr/>
        </p:nvGrpSpPr>
        <p:grpSpPr>
          <a:xfrm>
            <a:off y="4343400" x="5638800"/>
            <a:ext cy="1128711" cx="1142999"/>
            <a:chOff y="4343400" x="3886200"/>
            <a:chExt cy="1128711" cx="1142999"/>
          </a:xfrm>
        </p:grpSpPr>
        <p:cxnSp>
          <p:nvCxnSpPr>
            <p:cNvPr id="362" name="Shape 362"/>
            <p:cNvCxnSpPr/>
            <p:nvPr/>
          </p:nvCxnSpPr>
          <p:spPr>
            <a:xfrm rot="10800000" flipH="1">
              <a:off y="4572000" x="3886200"/>
              <a:ext cy="533399" cx="381000"/>
            </a:xfrm>
            <a:prstGeom prst="straightConnector1">
              <a:avLst/>
            </a:prstGeom>
            <a:noFill/>
            <a:ln w="41275" cap="rnd">
              <a:solidFill>
                <a:srgbClr val="000080"/>
              </a:solidFill>
              <a:prstDash val="solid"/>
              <a:miter/>
              <a:headEnd w="med" len="med" type="none"/>
              <a:tailEnd w="med" len="med" type="triangle"/>
            </a:ln>
          </p:spPr>
        </p:cxnSp>
        <p:sp>
          <p:nvSpPr>
            <p:cNvPr id="363" name="Shape 363"/>
            <p:cNvSpPr txBox="1"/>
            <p:nvPr/>
          </p:nvSpPr>
          <p:spPr>
            <a:xfrm>
              <a:off y="4343400" x="4191000"/>
              <a:ext cy="641350" cx="8381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2/4    = 0</a:t>
              </a:r>
            </a:p>
          </p:txBody>
        </p:sp>
        <p:sp>
          <p:nvSpPr>
            <p:cNvPr id="364" name="Shape 364"/>
            <p:cNvSpPr txBox="1"/>
            <p:nvPr/>
          </p:nvSpPr>
          <p:spPr>
            <a:xfrm>
              <a:off y="5105400" x="4267200"/>
              <a:ext cy="366711" cx="5333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2</a:t>
              </a:r>
            </a:p>
          </p:txBody>
        </p:sp>
      </p:grpSp>
      <p:grpSp>
        <p:nvGrpSpPr>
          <p:cNvPr id="365" name="Shape 365"/>
          <p:cNvGrpSpPr/>
          <p:nvPr/>
        </p:nvGrpSpPr>
        <p:grpSpPr>
          <a:xfrm>
            <a:off y="4343400" x="6324600"/>
            <a:ext cy="1128711" cx="1142999"/>
            <a:chOff y="4343400" x="3886200"/>
            <a:chExt cy="1128711" cx="1142999"/>
          </a:xfrm>
        </p:grpSpPr>
        <p:cxnSp>
          <p:nvCxnSpPr>
            <p:cNvPr id="366" name="Shape 366"/>
            <p:cNvCxnSpPr/>
            <p:nvPr/>
          </p:nvCxnSpPr>
          <p:spPr>
            <a:xfrm rot="10800000" flipH="1">
              <a:off y="4572000" x="3886200"/>
              <a:ext cy="533399" cx="381000"/>
            </a:xfrm>
            <a:prstGeom prst="straightConnector1">
              <a:avLst/>
            </a:prstGeom>
            <a:noFill/>
            <a:ln w="41275" cap="rnd">
              <a:solidFill>
                <a:srgbClr val="000080"/>
              </a:solidFill>
              <a:prstDash val="solid"/>
              <a:miter/>
              <a:headEnd w="med" len="med" type="none"/>
              <a:tailEnd w="med" len="med" type="triangle"/>
            </a:ln>
          </p:spPr>
        </p:cxnSp>
        <p:sp>
          <p:nvSpPr>
            <p:cNvPr id="367" name="Shape 367"/>
            <p:cNvSpPr txBox="1"/>
            <p:nvPr/>
          </p:nvSpPr>
          <p:spPr>
            <a:xfrm>
              <a:off y="4343400" x="4191000"/>
              <a:ext cy="641350" cx="8381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2/2    = 1</a:t>
              </a:r>
            </a:p>
          </p:txBody>
        </p:sp>
        <p:sp>
          <p:nvSpPr>
            <p:cNvPr id="368" name="Shape 368"/>
            <p:cNvSpPr txBox="1"/>
            <p:nvPr/>
          </p:nvSpPr>
          <p:spPr>
            <a:xfrm>
              <a:off y="5105400" x="4267200"/>
              <a:ext cy="366711" cx="5333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0</a:t>
              </a:r>
            </a:p>
          </p:txBody>
        </p:sp>
      </p:grpSp>
      <p:grpSp>
        <p:nvGrpSpPr>
          <p:cNvPr id="369" name="Shape 369"/>
          <p:cNvGrpSpPr/>
          <p:nvPr/>
        </p:nvGrpSpPr>
        <p:grpSpPr>
          <a:xfrm>
            <a:off y="4343400" x="7010400"/>
            <a:ext cy="1128711" cx="1142999"/>
            <a:chOff y="4343400" x="3886200"/>
            <a:chExt cy="1128711" cx="1142999"/>
          </a:xfrm>
        </p:grpSpPr>
        <p:cxnSp>
          <p:nvCxnSpPr>
            <p:cNvPr id="370" name="Shape 370"/>
            <p:cNvCxnSpPr/>
            <p:nvPr/>
          </p:nvCxnSpPr>
          <p:spPr>
            <a:xfrm rot="10800000" flipH="1">
              <a:off y="4572000" x="3886200"/>
              <a:ext cy="533399" cx="381000"/>
            </a:xfrm>
            <a:prstGeom prst="straightConnector1">
              <a:avLst/>
            </a:prstGeom>
            <a:noFill/>
            <a:ln w="41275" cap="rnd">
              <a:solidFill>
                <a:srgbClr val="000080"/>
              </a:solidFill>
              <a:prstDash val="solid"/>
              <a:miter/>
              <a:headEnd w="med" len="med" type="none"/>
              <a:tailEnd w="med" len="med" type="triangle"/>
            </a:ln>
          </p:spPr>
        </p:cxnSp>
        <p:sp>
          <p:nvSpPr>
            <p:cNvPr id="371" name="Shape 371"/>
            <p:cNvSpPr txBox="1"/>
            <p:nvPr/>
          </p:nvSpPr>
          <p:spPr>
            <a:xfrm>
              <a:off y="4343400" x="4191000"/>
              <a:ext cy="641350" cx="8381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0/1    = 0</a:t>
              </a:r>
            </a:p>
          </p:txBody>
        </p:sp>
        <p:sp>
          <p:nvSpPr>
            <p:cNvPr id="372" name="Shape 372"/>
            <p:cNvSpPr txBox="1"/>
            <p:nvPr/>
          </p:nvSpPr>
          <p:spPr>
            <a:xfrm>
              <a:off y="5105400" x="4267200"/>
              <a:ext cy="366711" cx="5333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0</a:t>
              </a:r>
            </a:p>
          </p:txBody>
        </p:sp>
      </p:grpSp>
      <p:sp>
        <p:nvSpPr>
          <p:cNvPr id="373" name="Shape 373"/>
          <p:cNvSpPr txBox="1"/>
          <p:nvPr/>
        </p:nvSpPr>
        <p:spPr>
          <a:xfrm>
            <a:off y="5105400" x="3429000"/>
            <a:ext cy="366711" cx="4572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1800" lang="en-US" i="0">
                <a:solidFill>
                  <a:schemeClr val="dk1"/>
                </a:solidFill>
                <a:latin typeface="Arial"/>
                <a:ea typeface="Arial"/>
                <a:cs typeface="Arial"/>
                <a:sym typeface="Arial"/>
              </a:rPr>
              <a:t>10</a:t>
            </a:r>
          </a:p>
        </p:txBody>
      </p:sp>
      <p:sp>
        <p:nvSpPr>
          <p:cNvPr id="374" name="Shape 374"/>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375" name="Shape 375"/>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9" name="Shape 379"/>
        <p:cNvGrpSpPr/>
        <p:nvPr/>
      </p:nvGrpSpPr>
      <p:grpSpPr>
        <a:xfrm>
          <a:off y="0" x="0"/>
          <a:ext cy="0" cx="0"/>
          <a:chOff y="0" x="0"/>
          <a:chExt cy="0" cx="0"/>
        </a:xfrm>
      </p:grpSpPr>
      <p:sp>
        <p:nvSpPr>
          <p:cNvPr id="380" name="Shape 38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From Base 10</a:t>
            </a:r>
            <a:r>
              <a:rPr strike="noStrike" u="none" b="1" cap="none" baseline="-25000" sz="4400" lang="en-US" i="0">
                <a:solidFill>
                  <a:srgbClr val="000080"/>
                </a:solidFill>
                <a:latin typeface="Arial"/>
                <a:ea typeface="Arial"/>
                <a:cs typeface="Arial"/>
                <a:sym typeface="Arial"/>
              </a:rPr>
              <a:t> </a:t>
            </a:r>
            <a:r>
              <a:rPr strike="noStrike" u="none" b="1" cap="none" baseline="0" sz="4400" lang="en-US" i="0">
                <a:solidFill>
                  <a:srgbClr val="000080"/>
                </a:solidFill>
                <a:latin typeface="Arial"/>
                <a:ea typeface="Arial"/>
                <a:cs typeface="Arial"/>
                <a:sym typeface="Arial"/>
              </a:rPr>
              <a:t>to Base 2</a:t>
            </a:r>
          </a:p>
        </p:txBody>
      </p:sp>
      <p:graphicFrame>
        <p:nvGraphicFramePr>
          <p:cNvPr id="381" name="Shape 381"/>
          <p:cNvGraphicFramePr/>
          <p:nvPr/>
        </p:nvGraphicFramePr>
        <p:xfrm>
          <a:off y="1524000" x="1752600"/>
          <a:ext cy="3000000" cx="3000000"/>
        </p:xfrm>
        <a:graphic>
          <a:graphicData uri="http://schemas.openxmlformats.org/drawingml/2006/table">
            <a:tbl>
              <a:tblPr>
                <a:noFill/>
                <a:tableStyleId>{4A408828-28D2-4043-BB90-60F4E1ED6EFB}</a:tableStyleId>
              </a:tblPr>
              <a:tblGrid>
                <a:gridCol w="1600200"/>
                <a:gridCol w="701675"/>
                <a:gridCol w="4306875"/>
              </a:tblGrid>
              <a:tr h="517525">
                <a:tc>
                  <a:txBody>
                    <a:bodyPr>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1" cap="none" baseline="0" sz="2800" lang="en-US" i="0">
                          <a:solidFill>
                            <a:srgbClr val="FF9F11"/>
                          </a:solidFill>
                          <a:latin typeface="Arial"/>
                          <a:ea typeface="Arial"/>
                          <a:cs typeface="Arial"/>
                          <a:sym typeface="Arial"/>
                        </a:rPr>
                        <a:t>Base 10</a:t>
                      </a:r>
                    </a:p>
                  </a:txBody>
                  <a:tcPr marR="0" marB="0" marT="0" marL="0"/>
                </a:tc>
                <a:tc>
                  <a:txBody>
                    <a:bodyPr>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42</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320675">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550850">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2 )</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42</a:t>
                      </a:r>
                    </a:p>
                  </a:txBody>
                  <a:tcPr marR="0" marB="0" marT="0" marL="0">
                    <a:lnB w="12700"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a:t>
                      </a:r>
                      <a:r>
                        <a:rPr strike="noStrike" u="none" b="1" cap="none" baseline="0" sz="2800" lang="en-US" i="0">
                          <a:solidFill>
                            <a:srgbClr val="FF9F11"/>
                          </a:solidFill>
                          <a:latin typeface="Arial"/>
                          <a:ea typeface="Arial"/>
                          <a:cs typeface="Arial"/>
                          <a:sym typeface="Arial"/>
                        </a:rPr>
                        <a:t> 0</a:t>
                      </a:r>
                      <a:r>
                        <a:rPr strike="noStrike" u="none" b="0" cap="none" baseline="0" sz="2800" lang="en-US" i="0">
                          <a:solidFill>
                            <a:schemeClr val="dk2"/>
                          </a:solidFill>
                          <a:latin typeface="Arial"/>
                          <a:ea typeface="Arial"/>
                          <a:cs typeface="Arial"/>
                          <a:sym typeface="Arial"/>
                        </a:rPr>
                        <a:t> </a:t>
                      </a:r>
                      <a:r>
                        <a:rPr strike="noStrike" u="none" b="0" cap="none" baseline="0" sz="2800" lang="en-US" i="0">
                          <a:solidFill>
                            <a:schemeClr val="dk1"/>
                          </a:solidFill>
                          <a:latin typeface="Arial"/>
                          <a:ea typeface="Arial"/>
                          <a:cs typeface="Arial"/>
                          <a:sym typeface="Arial"/>
                        </a:rPr>
                        <a:t>  Least significant bit</a:t>
                      </a:r>
                    </a:p>
                  </a:txBody>
                  <a:tcPr marR="0" marB="0" marT="0" marL="0"/>
                </a:tc>
              </a:tr>
              <a:tr h="530225">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2 )</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21</a:t>
                      </a:r>
                    </a:p>
                  </a:txBody>
                  <a:tcPr marR="0" marB="0" marT="0" marL="0">
                    <a:lnT w="12700" cap="flat">
                      <a:solidFill>
                        <a:schemeClr val="dk1"/>
                      </a:solidFill>
                      <a:prstDash val="solid"/>
                      <a:round/>
                      <a:headEnd w="med" len="med" type="none"/>
                      <a:tailEnd w="med" len="med" type="none"/>
                    </a:lnT>
                    <a:lnB w="12700"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a:t>
                      </a:r>
                      <a:r>
                        <a:rPr strike="noStrike" u="none" b="1" cap="none" baseline="0" sz="2800" lang="en-US" i="0">
                          <a:solidFill>
                            <a:srgbClr val="FF9F11"/>
                          </a:solidFill>
                          <a:latin typeface="Arial"/>
                          <a:ea typeface="Arial"/>
                          <a:cs typeface="Arial"/>
                          <a:sym typeface="Arial"/>
                        </a:rPr>
                        <a:t>1</a:t>
                      </a:r>
                    </a:p>
                  </a:txBody>
                  <a:tcPr marR="0" marB="0" marT="0" marL="0"/>
                </a:tc>
              </a:tr>
              <a:tr h="609600">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2 )</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10</a:t>
                      </a:r>
                    </a:p>
                  </a:txBody>
                  <a:tcPr marR="0" marB="0" marT="0" marL="0">
                    <a:lnT w="12700" cap="flat">
                      <a:solidFill>
                        <a:schemeClr val="dk1"/>
                      </a:solidFill>
                      <a:prstDash val="solid"/>
                      <a:round/>
                      <a:headEnd w="med" len="med" type="none"/>
                      <a:tailEnd w="med" len="med" type="none"/>
                    </a:lnT>
                    <a:lnB w="12700"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a:t>
                      </a:r>
                      <a:r>
                        <a:rPr strike="noStrike" u="none" b="1" cap="none" baseline="0" sz="2800" lang="en-US" i="0">
                          <a:solidFill>
                            <a:srgbClr val="FF9F11"/>
                          </a:solidFill>
                          <a:latin typeface="Arial"/>
                          <a:ea typeface="Arial"/>
                          <a:cs typeface="Arial"/>
                          <a:sym typeface="Arial"/>
                        </a:rPr>
                        <a:t>0</a:t>
                      </a:r>
                    </a:p>
                  </a:txBody>
                  <a:tcPr marR="0" marB="0" marT="0" marL="0"/>
                </a:tc>
              </a:tr>
              <a:tr h="519100">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2 )</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5</a:t>
                      </a:r>
                    </a:p>
                  </a:txBody>
                  <a:tcPr marR="0" marB="0" marT="0" marL="0">
                    <a:lnT w="12700" cap="flat">
                      <a:solidFill>
                        <a:schemeClr val="dk1"/>
                      </a:solidFill>
                      <a:prstDash val="solid"/>
                      <a:round/>
                      <a:headEnd w="med" len="med" type="none"/>
                      <a:tailEnd w="med" len="med" type="none"/>
                    </a:lnT>
                    <a:lnB w="12700"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a:t>
                      </a:r>
                      <a:r>
                        <a:rPr strike="noStrike" u="none" b="1" cap="none" baseline="0" sz="2800" lang="en-US" i="0">
                          <a:solidFill>
                            <a:srgbClr val="FF9F11"/>
                          </a:solidFill>
                          <a:latin typeface="Arial"/>
                          <a:ea typeface="Arial"/>
                          <a:cs typeface="Arial"/>
                          <a:sym typeface="Arial"/>
                        </a:rPr>
                        <a:t>1</a:t>
                      </a:r>
                    </a:p>
                  </a:txBody>
                  <a:tcPr marR="0" marB="0" marT="0" marL="0"/>
                </a:tc>
              </a:tr>
              <a:tr h="517525">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2 )</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2</a:t>
                      </a:r>
                    </a:p>
                  </a:txBody>
                  <a:tcPr marR="0" marB="0" marT="0" marL="0">
                    <a:lnT w="12700" cap="flat">
                      <a:solidFill>
                        <a:schemeClr val="dk1"/>
                      </a:solidFill>
                      <a:prstDash val="solid"/>
                      <a:round/>
                      <a:headEnd w="med" len="med" type="none"/>
                      <a:tailEnd w="med" len="med" type="none"/>
                    </a:lnT>
                    <a:lnB w="12700"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a:t>
                      </a:r>
                      <a:r>
                        <a:rPr strike="noStrike" u="none" b="1" cap="none" baseline="0" sz="2800" lang="en-US" i="0">
                          <a:solidFill>
                            <a:srgbClr val="FF9F11"/>
                          </a:solidFill>
                          <a:latin typeface="Arial"/>
                          <a:ea typeface="Arial"/>
                          <a:cs typeface="Arial"/>
                          <a:sym typeface="Arial"/>
                        </a:rPr>
                        <a:t>0</a:t>
                      </a:r>
                    </a:p>
                  </a:txBody>
                  <a:tcPr marR="0" marB="0" marT="0" marL="0"/>
                </a:tc>
              </a:tr>
              <a:tr h="519100">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2 )</a:t>
                      </a:r>
                    </a:p>
                  </a:txBody>
                  <a:tcPr marR="0" marB="0" marT="0" marL="0"/>
                </a:tc>
                <a:tc>
                  <a:txBody>
                    <a:bodyPr>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1" cap="none" baseline="0" sz="2800" lang="en-US" i="0">
                          <a:solidFill>
                            <a:srgbClr val="FF9F11"/>
                          </a:solidFill>
                          <a:latin typeface="Arial"/>
                          <a:ea typeface="Arial"/>
                          <a:cs typeface="Arial"/>
                          <a:sym typeface="Arial"/>
                        </a:rPr>
                        <a:t>1</a:t>
                      </a:r>
                    </a:p>
                  </a:txBody>
                  <a:tcPr marR="0" marB="0" marT="0" marL="0">
                    <a:lnT w="12700" cap="flat">
                      <a:solidFill>
                        <a:schemeClr val="dk1"/>
                      </a:solidFill>
                      <a:prstDash val="solid"/>
                      <a:round/>
                      <a:headEnd w="med" len="med" type="none"/>
                      <a:tailEnd w="med" len="med" type="none"/>
                    </a:lnT>
                    <a:lnB w="12700"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Most significant bit</a:t>
                      </a:r>
                    </a:p>
                  </a:txBody>
                  <a:tcPr marR="0" marB="0" marT="0" marL="0"/>
                </a:tc>
              </a:tr>
              <a:tr h="517525">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Base 2</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T w="12700" cap="flat">
                      <a:solidFill>
                        <a:schemeClr val="dk1"/>
                      </a:solidFill>
                      <a:prstDash val="solid"/>
                      <a:round/>
                      <a:headEnd w="med" len="med" type="none"/>
                      <a:tailEnd w="med" len="med" type="none"/>
                    </a:lnT>
                  </a:tcPr>
                </a:tc>
                <a:tc>
                  <a:txBody>
                    <a:bodyPr>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101010</a:t>
                      </a:r>
                    </a:p>
                  </a:txBody>
                  <a:tcPr marR="0" marB="0" marT="0" marL="0"/>
                </a:tc>
              </a:tr>
            </a:tbl>
          </a:graphicData>
        </a:graphic>
      </p:graphicFrame>
      <p:grpSp>
        <p:nvGrpSpPr>
          <p:cNvPr id="382" name="Shape 382"/>
          <p:cNvGrpSpPr/>
          <p:nvPr/>
        </p:nvGrpSpPr>
        <p:grpSpPr>
          <a:xfrm>
            <a:off y="1676400" x="4495799"/>
            <a:ext cy="762000" cx="2209800"/>
            <a:chOff y="1676400" x="4495799"/>
            <a:chExt cy="762000" cx="2209800"/>
          </a:xfrm>
        </p:grpSpPr>
        <p:sp>
          <p:nvSpPr>
            <p:cNvPr id="383" name="Shape 383"/>
            <p:cNvSpPr txBox="1"/>
            <p:nvPr/>
          </p:nvSpPr>
          <p:spPr>
            <a:xfrm>
              <a:off y="1676400" x="4876800"/>
              <a:ext cy="457200" cx="18288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Remainder</a:t>
              </a:r>
            </a:p>
          </p:txBody>
        </p:sp>
        <p:cxnSp>
          <p:nvCxnSpPr>
            <p:cNvPr id="384" name="Shape 384"/>
            <p:cNvCxnSpPr/>
            <p:nvPr/>
          </p:nvCxnSpPr>
          <p:spPr>
            <a:xfrm flipH="1">
              <a:off y="2057400" x="4495799"/>
              <a:ext cy="381000" cx="457200"/>
            </a:xfrm>
            <a:prstGeom prst="straightConnector1">
              <a:avLst/>
            </a:prstGeom>
            <a:noFill/>
            <a:ln w="41275" cap="rnd">
              <a:solidFill>
                <a:srgbClr val="000080"/>
              </a:solidFill>
              <a:prstDash val="solid"/>
              <a:miter/>
              <a:headEnd w="med" len="med" type="none"/>
              <a:tailEnd w="med" len="med" type="triangle"/>
            </a:ln>
          </p:spPr>
        </p:cxnSp>
      </p:grpSp>
      <p:grpSp>
        <p:nvGrpSpPr>
          <p:cNvPr id="385" name="Shape 385"/>
          <p:cNvGrpSpPr/>
          <p:nvPr/>
        </p:nvGrpSpPr>
        <p:grpSpPr>
          <a:xfrm>
            <a:off y="2362200" x="609600"/>
            <a:ext cy="838200" cx="2895600"/>
            <a:chOff y="2362200" x="609600"/>
            <a:chExt cy="761999" cx="2743200"/>
          </a:xfrm>
        </p:grpSpPr>
        <p:sp>
          <p:nvSpPr>
            <p:cNvPr id="386" name="Shape 386"/>
            <p:cNvSpPr txBox="1"/>
            <p:nvPr/>
          </p:nvSpPr>
          <p:spPr>
            <a:xfrm>
              <a:off y="2362200" x="609600"/>
              <a:ext cy="415925" cx="16001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  Quotient</a:t>
              </a:r>
            </a:p>
          </p:txBody>
        </p:sp>
        <p:cxnSp>
          <p:nvCxnSpPr>
            <p:cNvPr id="387" name="Shape 387"/>
            <p:cNvCxnSpPr/>
            <p:nvPr/>
          </p:nvCxnSpPr>
          <p:spPr>
            <a:xfrm>
              <a:off y="2590800" x="2209800"/>
              <a:ext cy="533399" cx="1143000"/>
            </a:xfrm>
            <a:prstGeom prst="straightConnector1">
              <a:avLst/>
            </a:prstGeom>
            <a:noFill/>
            <a:ln w="41275" cap="rnd">
              <a:solidFill>
                <a:srgbClr val="000080"/>
              </a:solidFill>
              <a:prstDash val="solid"/>
              <a:miter/>
              <a:headEnd w="med" len="med" type="none"/>
              <a:tailEnd w="med" len="med" type="triangle"/>
            </a:ln>
          </p:spPr>
        </p:cxnSp>
      </p:grpSp>
      <p:sp>
        <p:nvSpPr>
          <p:cNvPr id="388" name="Shape 38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389" name="Shape 38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y="0" x="0"/>
          <a:ext cy="0" cx="0"/>
          <a:chOff y="0" x="0"/>
          <a:chExt cy="0" cx="0"/>
        </a:xfrm>
      </p:grpSpPr>
      <p:sp>
        <p:nvSpPr>
          <p:cNvPr id="95" name="Shape 95"/>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Counting and Arithmetic</a:t>
            </a:r>
          </a:p>
        </p:txBody>
      </p:sp>
      <p:sp>
        <p:nvSpPr>
          <p:cNvPr id="96" name="Shape 96"/>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8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Decimal or base 10 number system</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Origin: counting on the fingers</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“Digit” from the Latin word </a:t>
            </a:r>
            <a:r>
              <a:rPr strike="noStrike" u="none" b="0" cap="none" baseline="0" sz="2400" lang="en-US" i="1">
                <a:solidFill>
                  <a:schemeClr val="dk1"/>
                </a:solidFill>
                <a:latin typeface="Arial"/>
                <a:ea typeface="Arial"/>
                <a:cs typeface="Arial"/>
                <a:sym typeface="Arial"/>
              </a:rPr>
              <a:t>digitus</a:t>
            </a:r>
            <a:r>
              <a:rPr strike="noStrike" u="none" b="0" cap="none" baseline="0" sz="2400" lang="en-US" i="0">
                <a:solidFill>
                  <a:schemeClr val="dk1"/>
                </a:solidFill>
                <a:latin typeface="Arial"/>
                <a:ea typeface="Arial"/>
                <a:cs typeface="Arial"/>
                <a:sym typeface="Arial"/>
              </a:rPr>
              <a:t> meaning “finger”</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Base</a:t>
            </a:r>
            <a:r>
              <a:rPr strike="noStrike" u="none" b="0" cap="none" baseline="0" sz="2800" lang="en-US" i="0">
                <a:solidFill>
                  <a:schemeClr val="dk1"/>
                </a:solidFill>
                <a:latin typeface="Arial"/>
                <a:ea typeface="Arial"/>
                <a:cs typeface="Arial"/>
                <a:sym typeface="Arial"/>
              </a:rPr>
              <a:t>: the number of different digits including zero in the number system</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Example:  Base 10 has 10 digits, 0 through 9</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Binary </a:t>
            </a:r>
            <a:r>
              <a:rPr strike="noStrike" u="none" b="0" cap="none" baseline="0" sz="2800" lang="en-US" i="0">
                <a:solidFill>
                  <a:schemeClr val="dk1"/>
                </a:solidFill>
                <a:latin typeface="Arial"/>
                <a:ea typeface="Arial"/>
                <a:cs typeface="Arial"/>
                <a:sym typeface="Arial"/>
              </a:rPr>
              <a:t>or</a:t>
            </a:r>
            <a:r>
              <a:rPr strike="noStrike" u="none" b="0" cap="none" baseline="0" sz="2800" lang="en-US" i="1">
                <a:solidFill>
                  <a:srgbClr val="000080"/>
                </a:solidFill>
                <a:latin typeface="Arial"/>
                <a:ea typeface="Arial"/>
                <a:cs typeface="Arial"/>
                <a:sym typeface="Arial"/>
              </a:rPr>
              <a:t> base 2 </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Bit</a:t>
            </a:r>
            <a:r>
              <a:rPr strike="noStrike" u="none" b="0" cap="none" baseline="0" sz="2800" lang="en-US" i="0">
                <a:solidFill>
                  <a:schemeClr val="dk1"/>
                </a:solidFill>
                <a:latin typeface="Arial"/>
                <a:ea typeface="Arial"/>
                <a:cs typeface="Arial"/>
                <a:sym typeface="Arial"/>
              </a:rPr>
              <a:t> (binary digit):  2 digits, 0 and 1 </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Octal </a:t>
            </a:r>
            <a:r>
              <a:rPr strike="noStrike" u="none" b="0" cap="none" baseline="0" sz="2800" lang="en-US" i="0">
                <a:solidFill>
                  <a:schemeClr val="dk1"/>
                </a:solidFill>
                <a:latin typeface="Arial"/>
                <a:ea typeface="Arial"/>
                <a:cs typeface="Arial"/>
                <a:sym typeface="Arial"/>
              </a:rPr>
              <a:t>or</a:t>
            </a:r>
            <a:r>
              <a:rPr strike="noStrike" u="none" b="0" cap="none" baseline="0" sz="2800" lang="en-US" i="1">
                <a:solidFill>
                  <a:srgbClr val="000080"/>
                </a:solidFill>
                <a:latin typeface="Arial"/>
                <a:ea typeface="Arial"/>
                <a:cs typeface="Arial"/>
                <a:sym typeface="Arial"/>
              </a:rPr>
              <a:t> base 8: </a:t>
            </a:r>
            <a:r>
              <a:rPr strike="noStrike" u="none" b="0" cap="none" baseline="0" sz="2800" lang="en-US" i="0">
                <a:solidFill>
                  <a:schemeClr val="dk1"/>
                </a:solidFill>
                <a:latin typeface="Arial"/>
                <a:ea typeface="Arial"/>
                <a:cs typeface="Arial"/>
                <a:sym typeface="Arial"/>
              </a:rPr>
              <a:t>8 digits, 0 through 7</a:t>
            </a:r>
          </a:p>
          <a:p>
            <a:pPr algn="l" rtl="0" lvl="0" marR="0" indent="-342900" marL="342900">
              <a:lnSpc>
                <a:spcPct val="80000"/>
              </a:lnSpc>
              <a:spcBef>
                <a:spcPts val="560"/>
              </a:spcBef>
              <a:spcAft>
                <a:spcPts val="0"/>
              </a:spcAft>
              <a:buClr>
                <a:srgbClr val="000080"/>
              </a:buClr>
              <a:buSzPct val="100000"/>
              <a:buFont typeface="Arial"/>
              <a:buChar char="▪"/>
            </a:pPr>
            <a:r>
              <a:rPr strike="noStrike" u="none" b="0" cap="none" baseline="0" sz="2800" lang="en-US" i="1">
                <a:solidFill>
                  <a:srgbClr val="000080"/>
                </a:solidFill>
                <a:latin typeface="Arial"/>
                <a:ea typeface="Arial"/>
                <a:cs typeface="Arial"/>
                <a:sym typeface="Arial"/>
              </a:rPr>
              <a:t>Hexadecimal or base 16: </a:t>
            </a:r>
            <a:br>
              <a:rPr strike="noStrike" u="none" b="0" cap="none" baseline="0" sz="2800" lang="en-US" i="1">
                <a:solidFill>
                  <a:srgbClr val="000080"/>
                </a:solidFill>
                <a:latin typeface="Arial"/>
                <a:ea typeface="Arial"/>
                <a:cs typeface="Arial"/>
                <a:sym typeface="Arial"/>
              </a:rPr>
            </a:br>
            <a:r>
              <a:rPr strike="noStrike" u="none" b="0" cap="none" baseline="0" sz="2800" lang="en-US" i="1">
                <a:solidFill>
                  <a:srgbClr val="000080"/>
                </a:solidFill>
                <a:latin typeface="Arial"/>
                <a:ea typeface="Arial"/>
                <a:cs typeface="Arial"/>
                <a:sym typeface="Arial"/>
              </a:rPr>
              <a:t>	</a:t>
            </a:r>
            <a:r>
              <a:rPr strike="noStrike" u="none" b="0" cap="none" baseline="0" sz="2800" lang="en-US" i="0">
                <a:solidFill>
                  <a:schemeClr val="dk1"/>
                </a:solidFill>
                <a:latin typeface="Arial"/>
                <a:ea typeface="Arial"/>
                <a:cs typeface="Arial"/>
                <a:sym typeface="Arial"/>
              </a:rPr>
              <a:t>16 digits, 0 through F</a:t>
            </a:r>
          </a:p>
          <a:p>
            <a:pPr algn="l" rtl="0" lvl="1" marR="0" indent="-285750" marL="742950">
              <a:lnSpc>
                <a:spcPct val="8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Examples:  </a:t>
            </a:r>
            <a:r>
              <a:rPr strike="noStrike" u="none" b="1" cap="none" baseline="0" sz="2400" lang="en-US" i="0">
                <a:solidFill>
                  <a:srgbClr val="FF9F11"/>
                </a:solidFill>
                <a:latin typeface="Arial"/>
                <a:ea typeface="Arial"/>
                <a:cs typeface="Arial"/>
                <a:sym typeface="Arial"/>
              </a:rPr>
              <a:t>10</a:t>
            </a:r>
            <a:r>
              <a:rPr strike="noStrike" u="none" b="1" cap="none" baseline="-25000" sz="2400" lang="en-US" i="0">
                <a:solidFill>
                  <a:srgbClr val="FF9F11"/>
                </a:solidFill>
                <a:latin typeface="Arial"/>
                <a:ea typeface="Arial"/>
                <a:cs typeface="Arial"/>
                <a:sym typeface="Arial"/>
              </a:rPr>
              <a:t>1</a:t>
            </a:r>
            <a:r>
              <a:rPr strike="noStrike" u="none" b="0" cap="none" baseline="-25000" sz="2400" lang="en-US" i="0">
                <a:solidFill>
                  <a:srgbClr val="FF9F11"/>
                </a:solidFill>
                <a:latin typeface="Arial"/>
                <a:ea typeface="Arial"/>
                <a:cs typeface="Arial"/>
                <a:sym typeface="Arial"/>
              </a:rPr>
              <a:t>0</a:t>
            </a:r>
            <a:r>
              <a:rPr strike="noStrike" u="none" b="0" cap="none" baseline="0" sz="2400" lang="en-US" i="0">
                <a:solidFill>
                  <a:schemeClr val="dk1"/>
                </a:solidFill>
                <a:latin typeface="Arial"/>
                <a:ea typeface="Arial"/>
                <a:cs typeface="Arial"/>
                <a:sym typeface="Arial"/>
              </a:rPr>
              <a:t> = </a:t>
            </a:r>
            <a:r>
              <a:rPr strike="noStrike" u="none" b="1" cap="none" baseline="0" sz="2400" lang="en-US" i="0">
                <a:solidFill>
                  <a:srgbClr val="000080"/>
                </a:solidFill>
                <a:latin typeface="Arial"/>
                <a:ea typeface="Arial"/>
                <a:cs typeface="Arial"/>
                <a:sym typeface="Arial"/>
              </a:rPr>
              <a:t>A</a:t>
            </a:r>
            <a:r>
              <a:rPr strike="noStrike" u="none" b="1" cap="none" baseline="-25000" sz="2400" lang="en-US" i="0">
                <a:solidFill>
                  <a:srgbClr val="000080"/>
                </a:solidFill>
                <a:latin typeface="Arial"/>
                <a:ea typeface="Arial"/>
                <a:cs typeface="Arial"/>
                <a:sym typeface="Arial"/>
              </a:rPr>
              <a:t>16</a:t>
            </a:r>
            <a:r>
              <a:rPr strike="noStrike" u="none" b="0" cap="none" baseline="0" sz="2400" lang="en-US" i="0">
                <a:solidFill>
                  <a:schemeClr val="dk1"/>
                </a:solidFill>
                <a:latin typeface="Arial"/>
                <a:ea typeface="Arial"/>
                <a:cs typeface="Arial"/>
                <a:sym typeface="Arial"/>
              </a:rPr>
              <a:t>; </a:t>
            </a:r>
            <a:r>
              <a:rPr strike="noStrike" u="none" b="1" cap="none" baseline="0" sz="2400" lang="en-US" i="0">
                <a:solidFill>
                  <a:srgbClr val="FF9F11"/>
                </a:solidFill>
                <a:latin typeface="Arial"/>
                <a:ea typeface="Arial"/>
                <a:cs typeface="Arial"/>
                <a:sym typeface="Arial"/>
              </a:rPr>
              <a:t>11</a:t>
            </a:r>
            <a:r>
              <a:rPr strike="noStrike" u="none" b="1" cap="none" baseline="-25000" sz="2400" lang="en-US" i="0">
                <a:solidFill>
                  <a:srgbClr val="FF9F11"/>
                </a:solidFill>
                <a:latin typeface="Arial"/>
                <a:ea typeface="Arial"/>
                <a:cs typeface="Arial"/>
                <a:sym typeface="Arial"/>
              </a:rPr>
              <a:t>10</a:t>
            </a:r>
            <a:r>
              <a:rPr strike="noStrike" u="none" b="0" cap="none" baseline="0" sz="2400" lang="en-US" i="0">
                <a:solidFill>
                  <a:schemeClr val="dk1"/>
                </a:solidFill>
                <a:latin typeface="Arial"/>
                <a:ea typeface="Arial"/>
                <a:cs typeface="Arial"/>
                <a:sym typeface="Arial"/>
              </a:rPr>
              <a:t> = </a:t>
            </a:r>
            <a:r>
              <a:rPr strike="noStrike" u="none" b="1" cap="none" baseline="0" sz="2400" lang="en-US" i="0">
                <a:solidFill>
                  <a:srgbClr val="000080"/>
                </a:solidFill>
                <a:latin typeface="Arial"/>
                <a:ea typeface="Arial"/>
                <a:cs typeface="Arial"/>
                <a:sym typeface="Arial"/>
              </a:rPr>
              <a:t>B</a:t>
            </a:r>
            <a:r>
              <a:rPr strike="noStrike" u="none" b="1" cap="none" baseline="-25000" sz="2400" lang="en-US" i="0">
                <a:solidFill>
                  <a:srgbClr val="000080"/>
                </a:solidFill>
                <a:latin typeface="Arial"/>
                <a:ea typeface="Arial"/>
                <a:cs typeface="Arial"/>
                <a:sym typeface="Arial"/>
              </a:rPr>
              <a:t>16</a:t>
            </a:r>
          </a:p>
        </p:txBody>
      </p:sp>
      <p:sp>
        <p:nvSpPr>
          <p:cNvPr id="97" name="Shape 9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98" name="Shape 9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3" name="Shape 393"/>
        <p:cNvGrpSpPr/>
        <p:nvPr/>
      </p:nvGrpSpPr>
      <p:grpSpPr>
        <a:xfrm>
          <a:off y="0" x="0"/>
          <a:ext cy="0" cx="0"/>
          <a:chOff y="0" x="0"/>
          <a:chExt cy="0" cx="0"/>
        </a:xfrm>
      </p:grpSpPr>
      <p:sp>
        <p:nvSpPr>
          <p:cNvPr id="394" name="Shape 394"/>
          <p:cNvSpPr/>
          <p:nvPr/>
        </p:nvSpPr>
        <p:spPr>
          <a:xfrm rot="10800000">
            <a:off y="2209800" x="914399"/>
            <a:ext cy="685799" cx="1447800"/>
          </a:xfrm>
          <a:prstGeom prst="rtTriangle">
            <a:avLst/>
          </a:prstGeom>
          <a:solidFill>
            <a:srgbClr val="FF9F11"/>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395" name="Shape 395"/>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From Base 10</a:t>
            </a:r>
            <a:r>
              <a:rPr strike="noStrike" u="none" b="1" cap="none" baseline="-25000" sz="4400" lang="en-US" i="0">
                <a:solidFill>
                  <a:srgbClr val="000080"/>
                </a:solidFill>
                <a:latin typeface="Arial"/>
                <a:ea typeface="Arial"/>
                <a:cs typeface="Arial"/>
                <a:sym typeface="Arial"/>
              </a:rPr>
              <a:t> </a:t>
            </a:r>
            <a:r>
              <a:rPr strike="noStrike" u="none" b="1" cap="none" baseline="0" sz="4400" lang="en-US" i="0">
                <a:solidFill>
                  <a:srgbClr val="000080"/>
                </a:solidFill>
                <a:latin typeface="Arial"/>
                <a:ea typeface="Arial"/>
                <a:cs typeface="Arial"/>
                <a:sym typeface="Arial"/>
              </a:rPr>
              <a:t>to Base 16</a:t>
            </a:r>
          </a:p>
        </p:txBody>
      </p:sp>
      <p:graphicFrame>
        <p:nvGraphicFramePr>
          <p:cNvPr id="396" name="Shape 396"/>
          <p:cNvGraphicFramePr/>
          <p:nvPr/>
        </p:nvGraphicFramePr>
        <p:xfrm>
          <a:off y="1524000" x="914400"/>
          <a:ext cy="3000000" cx="3000000"/>
        </p:xfrm>
        <a:graphic>
          <a:graphicData uri="http://schemas.openxmlformats.org/drawingml/2006/table">
            <a:tbl>
              <a:tblPr>
                <a:noFill/>
                <a:tableStyleId>{81D169D7-7A00-49B2-9E1F-A8CA35E34A4E}</a:tableStyleId>
              </a:tblPr>
              <a:tblGrid>
                <a:gridCol w="1420800"/>
                <a:gridCol w="971550"/>
                <a:gridCol w="1719250"/>
                <a:gridCol w="1679575"/>
                <a:gridCol w="1235075"/>
                <a:gridCol w="822325"/>
              </a:tblGrid>
              <a:tr h="685800">
                <a:tc gridSpan="6">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2800" lang="en-US" i="0">
                          <a:solidFill>
                            <a:srgbClr val="FF9F11"/>
                          </a:solidFill>
                          <a:latin typeface="Arial"/>
                          <a:ea typeface="Arial"/>
                          <a:cs typeface="Arial"/>
                          <a:sym typeface="Arial"/>
                        </a:rPr>
                        <a:t>5,735</a:t>
                      </a:r>
                      <a:r>
                        <a:rPr strike="noStrike" u="none" b="1" cap="none" baseline="-25000" sz="2800" lang="en-US" i="0">
                          <a:solidFill>
                            <a:srgbClr val="FF9F11"/>
                          </a:solidFill>
                          <a:latin typeface="Arial"/>
                          <a:ea typeface="Arial"/>
                          <a:cs typeface="Arial"/>
                          <a:sym typeface="Arial"/>
                        </a:rPr>
                        <a:t>10</a:t>
                      </a:r>
                      <a:r>
                        <a:rPr strike="noStrike" u="none" b="1" cap="none" baseline="0" sz="2800" lang="en-US" i="0">
                          <a:solidFill>
                            <a:schemeClr val="dk1"/>
                          </a:solidFill>
                          <a:latin typeface="Arial"/>
                          <a:ea typeface="Arial"/>
                          <a:cs typeface="Arial"/>
                          <a:sym typeface="Arial"/>
                        </a:rPr>
                        <a:t> = </a:t>
                      </a:r>
                      <a:r>
                        <a:rPr strike="noStrike" u="none" b="1" cap="none" baseline="0" sz="2800" lang="en-US" i="0">
                          <a:solidFill>
                            <a:srgbClr val="000080"/>
                          </a:solidFill>
                          <a:latin typeface="Arial"/>
                          <a:ea typeface="Arial"/>
                          <a:cs typeface="Arial"/>
                          <a:sym typeface="Arial"/>
                        </a:rPr>
                        <a:t>1667</a:t>
                      </a:r>
                      <a:r>
                        <a:rPr strike="noStrike" u="none" b="1" cap="none" baseline="-25000" sz="2800" lang="en-US" i="0">
                          <a:solidFill>
                            <a:srgbClr val="000080"/>
                          </a:solidFill>
                          <a:latin typeface="Arial"/>
                          <a:ea typeface="Arial"/>
                          <a:cs typeface="Arial"/>
                          <a:sym typeface="Arial"/>
                        </a:rPr>
                        <a:t>16</a:t>
                      </a:r>
                    </a:p>
                  </a:txBody>
                  <a:tcPr marR="0" marB="0" marT="0" marL="0">
                    <a:lnL w="12700" cap="flat">
                      <a:solidFill>
                        <a:schemeClr val="lt1"/>
                      </a:solidFill>
                      <a:prstDash val="solid"/>
                      <a:round/>
                      <a:headEnd w="med" len="med" type="none"/>
                      <a:tailEnd w="med" len="med" type="none"/>
                    </a:lnL>
                    <a:lnR w="12700" cap="flat">
                      <a:solidFill>
                        <a:schemeClr val="lt1"/>
                      </a:solidFill>
                      <a:prstDash val="solid"/>
                      <a:round/>
                      <a:headEnd w="med" len="med" type="none"/>
                      <a:tailEnd w="med" len="med" type="none"/>
                    </a:lnR>
                    <a:lnT w="12700" cap="flat">
                      <a:solidFill>
                        <a:schemeClr val="lt1"/>
                      </a:solidFill>
                      <a:prstDash val="solid"/>
                      <a:round/>
                      <a:headEnd w="med" len="med" type="none"/>
                      <a:tailEnd w="med" len="med" type="none"/>
                    </a:lnT>
                    <a:lnB w="12700" cap="flat">
                      <a:solidFill>
                        <a:srgbClr val="FF9F11"/>
                      </a:solidFill>
                      <a:prstDash val="solid"/>
                      <a:round/>
                      <a:headEnd w="med" len="med" type="none"/>
                      <a:tailEnd w="med" len="med" type="none"/>
                    </a:lnB>
                  </a:tcPr>
                </a:tc>
                <a:tc hMerge="1"/>
                <a:tc hMerge="1"/>
                <a:tc hMerge="1"/>
                <a:tc hMerge="1"/>
                <a:tc hMerge="1"/>
              </a:tr>
              <a:tr h="738175">
                <a:tc>
                  <a:txBody>
                    <a:bodyPr>
                      <a:spAutoFit/>
                    </a:bodyPr>
                    <a:lstStyle/>
                    <a:p>
                      <a:pPr algn="r" rtl="0" lvl="0" marR="0" indent="0" marL="0">
                        <a:lnSpc>
                          <a:spcPct val="1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Power</a:t>
                      </a:r>
                    </a:p>
                    <a:p>
                      <a:pPr algn="l" rtl="0" lvl="0" marR="0" indent="0" marL="0">
                        <a:lnSpc>
                          <a:spcPct val="100000"/>
                        </a:lnSpc>
                        <a:spcBef>
                          <a:spcPts val="36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Base</a:t>
                      </a: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4</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3</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2</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1</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200000"/>
                        </a:lnSpc>
                        <a:spcBef>
                          <a:spcPts val="0"/>
                        </a:spcBef>
                        <a:spcAft>
                          <a:spcPts val="0"/>
                        </a:spcAft>
                        <a:buClr>
                          <a:schemeClr val="lt1"/>
                        </a:buClr>
                        <a:buSzPct val="25000"/>
                        <a:buFont typeface="Arial"/>
                        <a:buNone/>
                      </a:pPr>
                      <a:r>
                        <a:rPr strike="noStrike" u="none" b="1" cap="none" baseline="0" sz="1800" lang="en-US" i="0">
                          <a:solidFill>
                            <a:schemeClr val="lt1"/>
                          </a:solidFill>
                          <a:latin typeface="Arial"/>
                          <a:ea typeface="Arial"/>
                          <a:cs typeface="Arial"/>
                          <a:sym typeface="Arial"/>
                        </a:rPr>
                        <a:t>0</a:t>
                      </a:r>
                    </a:p>
                  </a:txBody>
                  <a:tcPr marR="0" marB="0" marT="0"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1270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736600">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65,536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4,096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256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49275">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20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2000" lang="en-US" i="0">
                          <a:solidFill>
                            <a:srgbClr val="000080"/>
                          </a:solidFill>
                          <a:latin typeface="Arial"/>
                          <a:ea typeface="Arial"/>
                          <a:cs typeface="Arial"/>
                          <a:sym typeface="Arial"/>
                        </a:rPr>
                        <a:t>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2000" lang="en-US" i="0">
                          <a:solidFill>
                            <a:srgbClr val="000080"/>
                          </a:solidFill>
                          <a:latin typeface="Arial"/>
                          <a:ea typeface="Arial"/>
                          <a:cs typeface="Arial"/>
                          <a:sym typeface="Arial"/>
                        </a:rPr>
                        <a:t>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2000" lang="en-US" i="0">
                          <a:solidFill>
                            <a:srgbClr val="000080"/>
                          </a:solidFill>
                          <a:latin typeface="Arial"/>
                          <a:ea typeface="Arial"/>
                          <a:cs typeface="Arial"/>
                          <a:sym typeface="Arial"/>
                        </a:rPr>
                        <a:t>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36600">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Integer</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5,735 /4,096 =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1,639 / 256 </a:t>
                      </a:r>
                      <a:br>
                        <a:rPr strike="noStrike" u="none" b="0" cap="none" baseline="0" sz="2000" lang="en-US" i="0">
                          <a:solidFill>
                            <a:schemeClr val="dk1"/>
                          </a:solidFill>
                          <a:latin typeface="Arial"/>
                          <a:ea typeface="Arial"/>
                          <a:cs typeface="Arial"/>
                          <a:sym typeface="Arial"/>
                        </a:rPr>
                      </a:br>
                      <a:r>
                        <a:rPr strike="noStrike" u="none" b="0" cap="none" baseline="0" sz="2000" lang="en-US" i="0">
                          <a:solidFill>
                            <a:schemeClr val="dk1"/>
                          </a:solidFill>
                          <a:latin typeface="Arial"/>
                          <a:ea typeface="Arial"/>
                          <a:cs typeface="Arial"/>
                          <a:sym typeface="Arial"/>
                        </a:rPr>
                        <a:t>= 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103 /16</a:t>
                      </a:r>
                      <a:br>
                        <a:rPr strike="noStrike" u="none" b="0" cap="none" baseline="0" sz="2000" lang="en-US" i="0">
                          <a:solidFill>
                            <a:schemeClr val="dk1"/>
                          </a:solidFill>
                          <a:latin typeface="Arial"/>
                          <a:ea typeface="Arial"/>
                          <a:cs typeface="Arial"/>
                          <a:sym typeface="Arial"/>
                        </a:rPr>
                      </a:br>
                      <a:r>
                        <a:rPr strike="noStrike" u="none" b="0" cap="none" baseline="0" sz="2000" lang="en-US" i="0">
                          <a:solidFill>
                            <a:schemeClr val="dk1"/>
                          </a:solidFill>
                          <a:latin typeface="Arial"/>
                          <a:ea typeface="Arial"/>
                          <a:cs typeface="Arial"/>
                          <a:sym typeface="Arial"/>
                        </a:rPr>
                        <a:t> = 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3817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Remainder</a:t>
                      </a:r>
                    </a:p>
                    <a:p>
                      <a:pPr algn="l" rtl="0" lvl="0" marR="0" indent="0" marL="0">
                        <a:spcBef>
                          <a:spcPts val="0"/>
                        </a:spcBef>
                        <a:buNone/>
                      </a:pPr>
                      <a:r>
                        <a:t/>
                      </a:r>
                      <a:endParaRPr strike="noStrike" u="none" b="1" cap="none" baseline="0" sz="1800" i="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5,735 - 4,096 = 1,639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1,639 –1,536 = 103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103 – 96 = 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397" name="Shape 397"/>
          <p:cNvSpPr txBox="1"/>
          <p:nvPr/>
        </p:nvSpPr>
        <p:spPr>
          <a:xfrm>
            <a:off y="1524000" x="990600"/>
            <a:ext cy="381000" cx="35052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398" name="Shape 39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399" name="Shape 39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3" name="Shape 403"/>
        <p:cNvGrpSpPr/>
        <p:nvPr/>
      </p:nvGrpSpPr>
      <p:grpSpPr>
        <a:xfrm>
          <a:off y="0" x="0"/>
          <a:ext cy="0" cx="0"/>
          <a:chOff y="0" x="0"/>
          <a:chExt cy="0" cx="0"/>
        </a:xfrm>
      </p:grpSpPr>
      <p:sp>
        <p:nvSpPr>
          <p:cNvPr id="404" name="Shape 404"/>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From Base 10</a:t>
            </a:r>
            <a:r>
              <a:rPr strike="noStrike" u="none" b="1" cap="none" baseline="-25000" sz="4400" lang="en-US" i="0">
                <a:solidFill>
                  <a:srgbClr val="000080"/>
                </a:solidFill>
                <a:latin typeface="Arial"/>
                <a:ea typeface="Arial"/>
                <a:cs typeface="Arial"/>
                <a:sym typeface="Arial"/>
              </a:rPr>
              <a:t> </a:t>
            </a:r>
            <a:r>
              <a:rPr strike="noStrike" u="none" b="1" cap="none" baseline="0" sz="4400" lang="en-US" i="0">
                <a:solidFill>
                  <a:srgbClr val="000080"/>
                </a:solidFill>
                <a:latin typeface="Arial"/>
                <a:ea typeface="Arial"/>
                <a:cs typeface="Arial"/>
                <a:sym typeface="Arial"/>
              </a:rPr>
              <a:t>to Base 16</a:t>
            </a:r>
          </a:p>
        </p:txBody>
      </p:sp>
      <p:graphicFrame>
        <p:nvGraphicFramePr>
          <p:cNvPr id="405" name="Shape 405"/>
          <p:cNvGraphicFramePr/>
          <p:nvPr/>
        </p:nvGraphicFramePr>
        <p:xfrm>
          <a:off y="1676400" x="1362075"/>
          <a:ext cy="3000000" cx="3000000"/>
        </p:xfrm>
        <a:graphic>
          <a:graphicData uri="http://schemas.openxmlformats.org/drawingml/2006/table">
            <a:tbl>
              <a:tblPr>
                <a:noFill/>
                <a:tableStyleId>{0D4DDDED-80A1-4915-A709-F6516F69507B}</a:tableStyleId>
              </a:tblPr>
              <a:tblGrid>
                <a:gridCol w="1644650"/>
                <a:gridCol w="1238250"/>
                <a:gridCol w="4217975"/>
              </a:tblGrid>
              <a:tr h="609600">
                <a:tc>
                  <a:txBody>
                    <a:bodyPr>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Base 10</a:t>
                      </a:r>
                    </a:p>
                  </a:txBody>
                  <a:tcPr marR="0" marB="0" marT="0" marL="0"/>
                </a:tc>
                <a:tc>
                  <a:txBody>
                    <a:bodyPr>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8,039</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731825">
                <a:tc>
                  <a:txBody>
                    <a:bodyPr>
                      <a:spAutoFit/>
                    </a:bodyPr>
                    <a:lstStyle/>
                    <a:p>
                      <a:pPr algn="r" rtl="0" lvl="0" marR="0" indent="0" marL="0">
                        <a:lnSpc>
                          <a:spcPct val="15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16 )</a:t>
                      </a:r>
                    </a:p>
                  </a:txBody>
                  <a:tcPr marR="0" marB="0" marT="0" marL="0"/>
                </a:tc>
                <a:tc>
                  <a:txBody>
                    <a:bodyPr>
                      <a:spAutoFit/>
                    </a:bodyPr>
                    <a:lstStyle/>
                    <a:p>
                      <a:pPr algn="r" rtl="0" lvl="0" marR="0" indent="0" marL="0">
                        <a:lnSpc>
                          <a:spcPct val="15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8,039</a:t>
                      </a:r>
                    </a:p>
                  </a:txBody>
                  <a:tcPr marR="0" marB="0" marT="0" marL="0">
                    <a:lnB w="12700" cap="flat">
                      <a:solidFill>
                        <a:schemeClr val="dk1"/>
                      </a:solidFill>
                      <a:prstDash val="solid"/>
                      <a:round/>
                      <a:headEnd w="med" len="med" type="none"/>
                      <a:tailEnd w="med" len="med" type="none"/>
                    </a:lnB>
                  </a:tcPr>
                </a:tc>
                <a:tc>
                  <a:txBody>
                    <a:bodyPr>
                      <a:spAutoFit/>
                    </a:bodyPr>
                    <a:lstStyle/>
                    <a:p>
                      <a:pPr algn="l" rtl="0" lvl="0" marR="0" indent="0" marL="0">
                        <a:lnSpc>
                          <a:spcPct val="15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( 7   Least significant bit</a:t>
                      </a:r>
                    </a:p>
                  </a:txBody>
                  <a:tcPr marR="0" marB="0" marT="0" marL="0"/>
                </a:tc>
              </a:tr>
              <a:tr h="517525">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16 )</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502</a:t>
                      </a:r>
                    </a:p>
                  </a:txBody>
                  <a:tcPr marR="0" marB="0" marT="0" marL="0">
                    <a:lnT w="12700" cap="flat">
                      <a:solidFill>
                        <a:schemeClr val="dk1"/>
                      </a:solidFill>
                      <a:prstDash val="solid"/>
                      <a:round/>
                      <a:headEnd w="med" len="med" type="none"/>
                      <a:tailEnd w="med" len="med" type="none"/>
                    </a:lnT>
                    <a:lnB w="12700"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( 6</a:t>
                      </a:r>
                    </a:p>
                  </a:txBody>
                  <a:tcPr marR="0" marB="0" marT="0" marL="0"/>
                </a:tc>
              </a:tr>
              <a:tr h="519100">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16 )</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31</a:t>
                      </a:r>
                    </a:p>
                  </a:txBody>
                  <a:tcPr marR="0" marB="0" marT="0" marL="0">
                    <a:lnT w="12700" cap="flat">
                      <a:solidFill>
                        <a:schemeClr val="dk1"/>
                      </a:solidFill>
                      <a:prstDash val="solid"/>
                      <a:round/>
                      <a:headEnd w="med" len="med" type="none"/>
                      <a:tailEnd w="med" len="med" type="none"/>
                    </a:lnT>
                    <a:lnB w="12700"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( 15</a:t>
                      </a:r>
                    </a:p>
                  </a:txBody>
                  <a:tcPr marR="0" marB="0" marT="0" marL="0"/>
                </a:tc>
              </a:tr>
              <a:tr h="517525">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16 )</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a:t>
                      </a:r>
                    </a:p>
                  </a:txBody>
                  <a:tcPr marR="0" marB="0" marT="0" marL="0">
                    <a:lnT w="12700" cap="flat">
                      <a:solidFill>
                        <a:schemeClr val="dk1"/>
                      </a:solidFill>
                      <a:prstDash val="solid"/>
                      <a:round/>
                      <a:headEnd w="med" len="med" type="none"/>
                      <a:tailEnd w="med" len="med" type="none"/>
                    </a:lnT>
                    <a:lnB w="12700" cap="flat">
                      <a:solidFill>
                        <a:schemeClr val="dk1"/>
                      </a:solidFill>
                      <a:prstDash val="solid"/>
                      <a:round/>
                      <a:headEnd w="med" len="med" type="none"/>
                      <a:tailEnd w="med" len="med" type="none"/>
                    </a:lnB>
                  </a:tcPr>
                </a:tc>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( 1   Most significant bit</a:t>
                      </a:r>
                    </a:p>
                  </a:txBody>
                  <a:tcPr marR="0" marB="0" marT="0" marL="0"/>
                </a:tc>
              </a:tr>
              <a:tr h="517525">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16 )</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a:t>
                      </a:r>
                    </a:p>
                  </a:txBody>
                  <a:tcPr marR="0" marB="0" marT="0" marL="0">
                    <a:lnT w="12700" cap="flat">
                      <a:solidFill>
                        <a:schemeClr val="dk1"/>
                      </a:solidFill>
                      <a:prstDash val="solid"/>
                      <a:round/>
                      <a:headEnd w="med" len="med" type="none"/>
                      <a:tailEnd w="med" len="med" type="none"/>
                    </a:lnT>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841375">
                <a:tc>
                  <a:txBody>
                    <a:bodyPr>
                      <a:spAutoFit/>
                    </a:bodyPr>
                    <a:lstStyle/>
                    <a:p>
                      <a:pPr algn="r" rtl="0" lvl="0" marR="0" indent="0" marL="0">
                        <a:lnSpc>
                          <a:spcPct val="150000"/>
                        </a:lnSpc>
                        <a:spcBef>
                          <a:spcPts val="0"/>
                        </a:spcBef>
                        <a:spcAft>
                          <a:spcPts val="0"/>
                        </a:spcAft>
                        <a:buClr>
                          <a:srgbClr val="000099"/>
                        </a:buClr>
                        <a:buSzPct val="25000"/>
                        <a:buFont typeface="Arial"/>
                        <a:buNone/>
                      </a:pPr>
                      <a:r>
                        <a:rPr strike="noStrike" u="none" b="0" cap="none" baseline="0" sz="2800" lang="en-US" i="0">
                          <a:solidFill>
                            <a:srgbClr val="000099"/>
                          </a:solidFill>
                          <a:latin typeface="Arial"/>
                          <a:ea typeface="Arial"/>
                          <a:cs typeface="Arial"/>
                          <a:sym typeface="Arial"/>
                        </a:rPr>
                        <a:t>Base 16</a:t>
                      </a:r>
                    </a:p>
                  </a:txBody>
                  <a:tcPr marR="0" marB="0" marT="0" marL="0"/>
                </a:tc>
                <a:tc>
                  <a:txBody>
                    <a:bodyPr>
                      <a:spAutoFit/>
                    </a:bodyPr>
                    <a:lstStyle/>
                    <a:p>
                      <a:pPr algn="r" rtl="0" lvl="0" marR="0" indent="0" marL="0">
                        <a:lnSpc>
                          <a:spcPct val="150000"/>
                        </a:lnSpc>
                        <a:spcBef>
                          <a:spcPts val="0"/>
                        </a:spcBef>
                        <a:spcAft>
                          <a:spcPts val="0"/>
                        </a:spcAft>
                        <a:buClr>
                          <a:srgbClr val="000099"/>
                        </a:buClr>
                        <a:buSzPct val="25000"/>
                        <a:buFont typeface="Arial"/>
                        <a:buNone/>
                      </a:pPr>
                      <a:r>
                        <a:rPr strike="noStrike" u="none" b="0" cap="none" baseline="0" sz="2800" lang="en-US" i="0">
                          <a:solidFill>
                            <a:srgbClr val="000099"/>
                          </a:solidFill>
                          <a:latin typeface="Arial"/>
                          <a:ea typeface="Arial"/>
                          <a:cs typeface="Arial"/>
                          <a:sym typeface="Arial"/>
                        </a:rPr>
                        <a:t>1F67</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bl>
          </a:graphicData>
        </a:graphic>
      </p:graphicFrame>
      <p:grpSp>
        <p:nvGrpSpPr>
          <p:cNvPr id="406" name="Shape 406"/>
          <p:cNvGrpSpPr/>
          <p:nvPr/>
        </p:nvGrpSpPr>
        <p:grpSpPr>
          <a:xfrm>
            <a:off y="2590800" x="609600"/>
            <a:ext cy="761999" cx="2743200"/>
            <a:chOff y="2362200" x="609600"/>
            <a:chExt cy="761999" cx="2743200"/>
          </a:xfrm>
        </p:grpSpPr>
        <p:sp>
          <p:nvSpPr>
            <p:cNvPr id="407" name="Shape 407"/>
            <p:cNvSpPr txBox="1"/>
            <p:nvPr/>
          </p:nvSpPr>
          <p:spPr>
            <a:xfrm>
              <a:off y="2362200" x="609600"/>
              <a:ext cy="457200" cx="16001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  Quotient</a:t>
              </a:r>
            </a:p>
          </p:txBody>
        </p:sp>
        <p:cxnSp>
          <p:nvCxnSpPr>
            <p:cNvPr id="408" name="Shape 408"/>
            <p:cNvCxnSpPr/>
            <p:nvPr/>
          </p:nvCxnSpPr>
          <p:spPr>
            <a:xfrm>
              <a:off y="2590800" x="2209800"/>
              <a:ext cy="533399" cx="1143000"/>
            </a:xfrm>
            <a:prstGeom prst="straightConnector1">
              <a:avLst/>
            </a:prstGeom>
            <a:noFill/>
            <a:ln w="41275" cap="rnd">
              <a:solidFill>
                <a:srgbClr val="000080"/>
              </a:solidFill>
              <a:prstDash val="solid"/>
              <a:miter/>
              <a:headEnd w="med" len="med" type="none"/>
              <a:tailEnd w="med" len="med" type="triangle"/>
            </a:ln>
          </p:spPr>
        </p:cxnSp>
      </p:grpSp>
      <p:grpSp>
        <p:nvGrpSpPr>
          <p:cNvPr id="409" name="Shape 409"/>
          <p:cNvGrpSpPr/>
          <p:nvPr/>
        </p:nvGrpSpPr>
        <p:grpSpPr>
          <a:xfrm>
            <a:off y="1676400" x="4800599"/>
            <a:ext cy="762000" cx="2209800"/>
            <a:chOff y="1676400" x="4495799"/>
            <a:chExt cy="762000" cx="2209800"/>
          </a:xfrm>
        </p:grpSpPr>
        <p:sp>
          <p:nvSpPr>
            <p:cNvPr id="410" name="Shape 410"/>
            <p:cNvSpPr txBox="1"/>
            <p:nvPr/>
          </p:nvSpPr>
          <p:spPr>
            <a:xfrm>
              <a:off y="1676400" x="4876800"/>
              <a:ext cy="457200" cx="18288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Tahoma"/>
                <a:buNone/>
              </a:pPr>
              <a:r>
                <a:rPr strike="noStrike" u="none" b="0" cap="none" baseline="0" sz="2400" lang="en-US" i="0">
                  <a:solidFill>
                    <a:srgbClr val="000080"/>
                  </a:solidFill>
                  <a:latin typeface="Tahoma"/>
                  <a:ea typeface="Tahoma"/>
                  <a:cs typeface="Tahoma"/>
                  <a:sym typeface="Tahoma"/>
                </a:rPr>
                <a:t>Remainder</a:t>
              </a:r>
            </a:p>
          </p:txBody>
        </p:sp>
        <p:cxnSp>
          <p:nvCxnSpPr>
            <p:cNvPr id="411" name="Shape 411"/>
            <p:cNvCxnSpPr/>
            <p:nvPr/>
          </p:nvCxnSpPr>
          <p:spPr>
            <a:xfrm flipH="1">
              <a:off y="2057400" x="4495799"/>
              <a:ext cy="381000" cx="457200"/>
            </a:xfrm>
            <a:prstGeom prst="straightConnector1">
              <a:avLst/>
            </a:prstGeom>
            <a:noFill/>
            <a:ln w="41275" cap="rnd">
              <a:solidFill>
                <a:srgbClr val="000080"/>
              </a:solidFill>
              <a:prstDash val="solid"/>
              <a:miter/>
              <a:headEnd w="med" len="med" type="none"/>
              <a:tailEnd w="med" len="med" type="triangle"/>
            </a:ln>
          </p:spPr>
        </p:cxnSp>
      </p:grpSp>
      <p:sp>
        <p:nvSpPr>
          <p:cNvPr id="412" name="Shape 41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13" name="Shape 41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7" name="Shape 417"/>
        <p:cNvGrpSpPr/>
        <p:nvPr/>
      </p:nvGrpSpPr>
      <p:grpSpPr>
        <a:xfrm>
          <a:off y="0" x="0"/>
          <a:ext cy="0" cx="0"/>
          <a:chOff y="0" x="0"/>
          <a:chExt cy="0" cx="0"/>
        </a:xfrm>
      </p:grpSpPr>
      <p:sp>
        <p:nvSpPr>
          <p:cNvPr id="418" name="Shape 418"/>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From Base 8</a:t>
            </a:r>
            <a:r>
              <a:rPr strike="noStrike" u="none" b="1" cap="none" baseline="-25000" sz="4400" lang="en-US" i="0">
                <a:solidFill>
                  <a:srgbClr val="000080"/>
                </a:solidFill>
                <a:latin typeface="Arial"/>
                <a:ea typeface="Arial"/>
                <a:cs typeface="Arial"/>
                <a:sym typeface="Arial"/>
              </a:rPr>
              <a:t> </a:t>
            </a:r>
            <a:r>
              <a:rPr strike="noStrike" u="none" b="1" cap="none" baseline="0" sz="4400" lang="en-US" i="0">
                <a:solidFill>
                  <a:srgbClr val="000080"/>
                </a:solidFill>
                <a:latin typeface="Arial"/>
                <a:ea typeface="Arial"/>
                <a:cs typeface="Arial"/>
                <a:sym typeface="Arial"/>
              </a:rPr>
              <a:t>to Base 10</a:t>
            </a:r>
          </a:p>
        </p:txBody>
      </p:sp>
      <p:graphicFrame>
        <p:nvGraphicFramePr>
          <p:cNvPr id="419" name="Shape 419"/>
          <p:cNvGraphicFramePr/>
          <p:nvPr/>
        </p:nvGraphicFramePr>
        <p:xfrm>
          <a:off y="1600200" x="1219200"/>
          <a:ext cy="3000000" cx="3000000"/>
        </p:xfrm>
        <a:graphic>
          <a:graphicData uri="http://schemas.openxmlformats.org/drawingml/2006/table">
            <a:tbl>
              <a:tblPr>
                <a:noFill/>
                <a:tableStyleId>{707597E5-B326-40EB-8283-1D46961B6E6E}</a:tableStyleId>
              </a:tblPr>
              <a:tblGrid>
                <a:gridCol w="1219200"/>
                <a:gridCol w="1484300"/>
                <a:gridCol w="1295400"/>
                <a:gridCol w="1258875"/>
                <a:gridCol w="1331900"/>
              </a:tblGrid>
              <a:tr h="609600">
                <a:tc>
                  <a:txBody>
                    <a:bodyPr>
                      <a:spAutoFit/>
                    </a:bodyPr>
                    <a:lstStyle/>
                    <a:p>
                      <a:pPr algn="l" rtl="0" lvl="0" marR="0" indent="0" marL="0">
                        <a:lnSpc>
                          <a:spcPct val="100000"/>
                        </a:lnSpc>
                        <a:spcBef>
                          <a:spcPts val="0"/>
                        </a:spcBef>
                        <a:spcAft>
                          <a:spcPts val="0"/>
                        </a:spcAft>
                        <a:buClr>
                          <a:srgbClr val="000099"/>
                        </a:buClr>
                        <a:buSzPct val="25000"/>
                        <a:buFont typeface="Arial"/>
                        <a:buNone/>
                      </a:pPr>
                      <a:r>
                        <a:rPr strike="noStrike" u="none" b="0" cap="none" baseline="0" sz="2800" lang="en-US" i="0">
                          <a:solidFill>
                            <a:srgbClr val="000099"/>
                          </a:solidFill>
                          <a:latin typeface="Arial"/>
                          <a:ea typeface="Arial"/>
                          <a:cs typeface="Arial"/>
                          <a:sym typeface="Arial"/>
                        </a:rPr>
                        <a:t>7263</a:t>
                      </a:r>
                      <a:r>
                        <a:rPr strike="noStrike" u="none" b="0" cap="none" baseline="-25000" sz="2800" lang="en-US" i="0">
                          <a:solidFill>
                            <a:srgbClr val="000099"/>
                          </a:solidFill>
                          <a:latin typeface="Arial"/>
                          <a:ea typeface="Arial"/>
                          <a:cs typeface="Arial"/>
                          <a:sym typeface="Arial"/>
                        </a:rPr>
                        <a:t>8</a:t>
                      </a:r>
                    </a:p>
                  </a:txBody>
                  <a:tcPr marR="0" marB="0" marT="0" marL="0">
                    <a:lnB w="19050" cap="flat">
                      <a:solidFill>
                        <a:srgbClr val="FF9F11"/>
                      </a:solidFill>
                      <a:prstDash val="solid"/>
                      <a:round/>
                      <a:headEnd w="med" len="med" type="none"/>
                      <a:tailEnd w="med" len="med" type="none"/>
                    </a:lnB>
                  </a:tcPr>
                </a:tc>
                <a:tc gridSpan="2">
                  <a:txBody>
                    <a:bodyPr>
                      <a:spAutoFit/>
                    </a:bodyPr>
                    <a:lstStyle/>
                    <a:p>
                      <a:pPr algn="l" rtl="0" lvl="0" marR="0" indent="0" marL="0">
                        <a:lnSpc>
                          <a:spcPct val="100000"/>
                        </a:lnSpc>
                        <a:spcBef>
                          <a:spcPts val="0"/>
                        </a:spcBef>
                        <a:spcAft>
                          <a:spcPts val="0"/>
                        </a:spcAft>
                        <a:buClr>
                          <a:srgbClr val="000099"/>
                        </a:buClr>
                        <a:buSzPct val="25000"/>
                        <a:buFont typeface="Arial"/>
                        <a:buNone/>
                      </a:pPr>
                      <a:r>
                        <a:rPr strike="noStrike" u="none" b="0" cap="none" baseline="0" sz="2800" lang="en-US" i="0">
                          <a:solidFill>
                            <a:srgbClr val="000099"/>
                          </a:solidFill>
                          <a:latin typeface="Arial"/>
                          <a:ea typeface="Arial"/>
                          <a:cs typeface="Arial"/>
                          <a:sym typeface="Arial"/>
                        </a:rPr>
                        <a:t>=  </a:t>
                      </a:r>
                      <a:r>
                        <a:rPr strike="noStrike" u="none" b="0" cap="none" baseline="0" sz="2800" lang="en-US" i="0">
                          <a:solidFill>
                            <a:srgbClr val="FF9F11"/>
                          </a:solidFill>
                          <a:latin typeface="Arial"/>
                          <a:ea typeface="Arial"/>
                          <a:cs typeface="Arial"/>
                          <a:sym typeface="Arial"/>
                        </a:rPr>
                        <a:t>3,763</a:t>
                      </a:r>
                      <a:r>
                        <a:rPr strike="noStrike" u="none" b="0" cap="none" baseline="-25000" sz="2800" lang="en-US" i="0">
                          <a:solidFill>
                            <a:srgbClr val="FF9F11"/>
                          </a:solidFill>
                          <a:latin typeface="Arial"/>
                          <a:ea typeface="Arial"/>
                          <a:cs typeface="Arial"/>
                          <a:sym typeface="Arial"/>
                        </a:rPr>
                        <a:t>10</a:t>
                      </a:r>
                    </a:p>
                  </a:txBody>
                  <a:tcPr marR="0" marB="0" marT="0" marL="0">
                    <a:lnB w="19050" cap="flat">
                      <a:solidFill>
                        <a:srgbClr val="FF9F11"/>
                      </a:solidFill>
                      <a:prstDash val="solid"/>
                      <a:round/>
                      <a:headEnd w="med" len="med" type="none"/>
                      <a:tailEnd w="med" len="med" type="none"/>
                    </a:lnB>
                  </a:tcPr>
                </a:tc>
                <a:tc hMerge="1"/>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19050" cap="flat">
                      <a:solidFill>
                        <a:srgbClr val="FF9F11"/>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B w="19050" cap="flat">
                      <a:solidFill>
                        <a:srgbClr val="FF9F11"/>
                      </a:solidFill>
                      <a:prstDash val="solid"/>
                      <a:round/>
                      <a:headEnd w="med" len="med" type="none"/>
                      <a:tailEnd w="med" len="med" type="none"/>
                    </a:lnB>
                  </a:tcPr>
                </a:tc>
              </a:tr>
              <a:tr h="660400">
                <a:tc>
                  <a:txBody>
                    <a:bodyPr>
                      <a:spAutoFit/>
                    </a:bodyPr>
                    <a:lstStyle/>
                    <a:p>
                      <a:pPr algn="l" rtl="0" lvl="0" marR="0" indent="0" marL="0">
                        <a:lnSpc>
                          <a:spcPct val="155000"/>
                        </a:lnSpc>
                        <a:spcBef>
                          <a:spcPts val="0"/>
                        </a:spcBef>
                        <a:spcAft>
                          <a:spcPts val="0"/>
                        </a:spcAft>
                        <a:buClr>
                          <a:schemeClr val="lt1"/>
                        </a:buClr>
                        <a:buSzPct val="25000"/>
                        <a:buFont typeface="Arial"/>
                        <a:buNone/>
                      </a:pPr>
                      <a:r>
                        <a:rPr strike="noStrike" u="none" b="1" cap="none" baseline="0" sz="2400" lang="en-US" i="0">
                          <a:solidFill>
                            <a:schemeClr val="lt1"/>
                          </a:solidFill>
                          <a:latin typeface="Arial"/>
                          <a:ea typeface="Arial"/>
                          <a:cs typeface="Arial"/>
                          <a:sym typeface="Arial"/>
                        </a:rPr>
                        <a:t>Power</a:t>
                      </a:r>
                    </a:p>
                  </a:txBody>
                  <a:tcPr marR="0" marB="0" marT="0" marL="0">
                    <a:lnL w="19050" cap="flat">
                      <a:solidFill>
                        <a:srgbClr val="FF9F1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55000"/>
                        </a:lnSpc>
                        <a:spcBef>
                          <a:spcPts val="0"/>
                        </a:spcBef>
                        <a:spcAft>
                          <a:spcPts val="0"/>
                        </a:spcAft>
                        <a:buClr>
                          <a:schemeClr val="lt1"/>
                        </a:buClr>
                        <a:buSzPct val="25000"/>
                        <a:buFont typeface="Arial"/>
                        <a:buNone/>
                      </a:pPr>
                      <a:r>
                        <a:rPr strike="noStrike" u="none" b="1" cap="none" baseline="0" sz="2400" lang="en-US" i="0">
                          <a:solidFill>
                            <a:schemeClr val="lt1"/>
                          </a:solidFill>
                          <a:latin typeface="Arial"/>
                          <a:ea typeface="Arial"/>
                          <a:cs typeface="Arial"/>
                          <a:sym typeface="Arial"/>
                        </a:rPr>
                        <a:t>8</a:t>
                      </a:r>
                      <a:r>
                        <a:rPr strike="noStrike" u="none" b="1" cap="none" baseline="30000" sz="2400" lang="en-US" i="0">
                          <a:solidFill>
                            <a:schemeClr val="lt1"/>
                          </a:solidFill>
                          <a:latin typeface="Arial"/>
                          <a:ea typeface="Arial"/>
                          <a:cs typeface="Arial"/>
                          <a:sym typeface="Arial"/>
                        </a:rPr>
                        <a:t>3</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55000"/>
                        </a:lnSpc>
                        <a:spcBef>
                          <a:spcPts val="0"/>
                        </a:spcBef>
                        <a:spcAft>
                          <a:spcPts val="0"/>
                        </a:spcAft>
                        <a:buClr>
                          <a:schemeClr val="lt1"/>
                        </a:buClr>
                        <a:buSzPct val="25000"/>
                        <a:buFont typeface="Arial"/>
                        <a:buNone/>
                      </a:pPr>
                      <a:r>
                        <a:rPr strike="noStrike" u="none" b="1" cap="none" baseline="0" sz="2400" lang="en-US" i="0">
                          <a:solidFill>
                            <a:schemeClr val="lt1"/>
                          </a:solidFill>
                          <a:latin typeface="Arial"/>
                          <a:ea typeface="Arial"/>
                          <a:cs typeface="Arial"/>
                          <a:sym typeface="Arial"/>
                        </a:rPr>
                        <a:t>8</a:t>
                      </a:r>
                      <a:r>
                        <a:rPr strike="noStrike" u="none" b="1" cap="none" baseline="30000" sz="2400" lang="en-US" i="0">
                          <a:solidFill>
                            <a:schemeClr val="lt1"/>
                          </a:solidFill>
                          <a:latin typeface="Arial"/>
                          <a:ea typeface="Arial"/>
                          <a:cs typeface="Arial"/>
                          <a:sym typeface="Arial"/>
                        </a:rPr>
                        <a:t>2</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55000"/>
                        </a:lnSpc>
                        <a:spcBef>
                          <a:spcPts val="0"/>
                        </a:spcBef>
                        <a:spcAft>
                          <a:spcPts val="0"/>
                        </a:spcAft>
                        <a:buClr>
                          <a:schemeClr val="lt1"/>
                        </a:buClr>
                        <a:buSzPct val="25000"/>
                        <a:buFont typeface="Arial"/>
                        <a:buNone/>
                      </a:pPr>
                      <a:r>
                        <a:rPr strike="noStrike" u="none" b="1" cap="none" baseline="0" sz="2400" lang="en-US" i="0">
                          <a:solidFill>
                            <a:schemeClr val="lt1"/>
                          </a:solidFill>
                          <a:latin typeface="Arial"/>
                          <a:ea typeface="Arial"/>
                          <a:cs typeface="Arial"/>
                          <a:sym typeface="Arial"/>
                        </a:rPr>
                        <a:t>8</a:t>
                      </a:r>
                      <a:r>
                        <a:rPr strike="noStrike" u="none" b="1" cap="none" baseline="30000" sz="2400" lang="en-US" i="0">
                          <a:solidFill>
                            <a:schemeClr val="lt1"/>
                          </a:solidFill>
                          <a:latin typeface="Arial"/>
                          <a:ea typeface="Arial"/>
                          <a:cs typeface="Arial"/>
                          <a:sym typeface="Arial"/>
                        </a:rPr>
                        <a:t>1</a:t>
                      </a:r>
                    </a:p>
                  </a:txBody>
                  <a:tcPr marR="0" marB="0" marT="0" marL="0">
                    <a:lnL w="19050" cap="flat">
                      <a:solidFill>
                        <a:schemeClr val="lt1"/>
                      </a:solidFill>
                      <a:prstDash val="solid"/>
                      <a:round/>
                      <a:headEnd w="med" len="med" type="none"/>
                      <a:tailEnd w="med" len="med" type="none"/>
                    </a:lnL>
                    <a:lnR w="19050" cap="flat">
                      <a:solidFill>
                        <a:schemeClr val="lt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c>
                  <a:txBody>
                    <a:bodyPr>
                      <a:spAutoFit/>
                    </a:bodyPr>
                    <a:lstStyle/>
                    <a:p>
                      <a:pPr algn="ctr" rtl="0" lvl="0" marR="0" indent="0" marL="0">
                        <a:lnSpc>
                          <a:spcPct val="155000"/>
                        </a:lnSpc>
                        <a:spcBef>
                          <a:spcPts val="0"/>
                        </a:spcBef>
                        <a:spcAft>
                          <a:spcPts val="0"/>
                        </a:spcAft>
                        <a:buClr>
                          <a:schemeClr val="lt1"/>
                        </a:buClr>
                        <a:buSzPct val="25000"/>
                        <a:buFont typeface="Arial"/>
                        <a:buNone/>
                      </a:pPr>
                      <a:r>
                        <a:rPr strike="noStrike" u="none" b="1" cap="none" baseline="0" sz="2400" lang="en-US" i="0">
                          <a:solidFill>
                            <a:schemeClr val="lt1"/>
                          </a:solidFill>
                          <a:latin typeface="Arial"/>
                          <a:ea typeface="Arial"/>
                          <a:cs typeface="Arial"/>
                          <a:sym typeface="Arial"/>
                        </a:rPr>
                        <a:t>8</a:t>
                      </a:r>
                      <a:r>
                        <a:rPr strike="noStrike" u="none" b="1" cap="none" baseline="30000" sz="2400" lang="en-US" i="0">
                          <a:solidFill>
                            <a:schemeClr val="lt1"/>
                          </a:solidFill>
                          <a:latin typeface="Arial"/>
                          <a:ea typeface="Arial"/>
                          <a:cs typeface="Arial"/>
                          <a:sym typeface="Arial"/>
                        </a:rPr>
                        <a:t>0</a:t>
                      </a:r>
                    </a:p>
                  </a:txBody>
                  <a:tcPr marR="0" marB="0" marT="0" marL="0">
                    <a:lnL w="19050" cap="flat">
                      <a:solidFill>
                        <a:schemeClr val="lt1"/>
                      </a:solidFill>
                      <a:prstDash val="solid"/>
                      <a:round/>
                      <a:headEnd w="med" len="med" type="none"/>
                      <a:tailEnd w="med" len="med" type="none"/>
                    </a:lnL>
                    <a:lnR w="19050" cap="flat">
                      <a:solidFill>
                        <a:srgbClr val="FF9F11"/>
                      </a:solidFill>
                      <a:prstDash val="solid"/>
                      <a:round/>
                      <a:headEnd w="med" len="med" type="none"/>
                      <a:tailEnd w="med" len="med" type="none"/>
                    </a:lnR>
                    <a:lnT w="19050" cap="flat">
                      <a:solidFill>
                        <a:srgbClr val="FF9F11"/>
                      </a:solidFill>
                      <a:prstDash val="solid"/>
                      <a:round/>
                      <a:headEnd w="med" len="med" type="none"/>
                      <a:tailEnd w="med" len="med" type="none"/>
                    </a:lnT>
                    <a:lnB w="19050" cap="flat">
                      <a:solidFill>
                        <a:srgbClr val="000080"/>
                      </a:solidFill>
                      <a:prstDash val="solid"/>
                      <a:round/>
                      <a:headEnd w="med" len="med" type="none"/>
                      <a:tailEnd w="med" len="med" type="none"/>
                    </a:lnB>
                    <a:solidFill>
                      <a:srgbClr val="FF9F11"/>
                    </a:solidFill>
                  </a:tcPr>
                </a:tc>
              </a:tr>
              <a:tr h="68580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	512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	64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	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5880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	x 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 	x 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	x 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chemeClr val="dk1"/>
                        </a:buClr>
                        <a:buSzPct val="25000"/>
                        <a:buFont typeface="Arial"/>
                        <a:buNone/>
                      </a:pPr>
                      <a:r>
                        <a:rPr strike="noStrike" u="none" b="0" cap="none" baseline="0" sz="2400" lang="en-US" i="0">
                          <a:solidFill>
                            <a:schemeClr val="dk1"/>
                          </a:solidFill>
                          <a:latin typeface="Arial"/>
                          <a:ea typeface="Arial"/>
                          <a:cs typeface="Arial"/>
                          <a:sym typeface="Arial"/>
                        </a:rPr>
                        <a:t>	x 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700075">
                <a:tc>
                  <a:txBody>
                    <a:bodyPr>
                      <a:spAutoFit/>
                    </a:bodyPr>
                    <a:lstStyle/>
                    <a:p>
                      <a:pPr algn="l" rtl="0" lvl="0" marR="0" indent="0" marL="0">
                        <a:lnSpc>
                          <a:spcPct val="100000"/>
                        </a:lnSpc>
                        <a:spcBef>
                          <a:spcPts val="0"/>
                        </a:spcBef>
                        <a:spcAft>
                          <a:spcPts val="0"/>
                        </a:spcAft>
                        <a:buClr>
                          <a:schemeClr val="dk1"/>
                        </a:buClr>
                        <a:buSzPct val="25000"/>
                        <a:buFont typeface="Arial"/>
                        <a:buNone/>
                      </a:pPr>
                      <a:r>
                        <a:rPr strike="noStrike" u="none" b="0" cap="none" baseline="0" sz="2000" lang="en-US" i="0">
                          <a:solidFill>
                            <a:schemeClr val="dk1"/>
                          </a:solidFill>
                          <a:latin typeface="Arial"/>
                          <a:ea typeface="Arial"/>
                          <a:cs typeface="Arial"/>
                          <a:sym typeface="Arial"/>
                        </a:rPr>
                        <a:t>Sum for Base 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rgbClr val="FF9F11"/>
                        </a:buClr>
                        <a:buSzPct val="25000"/>
                        <a:buFont typeface="Arial"/>
                        <a:buNone/>
                      </a:pPr>
                      <a:r>
                        <a:rPr strike="noStrike" u="none" b="0" cap="none" baseline="0" sz="2400" lang="en-US" i="0">
                          <a:solidFill>
                            <a:srgbClr val="FF9F11"/>
                          </a:solidFill>
                          <a:latin typeface="Arial"/>
                          <a:ea typeface="Arial"/>
                          <a:cs typeface="Arial"/>
                          <a:sym typeface="Arial"/>
                        </a:rPr>
                        <a:t>	3,584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rgbClr val="FF9F11"/>
                        </a:buClr>
                        <a:buSzPct val="25000"/>
                        <a:buFont typeface="Arial"/>
                        <a:buNone/>
                      </a:pPr>
                      <a:r>
                        <a:rPr strike="noStrike" u="none" b="0" cap="none" baseline="0" sz="2400" lang="en-US" i="0">
                          <a:solidFill>
                            <a:srgbClr val="FF9F11"/>
                          </a:solidFill>
                          <a:latin typeface="Arial"/>
                          <a:ea typeface="Arial"/>
                          <a:cs typeface="Arial"/>
                          <a:sym typeface="Arial"/>
                        </a:rPr>
                        <a:t>	128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rgbClr val="FF9F11"/>
                        </a:buClr>
                        <a:buSzPct val="25000"/>
                        <a:buFont typeface="Arial"/>
                        <a:buNone/>
                      </a:pPr>
                      <a:r>
                        <a:rPr strike="noStrike" u="none" b="0" cap="none" baseline="0" sz="2400" lang="en-US" i="0">
                          <a:solidFill>
                            <a:srgbClr val="FF9F11"/>
                          </a:solidFill>
                          <a:latin typeface="Arial"/>
                          <a:ea typeface="Arial"/>
                          <a:cs typeface="Arial"/>
                          <a:sym typeface="Arial"/>
                        </a:rPr>
                        <a:t>	48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lnSpc>
                          <a:spcPct val="155000"/>
                        </a:lnSpc>
                        <a:spcBef>
                          <a:spcPts val="0"/>
                        </a:spcBef>
                        <a:spcAft>
                          <a:spcPts val="0"/>
                        </a:spcAft>
                        <a:buClr>
                          <a:srgbClr val="FF9F11"/>
                        </a:buClr>
                        <a:buSzPct val="25000"/>
                        <a:buFont typeface="Arial"/>
                        <a:buNone/>
                      </a:pPr>
                      <a:r>
                        <a:rPr strike="noStrike" u="none" b="0" cap="none" baseline="0" sz="2400" lang="en-US" i="0">
                          <a:solidFill>
                            <a:srgbClr val="FF9F11"/>
                          </a:solidFill>
                          <a:latin typeface="Arial"/>
                          <a:ea typeface="Arial"/>
                          <a:cs typeface="Arial"/>
                          <a:sym typeface="Arial"/>
                        </a:rPr>
                        <a:t>	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420" name="Shape 420"/>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21" name="Shape 421"/>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5" name="Shape 425"/>
        <p:cNvGrpSpPr/>
        <p:nvPr/>
      </p:nvGrpSpPr>
      <p:grpSpPr>
        <a:xfrm>
          <a:off y="0" x="0"/>
          <a:ext cy="0" cx="0"/>
          <a:chOff y="0" x="0"/>
          <a:chExt cy="0" cx="0"/>
        </a:xfrm>
      </p:grpSpPr>
      <p:sp>
        <p:nvSpPr>
          <p:cNvPr id="426" name="Shape 426"/>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From Base 8</a:t>
            </a:r>
            <a:r>
              <a:rPr strike="noStrike" u="none" b="1" cap="none" baseline="-25000" sz="4400" lang="en-US" i="0">
                <a:solidFill>
                  <a:srgbClr val="000080"/>
                </a:solidFill>
                <a:latin typeface="Arial"/>
                <a:ea typeface="Arial"/>
                <a:cs typeface="Arial"/>
                <a:sym typeface="Arial"/>
              </a:rPr>
              <a:t> </a:t>
            </a:r>
            <a:r>
              <a:rPr strike="noStrike" u="none" b="1" cap="none" baseline="0" sz="4400" lang="en-US" i="0">
                <a:solidFill>
                  <a:srgbClr val="000080"/>
                </a:solidFill>
                <a:latin typeface="Arial"/>
                <a:ea typeface="Arial"/>
                <a:cs typeface="Arial"/>
                <a:sym typeface="Arial"/>
              </a:rPr>
              <a:t>to Base 10</a:t>
            </a:r>
          </a:p>
        </p:txBody>
      </p:sp>
      <p:graphicFrame>
        <p:nvGraphicFramePr>
          <p:cNvPr id="427" name="Shape 427"/>
          <p:cNvGraphicFramePr/>
          <p:nvPr/>
        </p:nvGraphicFramePr>
        <p:xfrm>
          <a:off y="1600200" x="1143000"/>
          <a:ext cy="3000000" cx="3000000"/>
        </p:xfrm>
        <a:graphic>
          <a:graphicData uri="http://schemas.openxmlformats.org/drawingml/2006/table">
            <a:tbl>
              <a:tblPr>
                <a:noFill/>
                <a:tableStyleId>{50BA2E13-37BE-484C-95B6-4EBD3B1DA8F1}</a:tableStyleId>
              </a:tblPr>
              <a:tblGrid>
                <a:gridCol w="1219200"/>
                <a:gridCol w="1143000"/>
                <a:gridCol w="838200"/>
                <a:gridCol w="1066800"/>
                <a:gridCol w="990600"/>
                <a:gridCol w="1066800"/>
                <a:gridCol w="1143000"/>
              </a:tblGrid>
              <a:tr h="660400">
                <a:tc>
                  <a:txBody>
                    <a:bodyPr>
                      <a:spAutoFit/>
                    </a:bodyPr>
                    <a:lstStyle/>
                    <a:p>
                      <a:pPr algn="l" rtl="0" lvl="0" marR="0" indent="0" marL="0">
                        <a:lnSpc>
                          <a:spcPct val="100000"/>
                        </a:lnSpc>
                        <a:spcBef>
                          <a:spcPts val="0"/>
                        </a:spcBef>
                        <a:spcAft>
                          <a:spcPts val="0"/>
                        </a:spcAft>
                        <a:buClr>
                          <a:srgbClr val="000099"/>
                        </a:buClr>
                        <a:buSzPct val="25000"/>
                        <a:buFont typeface="Arial"/>
                        <a:buNone/>
                      </a:pPr>
                      <a:r>
                        <a:rPr strike="noStrike" u="none" b="0" cap="none" baseline="0" sz="2800" lang="en-US" i="0">
                          <a:solidFill>
                            <a:srgbClr val="000099"/>
                          </a:solidFill>
                          <a:latin typeface="Arial"/>
                          <a:ea typeface="Arial"/>
                          <a:cs typeface="Arial"/>
                          <a:sym typeface="Arial"/>
                        </a:rPr>
                        <a:t>7263</a:t>
                      </a:r>
                      <a:r>
                        <a:rPr strike="noStrike" u="none" b="0" cap="none" baseline="-25000" sz="2800" lang="en-US" i="0">
                          <a:solidFill>
                            <a:srgbClr val="000099"/>
                          </a:solidFill>
                          <a:latin typeface="Arial"/>
                          <a:ea typeface="Arial"/>
                          <a:cs typeface="Arial"/>
                          <a:sym typeface="Arial"/>
                        </a:rPr>
                        <a:t>8</a:t>
                      </a:r>
                    </a:p>
                  </a:txBody>
                  <a:tcPr marR="0" marB="0" marT="0" marL="0"/>
                </a:tc>
                <a:tc gridSpan="3">
                  <a:txBody>
                    <a:bodyPr>
                      <a:spAutoFit/>
                    </a:bodyPr>
                    <a:lstStyle/>
                    <a:p>
                      <a:pPr algn="l" rtl="0" lvl="0" marR="0" indent="0" marL="0">
                        <a:lnSpc>
                          <a:spcPct val="100000"/>
                        </a:lnSpc>
                        <a:spcBef>
                          <a:spcPts val="0"/>
                        </a:spcBef>
                        <a:spcAft>
                          <a:spcPts val="0"/>
                        </a:spcAft>
                        <a:buClr>
                          <a:srgbClr val="000099"/>
                        </a:buClr>
                        <a:buSzPct val="25000"/>
                        <a:buFont typeface="Arial"/>
                        <a:buNone/>
                      </a:pPr>
                      <a:r>
                        <a:rPr strike="noStrike" u="none" b="0" cap="none" baseline="0" sz="2800" lang="en-US" i="0">
                          <a:solidFill>
                            <a:srgbClr val="000099"/>
                          </a:solidFill>
                          <a:latin typeface="Arial"/>
                          <a:ea typeface="Arial"/>
                          <a:cs typeface="Arial"/>
                          <a:sym typeface="Arial"/>
                        </a:rPr>
                        <a:t>=  </a:t>
                      </a:r>
                      <a:r>
                        <a:rPr strike="noStrike" u="none" b="0" cap="none" baseline="0" sz="2800" lang="en-US" i="0">
                          <a:solidFill>
                            <a:srgbClr val="FF9F11"/>
                          </a:solidFill>
                          <a:latin typeface="Arial"/>
                          <a:ea typeface="Arial"/>
                          <a:cs typeface="Arial"/>
                          <a:sym typeface="Arial"/>
                        </a:rPr>
                        <a:t>3,763</a:t>
                      </a:r>
                      <a:r>
                        <a:rPr strike="noStrike" u="none" b="0" cap="none" baseline="-25000" sz="2800" lang="en-US" i="0">
                          <a:solidFill>
                            <a:srgbClr val="FF9F11"/>
                          </a:solidFill>
                          <a:latin typeface="Arial"/>
                          <a:ea typeface="Arial"/>
                          <a:cs typeface="Arial"/>
                          <a:sym typeface="Arial"/>
                        </a:rPr>
                        <a:t>10</a:t>
                      </a:r>
                    </a:p>
                  </a:txBody>
                  <a:tcPr marR="0" marB="0" marT="0" marL="0"/>
                </a:tc>
                <a:tc hMerge="1"/>
                <a:tc hMerge="1"/>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chemeClr val="lt1"/>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chemeClr val="lt1"/>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chemeClr val="lt1"/>
                    </a:solidFill>
                  </a:tcPr>
                </a:tc>
              </a:tr>
              <a:tr h="1030275">
                <a:tc>
                  <a:txBody>
                    <a:bodyPr>
                      <a:spAutoFit/>
                    </a:bodyPr>
                    <a:lstStyle/>
                    <a:p>
                      <a:pPr algn="r" rtl="0" lvl="0" marR="0" indent="0" marL="0">
                        <a:lnSpc>
                          <a:spcPct val="100000"/>
                        </a:lnSpc>
                        <a:spcBef>
                          <a:spcPts val="0"/>
                        </a:spcBef>
                        <a:spcAft>
                          <a:spcPts val="0"/>
                        </a:spcAft>
                        <a:buClr>
                          <a:srgbClr val="000080"/>
                        </a:buClr>
                        <a:buSzPct val="25000"/>
                        <a:buFont typeface="Arial"/>
                        <a:buNone/>
                      </a:pPr>
                      <a:r>
                        <a:rPr strike="noStrike" u="none" b="1" cap="none" baseline="0" sz="2800" lang="en-US" i="0">
                          <a:solidFill>
                            <a:srgbClr val="000080"/>
                          </a:solidFill>
                          <a:latin typeface="Arial"/>
                          <a:ea typeface="Arial"/>
                          <a:cs typeface="Arial"/>
                          <a:sym typeface="Arial"/>
                        </a:rPr>
                        <a:t>7</a:t>
                      </a:r>
                    </a:p>
                    <a:p>
                      <a:pPr algn="r" rtl="0" lvl="0" marR="0" indent="0" marL="0">
                        <a:lnSpc>
                          <a:spcPct val="100000"/>
                        </a:lnSpc>
                        <a:spcBef>
                          <a:spcPts val="560"/>
                        </a:spcBef>
                        <a:spcAft>
                          <a:spcPts val="0"/>
                        </a:spcAft>
                        <a:buClr>
                          <a:schemeClr val="dk1"/>
                        </a:buClr>
                        <a:buSzPct val="25000"/>
                        <a:buFont typeface="Arial"/>
                        <a:buNone/>
                      </a:pPr>
                      <a:r>
                        <a:rPr strike="noStrike" u="sng" b="0" cap="none" baseline="0" sz="2800" lang="en-US" i="0">
                          <a:solidFill>
                            <a:schemeClr val="dk1"/>
                          </a:solidFill>
                          <a:latin typeface="Arial"/>
                          <a:ea typeface="Arial"/>
                          <a:cs typeface="Arial"/>
                          <a:sym typeface="Arial"/>
                        </a:rPr>
                        <a:t>x 8</a:t>
                      </a:r>
                    </a:p>
                  </a:txBody>
                  <a:tcPr marR="0" marB="0" marT="0" marL="0">
                    <a:solidFill>
                      <a:schemeClr val="lt1"/>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chemeClr val="lt1"/>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chemeClr val="lt1"/>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chemeClr val="lt1"/>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chemeClr val="lt1"/>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chemeClr val="lt1"/>
                    </a:solidFill>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solidFill>
                      <a:schemeClr val="lt1"/>
                    </a:solidFill>
                  </a:tcPr>
                </a:tc>
              </a:tr>
              <a:tr h="1030275">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56</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a:t>
                      </a:r>
                      <a:r>
                        <a:rPr strike="noStrike" u="none" b="1" cap="none" baseline="0" sz="2800" lang="en-US" i="0">
                          <a:solidFill>
                            <a:srgbClr val="000080"/>
                          </a:solidFill>
                          <a:latin typeface="Arial"/>
                          <a:ea typeface="Arial"/>
                          <a:cs typeface="Arial"/>
                          <a:sym typeface="Arial"/>
                        </a:rPr>
                        <a:t>2 </a:t>
                      </a:r>
                      <a:r>
                        <a:rPr strike="noStrike" u="none" b="0" cap="none" baseline="0" sz="2800" lang="en-US" i="0">
                          <a:solidFill>
                            <a:schemeClr val="dk1"/>
                          </a:solidFill>
                          <a:latin typeface="Arial"/>
                          <a:ea typeface="Arial"/>
                          <a:cs typeface="Arial"/>
                          <a:sym typeface="Arial"/>
                        </a:rPr>
                        <a:t>=</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58</a:t>
                      </a:r>
                    </a:p>
                    <a:p>
                      <a:pPr algn="r" rtl="0" lvl="0" marR="0" indent="0" marL="0">
                        <a:lnSpc>
                          <a:spcPct val="100000"/>
                        </a:lnSpc>
                        <a:spcBef>
                          <a:spcPts val="560"/>
                        </a:spcBef>
                        <a:spcAft>
                          <a:spcPts val="0"/>
                        </a:spcAft>
                        <a:buClr>
                          <a:schemeClr val="dk1"/>
                        </a:buClr>
                        <a:buSzPct val="25000"/>
                        <a:buFont typeface="Arial"/>
                        <a:buNone/>
                      </a:pPr>
                      <a:r>
                        <a:rPr strike="noStrike" u="sng" b="0" cap="none" baseline="0" sz="2800" lang="en-US" i="0">
                          <a:solidFill>
                            <a:schemeClr val="dk1"/>
                          </a:solidFill>
                          <a:latin typeface="Arial"/>
                          <a:ea typeface="Arial"/>
                          <a:cs typeface="Arial"/>
                          <a:sym typeface="Arial"/>
                        </a:rPr>
                        <a:t>x 8</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1030275">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464</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a:t>
                      </a:r>
                      <a:r>
                        <a:rPr strike="noStrike" u="none" b="1" cap="none" baseline="0" sz="2800" lang="en-US" i="0">
                          <a:solidFill>
                            <a:srgbClr val="000080"/>
                          </a:solidFill>
                          <a:latin typeface="Arial"/>
                          <a:ea typeface="Arial"/>
                          <a:cs typeface="Arial"/>
                          <a:sym typeface="Arial"/>
                        </a:rPr>
                        <a:t>6 </a:t>
                      </a:r>
                      <a:r>
                        <a:rPr strike="noStrike" u="none" b="0" cap="none" baseline="0" sz="2800" lang="en-US" i="0">
                          <a:solidFill>
                            <a:schemeClr val="dk1"/>
                          </a:solidFill>
                          <a:latin typeface="Arial"/>
                          <a:ea typeface="Arial"/>
                          <a:cs typeface="Arial"/>
                          <a:sym typeface="Arial"/>
                        </a:rPr>
                        <a:t>=</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470</a:t>
                      </a:r>
                    </a:p>
                    <a:p>
                      <a:pPr algn="r" rtl="0" lvl="0" marR="0" indent="0" marL="0">
                        <a:lnSpc>
                          <a:spcPct val="100000"/>
                        </a:lnSpc>
                        <a:spcBef>
                          <a:spcPts val="560"/>
                        </a:spcBef>
                        <a:spcAft>
                          <a:spcPts val="0"/>
                        </a:spcAft>
                        <a:buClr>
                          <a:schemeClr val="dk1"/>
                        </a:buClr>
                        <a:buSzPct val="25000"/>
                        <a:buFont typeface="Arial"/>
                        <a:buNone/>
                      </a:pPr>
                      <a:r>
                        <a:rPr strike="noStrike" u="sng" b="0" cap="none" baseline="0" sz="2800" lang="en-US" i="0">
                          <a:solidFill>
                            <a:schemeClr val="dk1"/>
                          </a:solidFill>
                          <a:latin typeface="Arial"/>
                          <a:ea typeface="Arial"/>
                          <a:cs typeface="Arial"/>
                          <a:sym typeface="Arial"/>
                        </a:rPr>
                        <a:t>x 8</a:t>
                      </a: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r>
              <a:tr h="685800">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3760</a:t>
                      </a:r>
                    </a:p>
                  </a:txBody>
                  <a:tcPr marR="0" marB="0" marT="0" marL="0"/>
                </a:tc>
                <a:tc>
                  <a:txBody>
                    <a:bodyPr>
                      <a:spAutoFit/>
                    </a:bodyPr>
                    <a:lstStyle/>
                    <a:p>
                      <a:pPr algn="r" rtl="0" lvl="0" marR="0" indent="0" marL="0">
                        <a:lnSpc>
                          <a:spcPct val="1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 </a:t>
                      </a:r>
                      <a:r>
                        <a:rPr strike="noStrike" u="none" b="1" cap="none" baseline="0" sz="2800" lang="en-US" i="0">
                          <a:solidFill>
                            <a:srgbClr val="000080"/>
                          </a:solidFill>
                          <a:latin typeface="Arial"/>
                          <a:ea typeface="Arial"/>
                          <a:cs typeface="Arial"/>
                          <a:sym typeface="Arial"/>
                        </a:rPr>
                        <a:t>3 </a:t>
                      </a:r>
                      <a:r>
                        <a:rPr strike="noStrike" u="none" b="0" cap="none" baseline="0" sz="2800" lang="en-US" i="0">
                          <a:solidFill>
                            <a:schemeClr val="dk1"/>
                          </a:solidFill>
                          <a:latin typeface="Arial"/>
                          <a:ea typeface="Arial"/>
                          <a:cs typeface="Arial"/>
                          <a:sym typeface="Arial"/>
                        </a:rPr>
                        <a:t>=</a:t>
                      </a:r>
                    </a:p>
                  </a:txBody>
                  <a:tcPr marR="0" marB="0" marT="0" marL="0"/>
                </a:tc>
                <a:tc>
                  <a:txBody>
                    <a:bodyPr>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2800" lang="en-US" i="0">
                          <a:solidFill>
                            <a:srgbClr val="FF9F11"/>
                          </a:solidFill>
                          <a:latin typeface="Arial"/>
                          <a:ea typeface="Arial"/>
                          <a:cs typeface="Arial"/>
                          <a:sym typeface="Arial"/>
                        </a:rPr>
                        <a:t>3,763</a:t>
                      </a:r>
                    </a:p>
                  </a:txBody>
                  <a:tcPr marR="0" marB="0" marT="0" marL="0"/>
                </a:tc>
              </a:tr>
            </a:tbl>
          </a:graphicData>
        </a:graphic>
      </p:graphicFrame>
      <p:sp>
        <p:nvSpPr>
          <p:cNvPr id="428" name="Shape 42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29" name="Shape 42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3" name="Shape 433"/>
        <p:cNvGrpSpPr/>
        <p:nvPr/>
      </p:nvGrpSpPr>
      <p:grpSpPr>
        <a:xfrm>
          <a:off y="0" x="0"/>
          <a:ext cy="0" cx="0"/>
          <a:chOff y="0" x="0"/>
          <a:chExt cy="0" cx="0"/>
        </a:xfrm>
      </p:grpSpPr>
      <p:sp>
        <p:nvSpPr>
          <p:cNvPr id="434" name="Shape 434"/>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From Base 16 to Base 2</a:t>
            </a:r>
          </a:p>
        </p:txBody>
      </p:sp>
      <p:sp>
        <p:nvSpPr>
          <p:cNvPr id="435" name="Shape 435"/>
          <p:cNvSpPr txBox="1"/>
          <p:nvPr>
            <p:ph idx="1" type="body"/>
          </p:nvPr>
        </p:nvSpPr>
        <p:spPr>
          <a:xfrm>
            <a:off y="1524000" x="914400"/>
            <a:ext cy="4525961" cx="7619999"/>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The </a:t>
            </a:r>
            <a:r>
              <a:rPr strike="noStrike" u="none" b="0" cap="none" baseline="0" sz="2800" lang="en-US" i="0">
                <a:solidFill>
                  <a:srgbClr val="000080"/>
                </a:solidFill>
                <a:latin typeface="Arial"/>
                <a:ea typeface="Arial"/>
                <a:cs typeface="Arial"/>
                <a:sym typeface="Arial"/>
              </a:rPr>
              <a:t>nibble</a:t>
            </a:r>
            <a:r>
              <a:rPr strike="noStrike" u="none" b="0" cap="none" baseline="0" sz="2800" lang="en-US" i="0">
                <a:solidFill>
                  <a:schemeClr val="dk1"/>
                </a:solidFill>
                <a:latin typeface="Arial"/>
                <a:ea typeface="Arial"/>
                <a:cs typeface="Arial"/>
                <a:sym typeface="Arial"/>
              </a:rPr>
              <a:t> approach</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Hex easier to read and write than binary</a:t>
            </a:r>
          </a:p>
          <a:p>
            <a:pPr algn="l" rtl="0" lvl="1" marR="0" indent="-133350" marL="742950">
              <a:lnSpc>
                <a:spcPct val="100000"/>
              </a:lnSpc>
              <a:spcBef>
                <a:spcPts val="480"/>
              </a:spcBef>
              <a:spcAft>
                <a:spcPts val="0"/>
              </a:spcAft>
              <a:buClr>
                <a:srgbClr val="FF9F11"/>
              </a:buClr>
              <a:buFont typeface="Arial"/>
              <a:buNone/>
            </a:pPr>
            <a:r>
              <a:t/>
            </a:r>
            <a:endParaRPr strike="noStrike" u="none" b="0" cap="none" baseline="0" sz="2400" i="0">
              <a:solidFill>
                <a:schemeClr val="dk1"/>
              </a:solidFill>
              <a:latin typeface="Arial"/>
              <a:ea typeface="Arial"/>
              <a:cs typeface="Arial"/>
              <a:sym typeface="Arial"/>
            </a:endParaRPr>
          </a:p>
          <a:p>
            <a:pPr algn="l" rtl="0" lvl="1" marR="0" indent="-133350" marL="742950">
              <a:lnSpc>
                <a:spcPct val="100000"/>
              </a:lnSpc>
              <a:spcBef>
                <a:spcPts val="480"/>
              </a:spcBef>
              <a:spcAft>
                <a:spcPts val="0"/>
              </a:spcAft>
              <a:buClr>
                <a:srgbClr val="FF9F11"/>
              </a:buClr>
              <a:buFont typeface="Arial"/>
              <a:buNone/>
            </a:pPr>
            <a:r>
              <a:t/>
            </a:r>
            <a:endParaRPr strike="noStrike" u="none" b="0" cap="none" baseline="0" sz="2400" i="0">
              <a:solidFill>
                <a:schemeClr val="dk1"/>
              </a:solidFill>
              <a:latin typeface="Arial"/>
              <a:ea typeface="Arial"/>
              <a:cs typeface="Arial"/>
              <a:sym typeface="Arial"/>
            </a:endParaRPr>
          </a:p>
          <a:p>
            <a:pPr algn="l" rtl="0" lvl="1" marR="0" indent="-133350" marL="742950">
              <a:lnSpc>
                <a:spcPct val="100000"/>
              </a:lnSpc>
              <a:spcBef>
                <a:spcPts val="480"/>
              </a:spcBef>
              <a:spcAft>
                <a:spcPts val="0"/>
              </a:spcAft>
              <a:buClr>
                <a:srgbClr val="FF9F11"/>
              </a:buClr>
              <a:buFont typeface="Arial"/>
              <a:buNone/>
            </a:pPr>
            <a:r>
              <a:t/>
            </a:r>
            <a:endParaRPr strike="noStrike" u="none" b="0" cap="none" baseline="0" sz="2400" i="0">
              <a:solidFill>
                <a:schemeClr val="dk1"/>
              </a:solidFill>
              <a:latin typeface="Arial"/>
              <a:ea typeface="Arial"/>
              <a:cs typeface="Arial"/>
              <a:sym typeface="Arial"/>
            </a:endParaRPr>
          </a:p>
          <a:p>
            <a:pPr algn="l" rtl="0" lvl="1" marR="0" indent="-133350" marL="742950">
              <a:lnSpc>
                <a:spcPct val="100000"/>
              </a:lnSpc>
              <a:spcBef>
                <a:spcPts val="480"/>
              </a:spcBef>
              <a:spcAft>
                <a:spcPts val="0"/>
              </a:spcAft>
              <a:buClr>
                <a:srgbClr val="FF9F11"/>
              </a:buClr>
              <a:buFont typeface="Arial"/>
              <a:buNone/>
            </a:pPr>
            <a:r>
              <a:t/>
            </a:r>
            <a:endParaRPr strike="noStrike" u="none" b="0" cap="none" baseline="0" sz="2400" i="0">
              <a:solidFill>
                <a:schemeClr val="dk1"/>
              </a:solidFill>
              <a:latin typeface="Arial"/>
              <a:ea typeface="Arial"/>
              <a:cs typeface="Arial"/>
              <a:sym typeface="Arial"/>
            </a:endParaRPr>
          </a:p>
          <a:p>
            <a:pPr algn="l" rtl="0" lvl="1" marR="0" indent="-133350" marL="742950">
              <a:lnSpc>
                <a:spcPct val="100000"/>
              </a:lnSpc>
              <a:spcBef>
                <a:spcPts val="480"/>
              </a:spcBef>
              <a:spcAft>
                <a:spcPts val="0"/>
              </a:spcAft>
              <a:buClr>
                <a:srgbClr val="FF9F11"/>
              </a:buClr>
              <a:buFont typeface="Arial"/>
              <a:buNone/>
            </a:pPr>
            <a:r>
              <a:t/>
            </a:r>
            <a:endParaRPr strike="noStrike" u="none" b="0" cap="none" baseline="0" sz="2400" i="0">
              <a:solidFill>
                <a:schemeClr val="dk1"/>
              </a:solidFill>
              <a:latin typeface="Arial"/>
              <a:ea typeface="Arial"/>
              <a:cs typeface="Arial"/>
              <a:sym typeface="Arial"/>
            </a:endParaRP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Why hexadecimal?</a:t>
            </a:r>
          </a:p>
          <a:p>
            <a:pPr algn="l" rtl="0" lvl="2" marR="0" indent="-228600" marL="1143000">
              <a:lnSpc>
                <a:spcPct val="100000"/>
              </a:lnSpc>
              <a:spcBef>
                <a:spcPts val="400"/>
              </a:spcBef>
              <a:spcAft>
                <a:spcPts val="0"/>
              </a:spcAft>
              <a:buClr>
                <a:srgbClr val="000080"/>
              </a:buClr>
              <a:buSzPct val="50000"/>
              <a:buFont typeface="Arial"/>
              <a:buChar char="•"/>
            </a:pPr>
            <a:r>
              <a:rPr strike="noStrike" u="none" b="0" cap="none" baseline="0" sz="2000" lang="en-US" i="0">
                <a:solidFill>
                  <a:schemeClr val="dk1"/>
                </a:solidFill>
                <a:latin typeface="Arial"/>
                <a:ea typeface="Arial"/>
                <a:cs typeface="Arial"/>
                <a:sym typeface="Arial"/>
              </a:rPr>
              <a:t>Modern computer operating systems and networks present variety of troubleshooting data in hex format</a:t>
            </a:r>
          </a:p>
        </p:txBody>
      </p:sp>
      <p:graphicFrame>
        <p:nvGraphicFramePr>
          <p:cNvPr id="436" name="Shape 436"/>
          <p:cNvGraphicFramePr/>
          <p:nvPr/>
        </p:nvGraphicFramePr>
        <p:xfrm>
          <a:off y="2667000" x="1524000"/>
          <a:ext cy="3000000" cx="3000000"/>
        </p:xfrm>
        <a:graphic>
          <a:graphicData uri="http://schemas.openxmlformats.org/drawingml/2006/table">
            <a:tbl>
              <a:tblPr>
                <a:noFill/>
                <a:tableStyleId>{41E03FF0-34A6-4B7C-9B41-849BE82FA35B}</a:tableStyleId>
              </a:tblPr>
              <a:tblGrid>
                <a:gridCol w="1543050"/>
                <a:gridCol w="1093775"/>
                <a:gridCol w="1281100"/>
                <a:gridCol w="1277925"/>
                <a:gridCol w="1281100"/>
              </a:tblGrid>
              <a:tr h="944550">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Base 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F</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955675">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Base  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0001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1111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0110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200000"/>
                        </a:lnSpc>
                        <a:spcBef>
                          <a:spcPts val="0"/>
                        </a:spcBef>
                        <a:spcAft>
                          <a:spcPts val="0"/>
                        </a:spcAft>
                        <a:buClr>
                          <a:schemeClr val="dk1"/>
                        </a:buClr>
                        <a:buSzPct val="25000"/>
                        <a:buFont typeface="Arial"/>
                        <a:buNone/>
                      </a:pPr>
                      <a:r>
                        <a:rPr strike="noStrike" u="none" b="0" cap="none" baseline="0" sz="2800" lang="en-US" i="0">
                          <a:solidFill>
                            <a:schemeClr val="dk1"/>
                          </a:solidFill>
                          <a:latin typeface="Arial"/>
                          <a:ea typeface="Arial"/>
                          <a:cs typeface="Arial"/>
                          <a:sym typeface="Arial"/>
                        </a:rPr>
                        <a:t>0111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437" name="Shape 43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38" name="Shape 43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2" name="Shape 442"/>
        <p:cNvGrpSpPr/>
        <p:nvPr/>
      </p:nvGrpSpPr>
      <p:grpSpPr>
        <a:xfrm>
          <a:off y="0" x="0"/>
          <a:ext cy="0" cx="0"/>
          <a:chOff y="0" x="0"/>
          <a:chExt cy="0" cx="0"/>
        </a:xfrm>
      </p:grpSpPr>
      <p:sp>
        <p:nvSpPr>
          <p:cNvPr id="443" name="Shape 443"/>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Fractions</a:t>
            </a:r>
          </a:p>
        </p:txBody>
      </p:sp>
      <p:sp>
        <p:nvSpPr>
          <p:cNvPr id="444" name="Shape 444"/>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rgbClr val="000080"/>
                </a:solidFill>
                <a:latin typeface="Arial"/>
                <a:ea typeface="Arial"/>
                <a:cs typeface="Arial"/>
                <a:sym typeface="Arial"/>
              </a:rPr>
              <a:t>Number point</a:t>
            </a:r>
            <a:r>
              <a:rPr strike="noStrike" u="none" b="0" cap="none" baseline="0" sz="3200" lang="en-US" i="0">
                <a:solidFill>
                  <a:schemeClr val="dk1"/>
                </a:solidFill>
                <a:latin typeface="Arial"/>
                <a:ea typeface="Arial"/>
                <a:cs typeface="Arial"/>
                <a:sym typeface="Arial"/>
              </a:rPr>
              <a:t> or </a:t>
            </a:r>
            <a:r>
              <a:rPr strike="noStrike" u="none" b="0" cap="none" baseline="0" sz="3200" lang="en-US" i="0">
                <a:solidFill>
                  <a:srgbClr val="000080"/>
                </a:solidFill>
                <a:latin typeface="Arial"/>
                <a:ea typeface="Arial"/>
                <a:cs typeface="Arial"/>
                <a:sym typeface="Arial"/>
              </a:rPr>
              <a:t>radix point</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Decimal point in base 10</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Binary point in base 2</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No exact relationship between fractional numbers in different number bases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Exact conversion may be impossible</a:t>
            </a:r>
          </a:p>
          <a:p>
            <a:pPr algn="l" rtl="0" lvl="0" marR="0" indent="-165100" marL="342900">
              <a:spcBef>
                <a:spcPts val="560"/>
              </a:spcBef>
              <a:spcAft>
                <a:spcPts val="0"/>
              </a:spcAft>
              <a:buClr>
                <a:srgbClr val="000080"/>
              </a:buClr>
              <a:buFont typeface="Arial"/>
              <a:buNone/>
            </a:pPr>
            <a:r>
              <a:t/>
            </a:r>
            <a:endParaRPr strike="noStrike" u="none" b="0" cap="none" baseline="0" sz="2800" i="0">
              <a:solidFill>
                <a:schemeClr val="dk1"/>
              </a:solidFill>
              <a:latin typeface="Arial"/>
              <a:ea typeface="Arial"/>
              <a:cs typeface="Arial"/>
              <a:sym typeface="Arial"/>
            </a:endParaRPr>
          </a:p>
        </p:txBody>
      </p:sp>
      <p:sp>
        <p:nvSpPr>
          <p:cNvPr id="445" name="Shape 445"/>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46" name="Shape 446"/>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0" name="Shape 450"/>
        <p:cNvGrpSpPr/>
        <p:nvPr/>
      </p:nvGrpSpPr>
      <p:grpSpPr>
        <a:xfrm>
          <a:off y="0" x="0"/>
          <a:ext cy="0" cx="0"/>
          <a:chOff y="0" x="0"/>
          <a:chExt cy="0" cx="0"/>
        </a:xfrm>
      </p:grpSpPr>
      <p:sp>
        <p:nvSpPr>
          <p:cNvPr id="451" name="Shape 451"/>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Decimal Fractions</a:t>
            </a:r>
          </a:p>
        </p:txBody>
      </p:sp>
      <p:sp>
        <p:nvSpPr>
          <p:cNvPr id="452" name="Shape 452"/>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Move the number point one place to the right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Effect:  multiplies the number by the base number</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Example:  </a:t>
            </a:r>
            <a:r>
              <a:rPr strike="noStrike" u="none" b="1" cap="none" baseline="0" sz="2400" lang="en-US" i="0">
                <a:solidFill>
                  <a:srgbClr val="FF9F11"/>
                </a:solidFill>
                <a:latin typeface="Arial"/>
                <a:ea typeface="Arial"/>
                <a:cs typeface="Arial"/>
                <a:sym typeface="Arial"/>
              </a:rPr>
              <a:t>139.0</a:t>
            </a:r>
            <a:r>
              <a:rPr strike="noStrike" u="none" b="1" cap="none" baseline="-25000" sz="2400" lang="en-US" i="0">
                <a:solidFill>
                  <a:srgbClr val="FF9F11"/>
                </a:solidFill>
                <a:latin typeface="Arial"/>
                <a:ea typeface="Arial"/>
                <a:cs typeface="Arial"/>
                <a:sym typeface="Arial"/>
              </a:rPr>
              <a:t>10</a:t>
            </a:r>
            <a:r>
              <a:rPr strike="noStrike" u="none" b="1" cap="none" baseline="0" sz="2400" lang="en-US" i="0">
                <a:solidFill>
                  <a:srgbClr val="FF9F11"/>
                </a:solidFill>
                <a:latin typeface="Arial"/>
                <a:ea typeface="Arial"/>
                <a:cs typeface="Arial"/>
                <a:sym typeface="Arial"/>
              </a:rPr>
              <a:t>	1390</a:t>
            </a:r>
            <a:r>
              <a:rPr strike="noStrike" u="none" b="1" cap="none" baseline="-25000" sz="2400" lang="en-US" i="0">
                <a:solidFill>
                  <a:srgbClr val="FF9F11"/>
                </a:solidFill>
                <a:latin typeface="Arial"/>
                <a:ea typeface="Arial"/>
                <a:cs typeface="Arial"/>
                <a:sym typeface="Arial"/>
              </a:rPr>
              <a:t>10</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Move the number point one place to the left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Effect:  divides the number by the base number</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Example:  </a:t>
            </a:r>
            <a:r>
              <a:rPr strike="noStrike" u="none" b="1" cap="none" baseline="0" sz="2400" lang="en-US" i="0">
                <a:solidFill>
                  <a:srgbClr val="FF9F11"/>
                </a:solidFill>
                <a:latin typeface="Arial"/>
                <a:ea typeface="Arial"/>
                <a:cs typeface="Arial"/>
                <a:sym typeface="Arial"/>
              </a:rPr>
              <a:t>139.0</a:t>
            </a:r>
            <a:r>
              <a:rPr strike="noStrike" u="none" b="1" cap="none" baseline="-25000" sz="2400" lang="en-US" i="0">
                <a:solidFill>
                  <a:srgbClr val="FF9F11"/>
                </a:solidFill>
                <a:latin typeface="Arial"/>
                <a:ea typeface="Arial"/>
                <a:cs typeface="Arial"/>
                <a:sym typeface="Arial"/>
              </a:rPr>
              <a:t>10</a:t>
            </a:r>
            <a:r>
              <a:rPr strike="noStrike" u="none" b="1" cap="none" baseline="0" sz="2400" lang="en-US" i="0">
                <a:solidFill>
                  <a:srgbClr val="FF9F11"/>
                </a:solidFill>
                <a:latin typeface="Arial"/>
                <a:ea typeface="Arial"/>
                <a:cs typeface="Arial"/>
                <a:sym typeface="Arial"/>
              </a:rPr>
              <a:t>	13.9</a:t>
            </a:r>
            <a:r>
              <a:rPr strike="noStrike" u="none" b="1" cap="none" baseline="-25000" sz="2400" lang="en-US" i="0">
                <a:solidFill>
                  <a:srgbClr val="FF9F11"/>
                </a:solidFill>
                <a:latin typeface="Arial"/>
                <a:ea typeface="Arial"/>
                <a:cs typeface="Arial"/>
                <a:sym typeface="Arial"/>
              </a:rPr>
              <a:t>10</a:t>
            </a:r>
          </a:p>
          <a:p>
            <a:pPr algn="l" rtl="0" lvl="0" marR="0" indent="-190500" marL="342900">
              <a:spcBef>
                <a:spcPts val="480"/>
              </a:spcBef>
              <a:spcAft>
                <a:spcPts val="0"/>
              </a:spcAft>
              <a:buClr>
                <a:srgbClr val="000080"/>
              </a:buClr>
              <a:buFont typeface="Arial"/>
              <a:buNone/>
            </a:pPr>
            <a:r>
              <a:t/>
            </a:r>
            <a:endParaRPr strike="noStrike" u="none" b="1" cap="none" baseline="-25000" sz="2400" i="0">
              <a:solidFill>
                <a:srgbClr val="FF9F11"/>
              </a:solidFill>
              <a:latin typeface="Arial"/>
              <a:ea typeface="Arial"/>
              <a:cs typeface="Arial"/>
              <a:sym typeface="Arial"/>
            </a:endParaRPr>
          </a:p>
        </p:txBody>
      </p:sp>
      <p:sp>
        <p:nvSpPr>
          <p:cNvPr id="453" name="Shape 453"/>
          <p:cNvSpPr/>
          <p:nvPr/>
        </p:nvSpPr>
        <p:spPr>
          <a:xfrm>
            <a:off y="2590800" x="4495800"/>
            <a:ext cy="228600" cx="838199"/>
          </a:xfrm>
          <a:prstGeom prst="rightArrow">
            <a:avLst>
              <a:gd fmla="val 50000" name="adj1"/>
              <a:gd fmla="val 50000" name="adj2"/>
            </a:avLst>
          </a:prstGeom>
          <a:solidFill>
            <a:srgbClr val="000080"/>
          </a:solidFill>
          <a:ln w="9525" cap="rnd">
            <a:solidFill>
              <a:schemeClr val="dk1"/>
            </a:solidFill>
            <a:prstDash val="solid"/>
            <a:miter/>
            <a:headEnd w="med" len="med" type="none"/>
            <a:tailEnd w="med" len="med" type="none"/>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454" name="Shape 454"/>
          <p:cNvSpPr/>
          <p:nvPr/>
        </p:nvSpPr>
        <p:spPr>
          <a:xfrm>
            <a:off y="3962400" x="4495800"/>
            <a:ext cy="228600" cx="838199"/>
          </a:xfrm>
          <a:prstGeom prst="rightArrow">
            <a:avLst>
              <a:gd fmla="val 50000" name="adj1"/>
              <a:gd fmla="val 50000" name="adj2"/>
            </a:avLst>
          </a:prstGeom>
          <a:solidFill>
            <a:srgbClr val="000080"/>
          </a:solidFill>
          <a:ln w="9525" cap="rnd">
            <a:solidFill>
              <a:schemeClr val="dk1"/>
            </a:solidFill>
            <a:prstDash val="solid"/>
            <a:miter/>
            <a:headEnd w="med" len="med" type="none"/>
            <a:tailEnd w="med" len="med" type="none"/>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455" name="Shape 455"/>
          <p:cNvSpPr/>
          <p:nvPr/>
        </p:nvSpPr>
        <p:spPr>
          <a:xfrm rot="10800000" flipH="1">
            <a:off y="2743200" x="3733800"/>
            <a:ext cy="228599" cx="228599"/>
          </a:xfrm>
          <a:custGeom>
            <a:pathLst>
              <a:path w="24300" extrusionOk="0" h="16200">
                <a:moveTo>
                  <a:pt y="10800" x="16200"/>
                </a:moveTo>
                <a:cubicBezTo>
                  <a:pt y="7817" x="16200"/>
                  <a:pt y="5400" x="13782"/>
                  <a:pt y="5400" x="10800"/>
                </a:cubicBezTo>
                <a:cubicBezTo>
                  <a:pt y="5400" x="7817"/>
                  <a:pt y="7817" x="5400"/>
                  <a:pt y="10800" x="5400"/>
                </a:cubicBezTo>
                <a:lnTo>
                  <a:pt y="10800" x="0"/>
                </a:lnTo>
                <a:cubicBezTo>
                  <a:pt y="4835" x="0"/>
                  <a:pt y="0" x="4835"/>
                  <a:pt y="0" x="10800"/>
                </a:cubicBezTo>
                <a:cubicBezTo>
                  <a:pt y="0" x="16764"/>
                  <a:pt y="4835" x="21599"/>
                  <a:pt y="10799" x="21600"/>
                </a:cubicBezTo>
                <a:lnTo>
                  <a:pt y="10800" x="21600"/>
                </a:lnTo>
                <a:lnTo>
                  <a:pt y="10800" x="24300"/>
                </a:lnTo>
                <a:lnTo>
                  <a:pt y="16200" x="18900"/>
                </a:lnTo>
                <a:lnTo>
                  <a:pt y="10800" x="13500"/>
                </a:lnTo>
                <a:lnTo>
                  <a:pt y="10800" x="16200"/>
                </a:lnTo>
                <a:close/>
              </a:path>
            </a:pathLst>
          </a:cu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456" name="Shape 456"/>
          <p:cNvSpPr/>
          <p:nvPr/>
        </p:nvSpPr>
        <p:spPr>
          <a:xfrm rot="10800000">
            <a:off y="4114800" x="3505200"/>
            <a:ext cy="228599" cx="228599"/>
          </a:xfrm>
          <a:custGeom>
            <a:pathLst>
              <a:path w="24300" extrusionOk="0" h="16200">
                <a:moveTo>
                  <a:pt y="10800" x="16200"/>
                </a:moveTo>
                <a:cubicBezTo>
                  <a:pt y="7817" x="16200"/>
                  <a:pt y="5400" x="13782"/>
                  <a:pt y="5400" x="10800"/>
                </a:cubicBezTo>
                <a:cubicBezTo>
                  <a:pt y="5400" x="7817"/>
                  <a:pt y="7817" x="5400"/>
                  <a:pt y="10800" x="5400"/>
                </a:cubicBezTo>
                <a:lnTo>
                  <a:pt y="10800" x="0"/>
                </a:lnTo>
                <a:cubicBezTo>
                  <a:pt y="4835" x="0"/>
                  <a:pt y="0" x="4835"/>
                  <a:pt y="0" x="10800"/>
                </a:cubicBezTo>
                <a:cubicBezTo>
                  <a:pt y="0" x="16764"/>
                  <a:pt y="4835" x="21599"/>
                  <a:pt y="10799" x="21600"/>
                </a:cubicBezTo>
                <a:lnTo>
                  <a:pt y="10800" x="21600"/>
                </a:lnTo>
                <a:lnTo>
                  <a:pt y="10800" x="24300"/>
                </a:lnTo>
                <a:lnTo>
                  <a:pt y="16200" x="18900"/>
                </a:lnTo>
                <a:lnTo>
                  <a:pt y="10800" x="13500"/>
                </a:lnTo>
                <a:lnTo>
                  <a:pt y="10800" x="16200"/>
                </a:lnTo>
                <a:close/>
              </a:path>
            </a:pathLst>
          </a:cu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457" name="Shape 457"/>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58" name="Shape 458"/>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2" name="Shape 462"/>
        <p:cNvGrpSpPr/>
        <p:nvPr/>
      </p:nvGrpSpPr>
      <p:grpSpPr>
        <a:xfrm>
          <a:off y="0" x="0"/>
          <a:ext cy="0" cx="0"/>
          <a:chOff y="0" x="0"/>
          <a:chExt cy="0" cx="0"/>
        </a:xfrm>
      </p:grpSpPr>
      <p:sp>
        <p:nvSpPr>
          <p:cNvPr id="463" name="Shape 463"/>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Fractions: Base 10 and Base 2</a:t>
            </a:r>
          </a:p>
        </p:txBody>
      </p:sp>
      <p:graphicFrame>
        <p:nvGraphicFramePr>
          <p:cNvPr id="464" name="Shape 464"/>
          <p:cNvGraphicFramePr/>
          <p:nvPr/>
        </p:nvGraphicFramePr>
        <p:xfrm>
          <a:off y="1905000" x="990600"/>
          <a:ext cy="3000000" cx="3000000"/>
        </p:xfrm>
        <a:graphic>
          <a:graphicData uri="http://schemas.openxmlformats.org/drawingml/2006/table">
            <a:tbl>
              <a:tblPr>
                <a:noFill/>
                <a:tableStyleId>{C2E7FB3C-4B9B-462A-AF06-F0132D645EF5}</a:tableStyleId>
              </a:tblPr>
              <a:tblGrid>
                <a:gridCol w="1270000"/>
                <a:gridCol w="1254125"/>
                <a:gridCol w="1571625"/>
                <a:gridCol w="1571625"/>
                <a:gridCol w="1571625"/>
              </a:tblGrid>
              <a:tr h="384175">
                <a:tc>
                  <a:txBody>
                    <a:bodyPr>
                      <a:spAutoFit/>
                    </a:bodyPr>
                    <a:lstStyle/>
                    <a:p>
                      <a:pPr algn="l"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Place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10</a:t>
                      </a:r>
                      <a:r>
                        <a:rPr strike="noStrike" u="none" b="1" cap="none" baseline="30000" sz="16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10</a:t>
                      </a:r>
                      <a:r>
                        <a:rPr strike="noStrike" u="none" b="1" cap="none" baseline="30000" sz="1600" lang="en-US" i="0">
                          <a:solidFill>
                            <a:schemeClr val="dk1"/>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10</a:t>
                      </a:r>
                      <a:r>
                        <a:rPr strike="noStrike" u="none" b="1" cap="none" baseline="30000" sz="1600" lang="en-US" i="0">
                          <a:solidFill>
                            <a:schemeClr val="dk1"/>
                          </a:solidFill>
                          <a:latin typeface="Arial"/>
                          <a:ea typeface="Arial"/>
                          <a:cs typeface="Arial"/>
                          <a:sym typeface="Arial"/>
                        </a:rPr>
                        <a:t>-3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10</a:t>
                      </a:r>
                      <a:r>
                        <a:rPr strike="noStrike" u="none" b="1" cap="none" baseline="30000" sz="1600" lang="en-US" i="0">
                          <a:solidFill>
                            <a:schemeClr val="dk1"/>
                          </a:solidFill>
                          <a:latin typeface="Arial"/>
                          <a:ea typeface="Arial"/>
                          <a:cs typeface="Arial"/>
                          <a:sym typeface="Arial"/>
                        </a:rPr>
                        <a:t>-4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84175">
                <a:tc>
                  <a:txBody>
                    <a:bodyPr>
                      <a:spAutoFit/>
                    </a:bodyPr>
                    <a:lstStyle/>
                    <a:p>
                      <a:pPr algn="l"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Value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1/100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1/1000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1/10000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84175">
                <a:tc>
                  <a:txBody>
                    <a:bodyPr>
                      <a:spAutoFit/>
                    </a:bodyPr>
                    <a:lstStyle/>
                    <a:p>
                      <a:pPr algn="l"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Evaluate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2 x 1/10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5 x 1/100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8 x 1/1000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9 x1/1000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384175">
                <a:tc>
                  <a:txBody>
                    <a:bodyPr>
                      <a:spAutoFit/>
                    </a:bodyPr>
                    <a:lstStyle/>
                    <a:p>
                      <a:pPr algn="l"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Sum</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rgbClr val="FF9F11"/>
                        </a:buClr>
                        <a:buSzPct val="25000"/>
                        <a:buFont typeface="Arial"/>
                        <a:buNone/>
                      </a:pPr>
                      <a:r>
                        <a:rPr strike="noStrike" u="none" b="1" cap="none" baseline="0" sz="1600" lang="en-US" i="0">
                          <a:solidFill>
                            <a:srgbClr val="FF9F11"/>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rgbClr val="FF9F11"/>
                        </a:buClr>
                        <a:buSzPct val="25000"/>
                        <a:buFont typeface="Arial"/>
                        <a:buNone/>
                      </a:pPr>
                      <a:r>
                        <a:rPr strike="noStrike" u="none" b="1" cap="none" baseline="0" sz="1600" lang="en-US" i="0">
                          <a:solidFill>
                            <a:srgbClr val="FF9F11"/>
                          </a:solidFill>
                          <a:latin typeface="Arial"/>
                          <a:ea typeface="Arial"/>
                          <a:cs typeface="Arial"/>
                          <a:sym typeface="Arial"/>
                        </a:rPr>
                        <a:t>.05</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rgbClr val="FF9F11"/>
                        </a:buClr>
                        <a:buSzPct val="25000"/>
                        <a:buFont typeface="Arial"/>
                        <a:buNone/>
                      </a:pPr>
                      <a:r>
                        <a:rPr strike="noStrike" u="none" b="1" cap="none" baseline="0" sz="1600" lang="en-US" i="0">
                          <a:solidFill>
                            <a:srgbClr val="FF9F11"/>
                          </a:solidFill>
                          <a:latin typeface="Arial"/>
                          <a:ea typeface="Arial"/>
                          <a:cs typeface="Arial"/>
                          <a:sym typeface="Arial"/>
                        </a:rPr>
                        <a:t>.008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rgbClr val="FF9F11"/>
                        </a:buClr>
                        <a:buSzPct val="25000"/>
                        <a:buFont typeface="Arial"/>
                        <a:buNone/>
                      </a:pPr>
                      <a:r>
                        <a:rPr strike="noStrike" u="none" b="1" cap="none" baseline="0" sz="1600" lang="en-US" i="0">
                          <a:solidFill>
                            <a:srgbClr val="FF9F11"/>
                          </a:solidFill>
                          <a:latin typeface="Arial"/>
                          <a:ea typeface="Arial"/>
                          <a:cs typeface="Arial"/>
                          <a:sym typeface="Arial"/>
                        </a:rPr>
                        <a:t>.0009</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465" name="Shape 465"/>
          <p:cNvSpPr txBox="1"/>
          <p:nvPr/>
        </p:nvSpPr>
        <p:spPr>
          <a:xfrm>
            <a:off y="3505200" x="1066800"/>
            <a:ext cy="396874" cx="27431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2000" lang="en-US" i="0">
                <a:solidFill>
                  <a:srgbClr val="000080"/>
                </a:solidFill>
                <a:latin typeface="Arial"/>
                <a:ea typeface="Arial"/>
                <a:cs typeface="Arial"/>
                <a:sym typeface="Arial"/>
              </a:rPr>
              <a:t>.101011</a:t>
            </a:r>
            <a:r>
              <a:rPr strike="noStrike" u="none" b="1" cap="none" baseline="-25000" sz="2000" lang="en-US" i="0">
                <a:solidFill>
                  <a:srgbClr val="000080"/>
                </a:solidFill>
                <a:latin typeface="Arial"/>
                <a:ea typeface="Arial"/>
                <a:cs typeface="Arial"/>
                <a:sym typeface="Arial"/>
              </a:rPr>
              <a:t>2 </a:t>
            </a:r>
            <a:r>
              <a:rPr strike="noStrike" u="none" b="1" cap="none" baseline="0" sz="2000" lang="en-US" i="0">
                <a:solidFill>
                  <a:srgbClr val="FF9F11"/>
                </a:solidFill>
                <a:latin typeface="Arial"/>
                <a:ea typeface="Arial"/>
                <a:cs typeface="Arial"/>
                <a:sym typeface="Arial"/>
              </a:rPr>
              <a:t>= 0.671875</a:t>
            </a:r>
            <a:r>
              <a:rPr strike="noStrike" u="none" b="1" cap="none" baseline="-25000" sz="2000" lang="en-US" i="0">
                <a:solidFill>
                  <a:srgbClr val="FF9F11"/>
                </a:solidFill>
                <a:latin typeface="Arial"/>
                <a:ea typeface="Arial"/>
                <a:cs typeface="Arial"/>
                <a:sym typeface="Arial"/>
              </a:rPr>
              <a:t>10</a:t>
            </a:r>
          </a:p>
        </p:txBody>
      </p:sp>
      <p:graphicFrame>
        <p:nvGraphicFramePr>
          <p:cNvPr id="466" name="Shape 466"/>
          <p:cNvGraphicFramePr/>
          <p:nvPr/>
        </p:nvGraphicFramePr>
        <p:xfrm>
          <a:off y="4038600" x="1066800"/>
          <a:ext cy="3000000" cx="3000000"/>
        </p:xfrm>
        <a:graphic>
          <a:graphicData uri="http://schemas.openxmlformats.org/drawingml/2006/table">
            <a:tbl>
              <a:tblPr>
                <a:noFill/>
                <a:tableStyleId>{ED03C1C4-AAB0-436C-B386-A59FBD7625EF}</a:tableStyleId>
              </a:tblPr>
              <a:tblGrid>
                <a:gridCol w="1295400"/>
                <a:gridCol w="838200"/>
                <a:gridCol w="1014400"/>
                <a:gridCol w="1206500"/>
                <a:gridCol w="979475"/>
                <a:gridCol w="979475"/>
                <a:gridCol w="1154100"/>
              </a:tblGrid>
              <a:tr h="427025">
                <a:tc>
                  <a:txBody>
                    <a:bodyPr>
                      <a:spAutoFit/>
                    </a:bodyPr>
                    <a:lstStyle/>
                    <a:p>
                      <a:pPr algn="l"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Place</a:t>
                      </a:r>
                    </a:p>
                  </a:txBody>
                  <a:tcPr marR="0" marB="0" marT="0" marL="0">
                    <a:lnL w="1905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2</a:t>
                      </a:r>
                      <a:r>
                        <a:rPr strike="noStrike" u="none" b="1" cap="none" baseline="30000" sz="1600" lang="en-US" i="0">
                          <a:solidFill>
                            <a:schemeClr val="dk1"/>
                          </a:solidFill>
                          <a:latin typeface="Arial"/>
                          <a:ea typeface="Arial"/>
                          <a:cs typeface="Arial"/>
                          <a:sym typeface="Arial"/>
                        </a:rPr>
                        <a:t>-1</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2</a:t>
                      </a:r>
                      <a:r>
                        <a:rPr strike="noStrike" u="none" b="1" cap="none" baseline="30000" sz="1600" lang="en-US" i="0">
                          <a:solidFill>
                            <a:schemeClr val="dk1"/>
                          </a:solidFill>
                          <a:latin typeface="Arial"/>
                          <a:ea typeface="Arial"/>
                          <a:cs typeface="Arial"/>
                          <a:sym typeface="Arial"/>
                        </a:rPr>
                        <a:t>-2</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2</a:t>
                      </a:r>
                      <a:r>
                        <a:rPr strike="noStrike" u="none" b="1" cap="none" baseline="30000" sz="1600" lang="en-US" i="0">
                          <a:solidFill>
                            <a:schemeClr val="dk1"/>
                          </a:solidFill>
                          <a:latin typeface="Arial"/>
                          <a:ea typeface="Arial"/>
                          <a:cs typeface="Arial"/>
                          <a:sym typeface="Arial"/>
                        </a:rPr>
                        <a:t>-3</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2</a:t>
                      </a:r>
                      <a:r>
                        <a:rPr strike="noStrike" u="none" b="1" cap="none" baseline="30000" sz="1600" lang="en-US" i="0">
                          <a:solidFill>
                            <a:schemeClr val="dk1"/>
                          </a:solidFill>
                          <a:latin typeface="Arial"/>
                          <a:ea typeface="Arial"/>
                          <a:cs typeface="Arial"/>
                          <a:sym typeface="Arial"/>
                        </a:rPr>
                        <a:t>-4</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2</a:t>
                      </a:r>
                      <a:r>
                        <a:rPr strike="noStrike" u="none" b="1" cap="none" baseline="30000" sz="1600" lang="en-US" i="0">
                          <a:solidFill>
                            <a:schemeClr val="dk1"/>
                          </a:solidFill>
                          <a:latin typeface="Arial"/>
                          <a:ea typeface="Arial"/>
                          <a:cs typeface="Arial"/>
                          <a:sym typeface="Arial"/>
                        </a:rPr>
                        <a:t>-5</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2</a:t>
                      </a:r>
                      <a:r>
                        <a:rPr strike="noStrike" u="none" b="1" cap="none" baseline="30000" sz="1600" lang="en-US" i="0">
                          <a:solidFill>
                            <a:schemeClr val="dk1"/>
                          </a:solidFill>
                          <a:latin typeface="Arial"/>
                          <a:ea typeface="Arial"/>
                          <a:cs typeface="Arial"/>
                          <a:sym typeface="Arial"/>
                        </a:rPr>
                        <a:t>-6</a:t>
                      </a:r>
                    </a:p>
                  </a:txBody>
                  <a:tcPr marR="0" marB="0" marT="0" marL="0">
                    <a:lnL w="1270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27025">
                <a:tc>
                  <a:txBody>
                    <a:bodyPr>
                      <a:spAutoFit/>
                    </a:bodyPr>
                    <a:lstStyle/>
                    <a:p>
                      <a:pPr algn="l"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Value</a:t>
                      </a:r>
                    </a:p>
                  </a:txBody>
                  <a:tcPr marR="0" marB="0" marT="0" marL="0">
                    <a:lnL w="1905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1/2</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1/4</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1/8</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1/16</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1/32</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1/64</a:t>
                      </a:r>
                    </a:p>
                  </a:txBody>
                  <a:tcPr marR="0" marB="0" marT="0" marL="0">
                    <a:lnL w="1270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27025">
                <a:tc>
                  <a:txBody>
                    <a:bodyPr>
                      <a:spAutoFit/>
                    </a:bodyPr>
                    <a:lstStyle/>
                    <a:p>
                      <a:pPr algn="l"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Evaluate</a:t>
                      </a:r>
                    </a:p>
                  </a:txBody>
                  <a:tcPr marR="0" marB="0" marT="0" marL="0">
                    <a:lnL w="1905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 x 1/2</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0 x 1/4</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1x 1/8</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0 x 1/16</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 x 1/32</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1 x 1/64</a:t>
                      </a:r>
                    </a:p>
                  </a:txBody>
                  <a:tcPr marR="0" marB="0" marT="0" marL="0">
                    <a:lnL w="1270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425450">
                <a:tc>
                  <a:txBody>
                    <a:bodyPr>
                      <a:spAutoFit/>
                    </a:bodyPr>
                    <a:lstStyle/>
                    <a:p>
                      <a:pPr algn="l" rtl="0" lvl="0" marR="0" indent="0" marL="0">
                        <a:lnSpc>
                          <a:spcPct val="120000"/>
                        </a:lnSpc>
                        <a:spcBef>
                          <a:spcPts val="0"/>
                        </a:spcBef>
                        <a:spcAft>
                          <a:spcPts val="0"/>
                        </a:spcAft>
                        <a:buClr>
                          <a:schemeClr val="dk1"/>
                        </a:buClr>
                        <a:buSzPct val="25000"/>
                        <a:buFont typeface="Arial"/>
                        <a:buNone/>
                      </a:pPr>
                      <a:r>
                        <a:rPr strike="noStrike" u="none" b="1" cap="none" baseline="0" sz="1600" lang="en-US" i="0">
                          <a:solidFill>
                            <a:schemeClr val="dk1"/>
                          </a:solidFill>
                          <a:latin typeface="Arial"/>
                          <a:ea typeface="Arial"/>
                          <a:cs typeface="Arial"/>
                          <a:sym typeface="Arial"/>
                        </a:rPr>
                        <a:t>Sum</a:t>
                      </a:r>
                    </a:p>
                  </a:txBody>
                  <a:tcPr marR="0" marB="0" marT="0" marL="0">
                    <a:lnL w="1905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rgbClr val="000080"/>
                        </a:buClr>
                        <a:buSzPct val="25000"/>
                        <a:buFont typeface="Arial"/>
                        <a:buNone/>
                      </a:pPr>
                      <a:r>
                        <a:rPr strike="noStrike" u="none" b="1" cap="none" baseline="0" sz="1600" lang="en-US" i="0">
                          <a:solidFill>
                            <a:srgbClr val="000080"/>
                          </a:solidFill>
                          <a:latin typeface="Arial"/>
                          <a:ea typeface="Arial"/>
                          <a:cs typeface="Arial"/>
                          <a:sym typeface="Arial"/>
                        </a:rPr>
                        <a:t>.5</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rgbClr val="000080"/>
                        </a:buClr>
                        <a:buSzPct val="25000"/>
                        <a:buFont typeface="Arial"/>
                        <a:buNone/>
                      </a:pPr>
                      <a:r>
                        <a:rPr strike="noStrike" u="none" b="1" cap="none" baseline="0" sz="1600" lang="en-US" i="0">
                          <a:solidFill>
                            <a:srgbClr val="000080"/>
                          </a:solidFill>
                          <a:latin typeface="Arial"/>
                          <a:ea typeface="Arial"/>
                          <a:cs typeface="Arial"/>
                          <a:sym typeface="Arial"/>
                        </a:rPr>
                        <a:t>0.125</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l" rtl="0" lvl="0" marR="0" indent="0" marL="0">
                        <a:spcBef>
                          <a:spcPts val="0"/>
                        </a:spcBef>
                        <a:buNone/>
                      </a:pPr>
                      <a:r>
                        <a:t/>
                      </a:r>
                      <a:endParaRPr strike="noStrike" u="none" cap="none" baseline="0" sz="1800">
                        <a:solidFill>
                          <a:schemeClr val="dk1"/>
                        </a:solidFill>
                        <a:latin typeface="Arial"/>
                        <a:ea typeface="Arial"/>
                        <a:cs typeface="Arial"/>
                        <a:sym typeface="Arial"/>
                      </a:endParaRP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rgbClr val="000080"/>
                        </a:buClr>
                        <a:buSzPct val="25000"/>
                        <a:buFont typeface="Arial"/>
                        <a:buNone/>
                      </a:pPr>
                      <a:r>
                        <a:rPr strike="noStrike" u="none" b="1" cap="none" baseline="0" sz="1600" lang="en-US" i="0">
                          <a:solidFill>
                            <a:srgbClr val="000080"/>
                          </a:solidFill>
                          <a:latin typeface="Arial"/>
                          <a:ea typeface="Arial"/>
                          <a:cs typeface="Arial"/>
                          <a:sym typeface="Arial"/>
                        </a:rPr>
                        <a:t>0.03125</a:t>
                      </a:r>
                    </a:p>
                  </a:txBody>
                  <a:tcPr marR="0" marB="0" marT="0" marL="0">
                    <a:lnL w="12700" cap="flat">
                      <a:solidFill>
                        <a:srgbClr val="000080"/>
                      </a:solidFill>
                      <a:prstDash val="solid"/>
                      <a:round/>
                      <a:headEnd w="med" len="med" type="none"/>
                      <a:tailEnd w="med" len="med" type="none"/>
                    </a:lnL>
                    <a:lnR w="1270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20000"/>
                        </a:lnSpc>
                        <a:spcBef>
                          <a:spcPts val="0"/>
                        </a:spcBef>
                        <a:spcAft>
                          <a:spcPts val="0"/>
                        </a:spcAft>
                        <a:buClr>
                          <a:srgbClr val="000080"/>
                        </a:buClr>
                        <a:buSzPct val="25000"/>
                        <a:buFont typeface="Arial"/>
                        <a:buNone/>
                      </a:pPr>
                      <a:r>
                        <a:rPr strike="noStrike" u="none" b="1" cap="none" baseline="0" sz="1600" lang="en-US" i="0">
                          <a:solidFill>
                            <a:srgbClr val="000080"/>
                          </a:solidFill>
                          <a:latin typeface="Arial"/>
                          <a:ea typeface="Arial"/>
                          <a:cs typeface="Arial"/>
                          <a:sym typeface="Arial"/>
                        </a:rPr>
                        <a:t>0.015625</a:t>
                      </a:r>
                    </a:p>
                  </a:txBody>
                  <a:tcPr marR="0" marB="0" marT="0" marL="0">
                    <a:lnL w="1270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sp>
        <p:nvSpPr>
          <p:cNvPr id="467" name="Shape 467"/>
          <p:cNvSpPr txBox="1"/>
          <p:nvPr/>
        </p:nvSpPr>
        <p:spPr>
          <a:xfrm>
            <a:off y="1447800" x="1143000"/>
            <a:ext cy="396874" cx="24383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2000" lang="en-US" i="0">
                <a:solidFill>
                  <a:srgbClr val="FF9F11"/>
                </a:solidFill>
                <a:latin typeface="Arial"/>
                <a:ea typeface="Arial"/>
                <a:cs typeface="Arial"/>
                <a:sym typeface="Arial"/>
              </a:rPr>
              <a:t>.2589</a:t>
            </a:r>
            <a:r>
              <a:rPr strike="noStrike" u="none" b="1" cap="none" baseline="-25000" sz="2000" lang="en-US" i="0">
                <a:solidFill>
                  <a:srgbClr val="FF9F11"/>
                </a:solidFill>
                <a:latin typeface="Arial"/>
                <a:ea typeface="Arial"/>
                <a:cs typeface="Arial"/>
                <a:sym typeface="Arial"/>
              </a:rPr>
              <a:t>10</a:t>
            </a:r>
          </a:p>
        </p:txBody>
      </p:sp>
      <p:sp>
        <p:nvSpPr>
          <p:cNvPr id="468" name="Shape 46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69" name="Shape 46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3" name="Shape 473"/>
        <p:cNvGrpSpPr/>
        <p:nvPr/>
      </p:nvGrpSpPr>
      <p:grpSpPr>
        <a:xfrm>
          <a:off y="0" x="0"/>
          <a:ext cy="0" cx="0"/>
          <a:chOff y="0" x="0"/>
          <a:chExt cy="0" cx="0"/>
        </a:xfrm>
      </p:grpSpPr>
      <p:sp>
        <p:nvSpPr>
          <p:cNvPr id="474" name="Shape 474"/>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Fractions: Base 10 and Base 2</a:t>
            </a:r>
          </a:p>
        </p:txBody>
      </p:sp>
      <p:sp>
        <p:nvSpPr>
          <p:cNvPr id="475" name="Shape 475"/>
          <p:cNvSpPr txBox="1"/>
          <p:nvPr>
            <p:ph idx="1" type="body"/>
          </p:nvPr>
        </p:nvSpPr>
        <p:spPr>
          <a:xfrm>
            <a:off y="1524000" x="914400"/>
            <a:ext cy="4525961" cx="7924799"/>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No general relationship between fractions of types 1/10</a:t>
            </a:r>
            <a:r>
              <a:rPr strike="noStrike" u="none" b="0" cap="none" baseline="30000" sz="2800" lang="en-US" i="0">
                <a:solidFill>
                  <a:schemeClr val="dk1"/>
                </a:solidFill>
                <a:latin typeface="Arial"/>
                <a:ea typeface="Arial"/>
                <a:cs typeface="Arial"/>
                <a:sym typeface="Arial"/>
              </a:rPr>
              <a:t>k</a:t>
            </a:r>
            <a:r>
              <a:rPr strike="noStrike" u="none" b="0" cap="none" baseline="0" sz="2800" lang="en-US" i="0">
                <a:solidFill>
                  <a:schemeClr val="dk1"/>
                </a:solidFill>
                <a:latin typeface="Arial"/>
                <a:ea typeface="Arial"/>
                <a:cs typeface="Arial"/>
                <a:sym typeface="Arial"/>
              </a:rPr>
              <a:t> and 1/2</a:t>
            </a:r>
            <a:r>
              <a:rPr strike="noStrike" u="none" b="0" cap="none" baseline="30000" sz="2800" lang="en-US" i="0">
                <a:solidFill>
                  <a:schemeClr val="dk1"/>
                </a:solidFill>
                <a:latin typeface="Arial"/>
                <a:ea typeface="Arial"/>
                <a:cs typeface="Arial"/>
                <a:sym typeface="Arial"/>
              </a:rPr>
              <a:t>k</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Therefore a number representable in base 10 may not be representable in base 2</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But: the converse is true:  all fractions of the form 1/2</a:t>
            </a:r>
            <a:r>
              <a:rPr strike="noStrike" u="none" b="0" cap="none" baseline="30000" sz="2400" lang="en-US" i="0">
                <a:solidFill>
                  <a:schemeClr val="dk1"/>
                </a:solidFill>
                <a:latin typeface="Arial"/>
                <a:ea typeface="Arial"/>
                <a:cs typeface="Arial"/>
                <a:sym typeface="Arial"/>
              </a:rPr>
              <a:t>k </a:t>
            </a:r>
            <a:r>
              <a:rPr strike="noStrike" u="none" b="0" cap="none" baseline="0" sz="2400" lang="en-US" i="0">
                <a:solidFill>
                  <a:schemeClr val="dk1"/>
                </a:solidFill>
                <a:latin typeface="Arial"/>
                <a:ea typeface="Arial"/>
                <a:cs typeface="Arial"/>
                <a:sym typeface="Arial"/>
              </a:rPr>
              <a:t>can be represented in base 10</a:t>
            </a:r>
          </a:p>
          <a:p>
            <a:pPr algn="l" rtl="0" lvl="0" marR="0" indent="-342900" marL="342900">
              <a:lnSpc>
                <a:spcPct val="10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Fractional conversions from one base to another are stopped </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If there is a rational solution or</a:t>
            </a:r>
          </a:p>
          <a:p>
            <a:pPr algn="l" rtl="0" lvl="1" marR="0" indent="-285750" marL="742950">
              <a:lnSpc>
                <a:spcPct val="10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When the desired accuracy is attained</a:t>
            </a:r>
          </a:p>
        </p:txBody>
      </p:sp>
      <p:sp>
        <p:nvSpPr>
          <p:cNvPr id="476" name="Shape 476"/>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77" name="Shape 477"/>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1" name="Shape 481"/>
        <p:cNvGrpSpPr/>
        <p:nvPr/>
      </p:nvGrpSpPr>
      <p:grpSpPr>
        <a:xfrm>
          <a:off y="0" x="0"/>
          <a:ext cy="0" cx="0"/>
          <a:chOff y="0" x="0"/>
          <a:chExt cy="0" cx="0"/>
        </a:xfrm>
      </p:grpSpPr>
      <p:sp>
        <p:nvSpPr>
          <p:cNvPr id="482" name="Shape 482"/>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Mixed Number Conversion</a:t>
            </a:r>
          </a:p>
        </p:txBody>
      </p:sp>
      <p:sp>
        <p:nvSpPr>
          <p:cNvPr id="483" name="Shape 483"/>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Integer and fraction parts must be converted separately</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Radix point: fixed reference for the conversion</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Digit to the left is a unit digit in every base</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B</a:t>
            </a:r>
            <a:r>
              <a:rPr strike="noStrike" u="none" b="0" cap="none" baseline="30000" sz="2800" lang="en-US" i="0">
                <a:solidFill>
                  <a:schemeClr val="dk1"/>
                </a:solidFill>
                <a:latin typeface="Arial"/>
                <a:ea typeface="Arial"/>
                <a:cs typeface="Arial"/>
                <a:sym typeface="Arial"/>
              </a:rPr>
              <a:t>0</a:t>
            </a:r>
            <a:r>
              <a:rPr strike="noStrike" u="none" b="0" cap="none" baseline="0" sz="2800" lang="en-US" i="0">
                <a:solidFill>
                  <a:schemeClr val="dk1"/>
                </a:solidFill>
                <a:latin typeface="Arial"/>
                <a:ea typeface="Arial"/>
                <a:cs typeface="Arial"/>
                <a:sym typeface="Arial"/>
              </a:rPr>
              <a:t> is always 1 regardless of the base</a:t>
            </a:r>
          </a:p>
        </p:txBody>
      </p:sp>
      <p:sp>
        <p:nvSpPr>
          <p:cNvPr id="484" name="Shape 484"/>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85" name="Shape 485"/>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y="0" x="0"/>
          <a:ext cy="0" cx="0"/>
          <a:chOff y="0" x="0"/>
          <a:chExt cy="0" cx="0"/>
        </a:xfrm>
      </p:grpSpPr>
      <p:sp>
        <p:nvSpPr>
          <p:cNvPr id="103" name="Shape 103"/>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Keeping Track of the Bits</a:t>
            </a:r>
          </a:p>
        </p:txBody>
      </p:sp>
      <p:sp>
        <p:nvSpPr>
          <p:cNvPr id="104" name="Shape 104"/>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Bits commonly stored and manipulated in groups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8 bits = 1 </a:t>
            </a:r>
            <a:r>
              <a:rPr strike="noStrike" u="none" b="0" cap="none" baseline="0" sz="2800" lang="en-US" i="1">
                <a:solidFill>
                  <a:srgbClr val="000080"/>
                </a:solidFill>
                <a:latin typeface="Arial"/>
                <a:ea typeface="Arial"/>
                <a:cs typeface="Arial"/>
                <a:sym typeface="Arial"/>
              </a:rPr>
              <a:t>byte</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4 bytes = 1 word (in many systems)</a:t>
            </a:r>
          </a:p>
          <a:p>
            <a:pPr algn="l" rtl="0" lvl="0" marR="0" indent="-342900" marL="342900">
              <a:lnSpc>
                <a:spcPct val="100000"/>
              </a:lnSpc>
              <a:spcBef>
                <a:spcPts val="640"/>
              </a:spcBef>
              <a:spcAft>
                <a:spcPts val="0"/>
              </a:spcAft>
              <a:buClr>
                <a:srgbClr val="000080"/>
              </a:buClr>
              <a:buSzPct val="100000"/>
              <a:buFont typeface="Arial"/>
              <a:buChar char="▪"/>
            </a:pPr>
            <a:r>
              <a:rPr strike="noStrike" u="none" b="0" cap="none" baseline="0" sz="3200" lang="en-US" i="0">
                <a:solidFill>
                  <a:schemeClr val="dk1"/>
                </a:solidFill>
                <a:latin typeface="Arial"/>
                <a:ea typeface="Arial"/>
                <a:cs typeface="Arial"/>
                <a:sym typeface="Arial"/>
              </a:rPr>
              <a:t>Number of bits used in calculations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Affects accuracy of results</a:t>
            </a:r>
          </a:p>
          <a:p>
            <a:pPr algn="l" rtl="0" lvl="1" marR="0" indent="-285750" marL="742950">
              <a:lnSpc>
                <a:spcPct val="100000"/>
              </a:lnSpc>
              <a:spcBef>
                <a:spcPts val="560"/>
              </a:spcBef>
              <a:spcAft>
                <a:spcPts val="0"/>
              </a:spcAft>
              <a:buClr>
                <a:srgbClr val="FF9F11"/>
              </a:buClr>
              <a:buSzPct val="100000"/>
              <a:buFont typeface="Arial"/>
              <a:buChar char="▪"/>
            </a:pPr>
            <a:r>
              <a:rPr strike="noStrike" u="none" b="0" cap="none" baseline="0" sz="2800" lang="en-US" i="0">
                <a:solidFill>
                  <a:schemeClr val="dk1"/>
                </a:solidFill>
                <a:latin typeface="Arial"/>
                <a:ea typeface="Arial"/>
                <a:cs typeface="Arial"/>
                <a:sym typeface="Arial"/>
              </a:rPr>
              <a:t>Limits size of numbers manipulated by the computer</a:t>
            </a:r>
          </a:p>
        </p:txBody>
      </p:sp>
      <p:sp>
        <p:nvSpPr>
          <p:cNvPr id="105" name="Shape 105"/>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106" name="Shape 106"/>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9" name="Shape 489"/>
        <p:cNvGrpSpPr/>
        <p:nvPr/>
      </p:nvGrpSpPr>
      <p:grpSpPr>
        <a:xfrm>
          <a:off y="0" x="0"/>
          <a:ext cy="0" cx="0"/>
          <a:chOff y="0" x="0"/>
          <a:chExt cy="0" cx="0"/>
        </a:xfrm>
      </p:grpSpPr>
      <p:sp>
        <p:nvSpPr>
          <p:cNvPr id="490" name="Shape 49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Copyright 2010 John Wiley &amp; Sons</a:t>
            </a:r>
          </a:p>
        </p:txBody>
      </p:sp>
      <p:sp>
        <p:nvSpPr>
          <p:cNvPr id="491" name="Shape 491"/>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0" marL="0">
              <a:lnSpc>
                <a:spcPct val="90000"/>
              </a:lnSpc>
              <a:spcBef>
                <a:spcPts val="0"/>
              </a:spcBef>
              <a:spcAft>
                <a:spcPts val="0"/>
              </a:spcAft>
              <a:buClr>
                <a:srgbClr val="000080"/>
              </a:buClr>
              <a:buSzPct val="25000"/>
              <a:buFont typeface="Arial"/>
              <a:buNone/>
            </a:pPr>
            <a:r>
              <a:rPr strike="noStrike" u="none" b="0" cap="none" baseline="0" sz="2400" lang="en-US" i="0">
                <a:solidFill>
                  <a:schemeClr val="dk1"/>
                </a:solidFill>
                <a:latin typeface="Arial"/>
                <a:ea typeface="Arial"/>
                <a:cs typeface="Arial"/>
                <a:sym typeface="Arial"/>
              </a:rPr>
              <a:t>All rights reserved.  Reproduction or translation of this work beyond that permitted in section 117 of the 1976 United States Copyright Act without express permission of the copyright owner is unlawful.  Request for further information should be addressed to the Permissions Department, John Wiley &amp; Sons, Inc.  The purchaser may make back-up copies for his/her own use only and not for distribution or resale.  The Publisher assumes no responsibility for errors, omissions, or damages caused by the use of these programs or from the use of the information contained herein.”  </a:t>
            </a:r>
          </a:p>
        </p:txBody>
      </p:sp>
      <p:sp>
        <p:nvSpPr>
          <p:cNvPr id="492" name="Shape 49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493" name="Shape 49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y="0" x="0"/>
          <a:ext cy="0" cx="0"/>
          <a:chOff y="0" x="0"/>
          <a:chExt cy="0" cx="0"/>
        </a:xfrm>
      </p:grpSpPr>
      <p:sp>
        <p:nvSpPr>
          <p:cNvPr id="111" name="Shape 111"/>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3600" lang="en-US" i="0">
                <a:solidFill>
                  <a:srgbClr val="000080"/>
                </a:solidFill>
                <a:latin typeface="Arial"/>
                <a:ea typeface="Arial"/>
                <a:cs typeface="Arial"/>
                <a:sym typeface="Arial"/>
              </a:rPr>
              <a:t>Numbers: Physical Representation</a:t>
            </a:r>
          </a:p>
        </p:txBody>
      </p:sp>
      <p:sp>
        <p:nvSpPr>
          <p:cNvPr id="112" name="Shape 112"/>
          <p:cNvSpPr txBox="1"/>
          <p:nvPr>
            <p:ph idx="1" type="body"/>
          </p:nvPr>
        </p:nvSpPr>
        <p:spPr>
          <a:xfrm>
            <a:off y="1524000" x="914400"/>
            <a:ext cy="4525961" cx="4484687"/>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Different numerals, same number of oranges</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Cave dweller: IIIII</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Roman: V</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Arabic:  5</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Different bases, same number of oranges </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	  5</a:t>
            </a:r>
            <a:r>
              <a:rPr strike="noStrike" u="none" b="0" cap="none" baseline="-25000" sz="2400" lang="en-US" i="0">
                <a:solidFill>
                  <a:schemeClr val="dk1"/>
                </a:solidFill>
                <a:latin typeface="Arial"/>
                <a:ea typeface="Arial"/>
                <a:cs typeface="Arial"/>
                <a:sym typeface="Arial"/>
              </a:rPr>
              <a:t>10</a:t>
            </a:r>
          </a:p>
          <a:p>
            <a:pPr algn="l" rtl="0" lvl="1" marR="0" indent="-285750" marL="742950">
              <a:lnSpc>
                <a:spcPct val="90000"/>
              </a:lnSpc>
              <a:spcBef>
                <a:spcPts val="72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101</a:t>
            </a:r>
            <a:r>
              <a:rPr strike="noStrike" u="none" b="0" cap="none" baseline="-25000" sz="2400" lang="en-US" i="0">
                <a:solidFill>
                  <a:schemeClr val="dk1"/>
                </a:solidFill>
                <a:latin typeface="Arial"/>
                <a:ea typeface="Arial"/>
                <a:cs typeface="Arial"/>
                <a:sym typeface="Arial"/>
              </a:rPr>
              <a:t>2</a:t>
            </a:r>
          </a:p>
          <a:p>
            <a:pPr algn="l" rtl="0" lvl="1" marR="0" indent="-285750" marL="742950">
              <a:lnSpc>
                <a:spcPct val="90000"/>
              </a:lnSpc>
              <a:spcBef>
                <a:spcPts val="720"/>
              </a:spcBef>
              <a:spcAft>
                <a:spcPts val="24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	12</a:t>
            </a:r>
            <a:r>
              <a:rPr strike="noStrike" u="none" b="0" cap="none" baseline="-25000" sz="2400" lang="en-US" i="0">
                <a:solidFill>
                  <a:schemeClr val="dk1"/>
                </a:solidFill>
                <a:latin typeface="Arial"/>
                <a:ea typeface="Arial"/>
                <a:cs typeface="Arial"/>
                <a:sym typeface="Arial"/>
              </a:rPr>
              <a:t>3</a:t>
            </a:r>
          </a:p>
        </p:txBody>
      </p:sp>
      <p:pic>
        <p:nvPicPr>
          <p:cNvPr id="113" name="Shape 113"/>
          <p:cNvPicPr preferRelativeResize="0"/>
          <p:nvPr/>
        </p:nvPicPr>
        <p:blipFill rotWithShape="1">
          <a:blip r:embed="rId3">
            <a:alphaModFix/>
          </a:blip>
          <a:srcRect t="0" b="0" r="0" l="0"/>
          <a:stretch/>
        </p:blipFill>
        <p:spPr>
          <a:xfrm>
            <a:off y="2438400" x="5248275"/>
            <a:ext cy="2212974" cx="3438525"/>
          </a:xfrm>
          <a:prstGeom prst="rect">
            <a:avLst/>
          </a:prstGeom>
          <a:noFill/>
          <a:ln>
            <a:noFill/>
          </a:ln>
        </p:spPr>
      </p:pic>
      <p:sp>
        <p:nvSpPr>
          <p:cNvPr id="114" name="Shape 114"/>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115" name="Shape 115"/>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y="0" x="0"/>
          <a:ext cy="0" cx="0"/>
          <a:chOff y="0" x="0"/>
          <a:chExt cy="0" cx="0"/>
        </a:xfrm>
      </p:grpSpPr>
      <p:sp>
        <p:nvSpPr>
          <p:cNvPr id="120" name="Shape 120"/>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Number System</a:t>
            </a:r>
          </a:p>
        </p:txBody>
      </p:sp>
      <p:sp>
        <p:nvSpPr>
          <p:cNvPr id="121" name="Shape 121"/>
          <p:cNvSpPr txBox="1"/>
          <p:nvPr>
            <p:ph idx="1" type="body"/>
          </p:nvPr>
        </p:nvSpPr>
        <p:spPr>
          <a:xfrm>
            <a:off y="1524000" x="914400"/>
            <a:ext cy="4525961" cx="7772400"/>
          </a:xfrm>
          <a:prstGeom prst="rect">
            <a:avLst/>
          </a:prstGeom>
          <a:noFill/>
          <a:ln>
            <a:noFill/>
          </a:ln>
        </p:spPr>
        <p:txBody>
          <a:bodyPr bIns="45700" rIns="91425" lIns="91425" tIns="45700" anchor="t" anchorCtr="0">
            <a:spAutoFit/>
          </a:bodyPr>
          <a:lstStyle/>
          <a:p>
            <a:pPr algn="l" rtl="0" lvl="0" marR="0" indent="-342900" marL="342900">
              <a:lnSpc>
                <a:spcPct val="90000"/>
              </a:lnSpc>
              <a:spcBef>
                <a:spcPts val="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Roman:  position </a:t>
            </a:r>
            <a:r>
              <a:rPr strike="noStrike" u="none" b="0" cap="none" baseline="0" sz="2800" lang="en-US" i="1">
                <a:solidFill>
                  <a:schemeClr val="dk1"/>
                </a:solidFill>
                <a:latin typeface="Arial"/>
                <a:ea typeface="Arial"/>
                <a:cs typeface="Arial"/>
                <a:sym typeface="Arial"/>
              </a:rPr>
              <a:t>independent</a:t>
            </a:r>
          </a:p>
          <a:p>
            <a:pPr algn="l" rtl="0" lvl="0" marR="0" indent="-342900" marL="342900">
              <a:lnSpc>
                <a:spcPct val="90000"/>
              </a:lnSpc>
              <a:spcBef>
                <a:spcPts val="560"/>
              </a:spcBef>
              <a:spcAft>
                <a:spcPts val="0"/>
              </a:spcAft>
              <a:buClr>
                <a:srgbClr val="000080"/>
              </a:buClr>
              <a:buSzPct val="100000"/>
              <a:buFont typeface="Arial"/>
              <a:buChar char="▪"/>
            </a:pPr>
            <a:r>
              <a:rPr strike="noStrike" u="none" b="0" cap="none" baseline="0" sz="2800" lang="en-US" i="0">
                <a:solidFill>
                  <a:schemeClr val="dk1"/>
                </a:solidFill>
                <a:latin typeface="Arial"/>
                <a:ea typeface="Arial"/>
                <a:cs typeface="Arial"/>
                <a:sym typeface="Arial"/>
              </a:rPr>
              <a:t>Modern:  based on positional notation (place value)</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Decimal system: system of </a:t>
            </a:r>
            <a:r>
              <a:rPr strike="noStrike" u="none" b="1" cap="none" baseline="0" sz="2400" lang="en-US" i="0">
                <a:solidFill>
                  <a:srgbClr val="000080"/>
                </a:solidFill>
                <a:latin typeface="Arial"/>
                <a:ea typeface="Arial"/>
                <a:cs typeface="Arial"/>
                <a:sym typeface="Arial"/>
              </a:rPr>
              <a:t>positional</a:t>
            </a:r>
            <a:r>
              <a:rPr strike="noStrike" u="none" b="0" cap="none" baseline="0" sz="2400" lang="en-US" i="0">
                <a:solidFill>
                  <a:schemeClr val="dk1"/>
                </a:solidFill>
                <a:latin typeface="Arial"/>
                <a:ea typeface="Arial"/>
                <a:cs typeface="Arial"/>
                <a:sym typeface="Arial"/>
              </a:rPr>
              <a:t> notation based on powers of 10. </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Binary system: system of </a:t>
            </a:r>
            <a:r>
              <a:rPr strike="noStrike" u="none" b="1" cap="none" baseline="0" sz="2400" lang="en-US" i="0">
                <a:solidFill>
                  <a:srgbClr val="000080"/>
                </a:solidFill>
                <a:latin typeface="Arial"/>
                <a:ea typeface="Arial"/>
                <a:cs typeface="Arial"/>
                <a:sym typeface="Arial"/>
              </a:rPr>
              <a:t>positional</a:t>
            </a:r>
            <a:r>
              <a:rPr strike="noStrike" u="none" b="0" cap="none" baseline="0" sz="2400" lang="en-US" i="0">
                <a:solidFill>
                  <a:schemeClr val="dk1"/>
                </a:solidFill>
                <a:latin typeface="Arial"/>
                <a:ea typeface="Arial"/>
                <a:cs typeface="Arial"/>
                <a:sym typeface="Arial"/>
              </a:rPr>
              <a:t> notation based powers of 2</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Octal system: system of </a:t>
            </a:r>
            <a:r>
              <a:rPr strike="noStrike" u="none" b="1" cap="none" baseline="0" sz="2400" lang="en-US" i="0">
                <a:solidFill>
                  <a:srgbClr val="000080"/>
                </a:solidFill>
                <a:latin typeface="Arial"/>
                <a:ea typeface="Arial"/>
                <a:cs typeface="Arial"/>
                <a:sym typeface="Arial"/>
              </a:rPr>
              <a:t>positional</a:t>
            </a:r>
            <a:r>
              <a:rPr strike="noStrike" u="none" b="0" cap="none" baseline="0" sz="2400" lang="en-US" i="0">
                <a:solidFill>
                  <a:schemeClr val="dk1"/>
                </a:solidFill>
                <a:latin typeface="Arial"/>
                <a:ea typeface="Arial"/>
                <a:cs typeface="Arial"/>
                <a:sym typeface="Arial"/>
              </a:rPr>
              <a:t> notation based on powers of 8</a:t>
            </a:r>
          </a:p>
          <a:p>
            <a:pPr algn="l" rtl="0" lvl="1" marR="0" indent="-285750" marL="742950">
              <a:lnSpc>
                <a:spcPct val="90000"/>
              </a:lnSpc>
              <a:spcBef>
                <a:spcPts val="480"/>
              </a:spcBef>
              <a:spcAft>
                <a:spcPts val="0"/>
              </a:spcAft>
              <a:buClr>
                <a:srgbClr val="FF9F11"/>
              </a:buClr>
              <a:buSzPct val="100000"/>
              <a:buFont typeface="Arial"/>
              <a:buChar char="▪"/>
            </a:pPr>
            <a:r>
              <a:rPr strike="noStrike" u="none" b="0" cap="none" baseline="0" sz="2400" lang="en-US" i="0">
                <a:solidFill>
                  <a:schemeClr val="dk1"/>
                </a:solidFill>
                <a:latin typeface="Arial"/>
                <a:ea typeface="Arial"/>
                <a:cs typeface="Arial"/>
                <a:sym typeface="Arial"/>
              </a:rPr>
              <a:t>Hexadecimal system: system of </a:t>
            </a:r>
            <a:r>
              <a:rPr strike="noStrike" u="none" b="1" cap="none" baseline="0" sz="2400" lang="en-US" i="0">
                <a:solidFill>
                  <a:srgbClr val="000080"/>
                </a:solidFill>
                <a:latin typeface="Arial"/>
                <a:ea typeface="Arial"/>
                <a:cs typeface="Arial"/>
                <a:sym typeface="Arial"/>
              </a:rPr>
              <a:t>positional</a:t>
            </a:r>
            <a:r>
              <a:rPr strike="noStrike" u="none" b="0" cap="none" baseline="0" sz="2400" lang="en-US" i="0">
                <a:solidFill>
                  <a:schemeClr val="dk1"/>
                </a:solidFill>
                <a:latin typeface="Arial"/>
                <a:ea typeface="Arial"/>
                <a:cs typeface="Arial"/>
                <a:sym typeface="Arial"/>
              </a:rPr>
              <a:t> notation based powers of 16</a:t>
            </a:r>
          </a:p>
          <a:p>
            <a:pPr algn="l" rtl="0" lvl="0" marR="0" indent="-190500" marL="342900">
              <a:spcBef>
                <a:spcPts val="480"/>
              </a:spcBef>
              <a:spcAft>
                <a:spcPts val="0"/>
              </a:spcAft>
              <a:buClr>
                <a:srgbClr val="000080"/>
              </a:buClr>
              <a:buFont typeface="Arial"/>
              <a:buNone/>
            </a:pPr>
            <a:r>
              <a:t/>
            </a:r>
            <a:endParaRPr strike="noStrike" u="none" b="0" cap="none" baseline="0" sz="2400" i="0">
              <a:solidFill>
                <a:schemeClr val="dk1"/>
              </a:solidFill>
              <a:latin typeface="Arial"/>
              <a:ea typeface="Arial"/>
              <a:cs typeface="Arial"/>
              <a:sym typeface="Arial"/>
            </a:endParaRPr>
          </a:p>
        </p:txBody>
      </p:sp>
      <p:sp>
        <p:nvSpPr>
          <p:cNvPr id="122" name="Shape 122"/>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123" name="Shape 123"/>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y="0" x="0"/>
          <a:ext cy="0" cx="0"/>
          <a:chOff y="0" x="0"/>
          <a:chExt cy="0" cx="0"/>
        </a:xfrm>
      </p:grpSpPr>
      <p:sp>
        <p:nvSpPr>
          <p:cNvPr id="128" name="Shape 128"/>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400" lang="en-US" i="0">
                <a:solidFill>
                  <a:srgbClr val="000080"/>
                </a:solidFill>
                <a:latin typeface="Arial"/>
                <a:ea typeface="Arial"/>
                <a:cs typeface="Arial"/>
                <a:sym typeface="Arial"/>
              </a:rPr>
              <a:t>Positional Notation: Base 10</a:t>
            </a:r>
          </a:p>
        </p:txBody>
      </p:sp>
      <p:graphicFrame>
        <p:nvGraphicFramePr>
          <p:cNvPr id="129" name="Shape 129"/>
          <p:cNvGraphicFramePr/>
          <p:nvPr/>
        </p:nvGraphicFramePr>
        <p:xfrm>
          <a:off y="3276600" x="1212850"/>
          <a:ext cy="3000000" cx="3000000"/>
        </p:xfrm>
        <a:graphic>
          <a:graphicData uri="http://schemas.openxmlformats.org/drawingml/2006/table">
            <a:tbl>
              <a:tblPr>
                <a:noFill/>
                <a:tableStyleId>{F69330D5-2F42-47EE-843F-20EEAE58C159}</a:tableStyleId>
              </a:tblPr>
              <a:tblGrid>
                <a:gridCol w="1158875"/>
                <a:gridCol w="1905000"/>
                <a:gridCol w="1906575"/>
                <a:gridCol w="1905000"/>
              </a:tblGrid>
              <a:tr h="503225">
                <a:tc>
                  <a:txBody>
                    <a:bodyPr>
                      <a:spAutoFit/>
                    </a:bodyPr>
                    <a:lstStyle/>
                    <a:p>
                      <a:pPr algn="l"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Place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10</a:t>
                      </a:r>
                      <a:r>
                        <a:rPr strike="noStrike" u="none" b="1" cap="none" baseline="30000" sz="1800" lang="en-US" i="0">
                          <a:solidFill>
                            <a:schemeClr val="dk1"/>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10</a:t>
                      </a:r>
                      <a:r>
                        <a:rPr strike="noStrike" u="none" b="1" cap="none" baseline="30000" sz="18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10</a:t>
                      </a:r>
                      <a:r>
                        <a:rPr strike="noStrike" u="none" b="1" cap="none" baseline="30000" sz="1800" lang="en-US" i="0">
                          <a:solidFill>
                            <a:schemeClr val="dk1"/>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03225">
                <a:tc>
                  <a:txBody>
                    <a:bodyPr>
                      <a:spAutoFit/>
                    </a:bodyPr>
                    <a:lstStyle/>
                    <a:p>
                      <a:pPr algn="l"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Value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100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01650">
                <a:tc>
                  <a:txBody>
                    <a:bodyPr>
                      <a:spAutoFit/>
                    </a:bodyPr>
                    <a:lstStyle/>
                    <a:p>
                      <a:pPr algn="l"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Evaluate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5 x 100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2 x 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7 x1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03225">
                <a:tc>
                  <a:txBody>
                    <a:bodyPr>
                      <a:spAutoFit/>
                    </a:bodyPr>
                    <a:lstStyle/>
                    <a:p>
                      <a:pPr algn="l" rtl="0" lvl="0" marR="0" indent="0" marL="0">
                        <a:lnSpc>
                          <a:spcPct val="150000"/>
                        </a:lnSpc>
                        <a:spcBef>
                          <a:spcPts val="0"/>
                        </a:spcBef>
                        <a:spcAft>
                          <a:spcPts val="0"/>
                        </a:spcAft>
                        <a:buClr>
                          <a:schemeClr val="dk1"/>
                        </a:buClr>
                        <a:buSzPct val="25000"/>
                        <a:buFont typeface="Arial"/>
                        <a:buNone/>
                      </a:pPr>
                      <a:r>
                        <a:rPr strike="noStrike" u="none" b="1" cap="none" baseline="0" sz="1800" lang="en-US" i="0">
                          <a:solidFill>
                            <a:schemeClr val="dk1"/>
                          </a:solidFill>
                          <a:latin typeface="Arial"/>
                          <a:ea typeface="Arial"/>
                          <a:cs typeface="Arial"/>
                          <a:sym typeface="Arial"/>
                        </a:rPr>
                        <a:t>Sum</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500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20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7</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grpSp>
        <p:nvGrpSpPr>
          <p:cNvPr id="130" name="Shape 130"/>
          <p:cNvGrpSpPr/>
          <p:nvPr/>
        </p:nvGrpSpPr>
        <p:grpSpPr>
          <a:xfrm>
            <a:off y="2133600" x="6857999"/>
            <a:ext cy="1281112" cx="1676400"/>
            <a:chOff y="2209800" x="6172199"/>
            <a:chExt cy="1281112" cx="1676400"/>
          </a:xfrm>
        </p:grpSpPr>
        <p:sp>
          <p:nvSpPr>
            <p:cNvPr id="131" name="Shape 131"/>
            <p:cNvSpPr/>
            <p:nvPr/>
          </p:nvSpPr>
          <p:spPr>
            <a:xfrm flipH="1">
              <a:off y="2514600" x="6172199"/>
              <a:ext cy="976312" cx="12192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FF9F11"/>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32" name="Shape 132"/>
            <p:cNvSpPr txBox="1"/>
            <p:nvPr/>
          </p:nvSpPr>
          <p:spPr>
            <a:xfrm>
              <a:off y="2209800" x="6553200"/>
              <a:ext cy="366711" cx="12954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1’s place</a:t>
              </a:r>
            </a:p>
          </p:txBody>
        </p:sp>
      </p:grpSp>
      <p:grpSp>
        <p:nvGrpSpPr>
          <p:cNvPr id="133" name="Shape 133"/>
          <p:cNvGrpSpPr/>
          <p:nvPr/>
        </p:nvGrpSpPr>
        <p:grpSpPr>
          <a:xfrm>
            <a:off y="2209800" x="3581400"/>
            <a:ext cy="1281112" cx="1752600"/>
            <a:chOff y="2209800" x="2819400"/>
            <a:chExt cy="1281112" cx="1752600"/>
          </a:xfrm>
        </p:grpSpPr>
        <p:sp>
          <p:nvSpPr>
            <p:cNvPr id="134" name="Shape 134"/>
            <p:cNvSpPr/>
            <p:nvPr/>
          </p:nvSpPr>
          <p:spPr>
            <a:xfrm>
              <a:off y="2514600" x="3276600"/>
              <a:ext cy="976312" cx="12954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FF9F11"/>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35" name="Shape 135"/>
            <p:cNvSpPr txBox="1"/>
            <p:nvPr/>
          </p:nvSpPr>
          <p:spPr>
            <a:xfrm>
              <a:off y="2209800" x="2819400"/>
              <a:ext cy="366711" cx="12954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10’s place</a:t>
              </a:r>
            </a:p>
          </p:txBody>
        </p:sp>
      </p:grpSp>
      <p:sp>
        <p:nvSpPr>
          <p:cNvPr id="136" name="Shape 136"/>
          <p:cNvSpPr txBox="1"/>
          <p:nvPr/>
        </p:nvSpPr>
        <p:spPr>
          <a:xfrm>
            <a:off y="1600200" x="1143000"/>
            <a:ext cy="457200" cx="51053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2400" lang="en-US" i="0">
                <a:solidFill>
                  <a:srgbClr val="FF9F11"/>
                </a:solidFill>
                <a:latin typeface="Arial"/>
                <a:ea typeface="Arial"/>
                <a:cs typeface="Arial"/>
                <a:sym typeface="Arial"/>
              </a:rPr>
              <a:t>527 = 5 x 10</a:t>
            </a:r>
            <a:r>
              <a:rPr strike="noStrike" u="none" b="1" cap="none" baseline="30000" sz="2400" lang="en-US" i="0">
                <a:solidFill>
                  <a:srgbClr val="FF9F11"/>
                </a:solidFill>
                <a:latin typeface="Arial"/>
                <a:ea typeface="Arial"/>
                <a:cs typeface="Arial"/>
                <a:sym typeface="Arial"/>
              </a:rPr>
              <a:t>2</a:t>
            </a:r>
            <a:r>
              <a:rPr strike="noStrike" u="none" b="1" cap="none" baseline="0" sz="2400" lang="en-US" i="0">
                <a:solidFill>
                  <a:srgbClr val="FF9F11"/>
                </a:solidFill>
                <a:latin typeface="Arial"/>
                <a:ea typeface="Arial"/>
                <a:cs typeface="Arial"/>
                <a:sym typeface="Arial"/>
              </a:rPr>
              <a:t> + 2 x 10</a:t>
            </a:r>
            <a:r>
              <a:rPr strike="noStrike" u="none" b="1" cap="none" baseline="30000" sz="2400" lang="en-US" i="0">
                <a:solidFill>
                  <a:srgbClr val="FF9F11"/>
                </a:solidFill>
                <a:latin typeface="Arial"/>
                <a:ea typeface="Arial"/>
                <a:cs typeface="Arial"/>
                <a:sym typeface="Arial"/>
              </a:rPr>
              <a:t>1 </a:t>
            </a:r>
            <a:r>
              <a:rPr strike="noStrike" u="none" b="1" cap="none" baseline="0" sz="2400" lang="en-US" i="0">
                <a:solidFill>
                  <a:srgbClr val="FF9F11"/>
                </a:solidFill>
                <a:latin typeface="Arial"/>
                <a:ea typeface="Arial"/>
                <a:cs typeface="Arial"/>
                <a:sym typeface="Arial"/>
              </a:rPr>
              <a:t>+ 7 x 10</a:t>
            </a:r>
            <a:r>
              <a:rPr strike="noStrike" u="none" b="1" cap="none" baseline="30000" sz="2400" lang="en-US" i="0">
                <a:solidFill>
                  <a:srgbClr val="FF9F11"/>
                </a:solidFill>
                <a:latin typeface="Arial"/>
                <a:ea typeface="Arial"/>
                <a:cs typeface="Arial"/>
                <a:sym typeface="Arial"/>
              </a:rPr>
              <a:t>0</a:t>
            </a:r>
          </a:p>
        </p:txBody>
      </p:sp>
      <p:grpSp>
        <p:nvGrpSpPr>
          <p:cNvPr id="137" name="Shape 137"/>
          <p:cNvGrpSpPr/>
          <p:nvPr/>
        </p:nvGrpSpPr>
        <p:grpSpPr>
          <a:xfrm>
            <a:off y="2209800" x="1371600"/>
            <a:ext cy="1281112" cx="1981200"/>
            <a:chOff y="2209800" x="1143000"/>
            <a:chExt cy="1281112" cx="1981200"/>
          </a:xfrm>
        </p:grpSpPr>
        <p:sp>
          <p:nvSpPr>
            <p:cNvPr id="138" name="Shape 138"/>
            <p:cNvSpPr/>
            <p:nvPr/>
          </p:nvSpPr>
          <p:spPr>
            <a:xfrm>
              <a:off y="2514600" x="1828800"/>
              <a:ext cy="976312" cx="12954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FF9F11"/>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39" name="Shape 139"/>
            <p:cNvSpPr txBox="1"/>
            <p:nvPr/>
          </p:nvSpPr>
          <p:spPr>
            <a:xfrm>
              <a:off y="2209800" x="1143000"/>
              <a:ext cy="366711" cx="15240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100’s place</a:t>
              </a:r>
            </a:p>
          </p:txBody>
        </p:sp>
      </p:grpSp>
      <p:sp>
        <p:nvSpPr>
          <p:cNvPr id="140" name="Shape 140"/>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141" name="Shape 141"/>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y="0" x="0"/>
          <a:ext cy="0" cx="0"/>
          <a:chOff y="0" x="0"/>
          <a:chExt cy="0" cx="0"/>
        </a:xfrm>
      </p:grpSpPr>
      <p:sp>
        <p:nvSpPr>
          <p:cNvPr id="146" name="Shape 146"/>
          <p:cNvSpPr txBox="1"/>
          <p:nvPr>
            <p:ph type="title"/>
          </p:nvPr>
        </p:nvSpPr>
        <p:spPr>
          <a:xfrm>
            <a:off y="274637" x="762000"/>
            <a:ext cy="1143000" cx="7924799"/>
          </a:xfrm>
          <a:prstGeom prst="rect">
            <a:avLst/>
          </a:prstGeom>
          <a:noFill/>
          <a:ln>
            <a:noFill/>
          </a:ln>
        </p:spPr>
        <p:txBody>
          <a:bodyPr bIns="45700" rIns="91425" lIns="91425" tIns="45700" anchor="ctr"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Positional Notation:  Octal</a:t>
            </a:r>
          </a:p>
        </p:txBody>
      </p:sp>
      <p:sp>
        <p:nvSpPr>
          <p:cNvPr id="147" name="Shape 147"/>
          <p:cNvSpPr txBox="1"/>
          <p:nvPr>
            <p:ph idx="1" type="body"/>
          </p:nvPr>
        </p:nvSpPr>
        <p:spPr>
          <a:xfrm>
            <a:off y="1524000" x="914400"/>
            <a:ext cy="965199"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25000"/>
              <a:buFont typeface="Arial"/>
              <a:buNone/>
            </a:pPr>
            <a:r>
              <a:rPr strike="noStrike" u="none" b="1" cap="none" baseline="0" sz="3200" lang="en-US" i="0">
                <a:solidFill>
                  <a:srgbClr val="000080"/>
                </a:solidFill>
                <a:latin typeface="Arial"/>
                <a:ea typeface="Arial"/>
                <a:cs typeface="Arial"/>
                <a:sym typeface="Arial"/>
              </a:rPr>
              <a:t>624</a:t>
            </a:r>
            <a:r>
              <a:rPr strike="noStrike" u="none" b="1" cap="none" baseline="-25000" sz="3200" lang="en-US" i="0">
                <a:solidFill>
                  <a:srgbClr val="000080"/>
                </a:solidFill>
                <a:latin typeface="Arial"/>
                <a:ea typeface="Arial"/>
                <a:cs typeface="Arial"/>
                <a:sym typeface="Arial"/>
              </a:rPr>
              <a:t>8 </a:t>
            </a:r>
            <a:r>
              <a:rPr strike="noStrike" u="none" b="0" cap="none" baseline="0" sz="3200" lang="en-US" i="0">
                <a:solidFill>
                  <a:schemeClr val="dk1"/>
                </a:solidFill>
                <a:latin typeface="Arial"/>
                <a:ea typeface="Arial"/>
                <a:cs typeface="Arial"/>
                <a:sym typeface="Arial"/>
              </a:rPr>
              <a:t>= </a:t>
            </a:r>
            <a:r>
              <a:rPr strike="noStrike" u="none" b="1" cap="none" baseline="0" sz="3200" lang="en-US" i="0">
                <a:solidFill>
                  <a:srgbClr val="FF9F11"/>
                </a:solidFill>
                <a:latin typeface="Arial"/>
                <a:ea typeface="Arial"/>
                <a:cs typeface="Arial"/>
                <a:sym typeface="Arial"/>
              </a:rPr>
              <a:t>404</a:t>
            </a:r>
            <a:r>
              <a:rPr strike="noStrike" u="none" b="1" cap="none" baseline="-25000" sz="3200" lang="en-US" i="0">
                <a:solidFill>
                  <a:srgbClr val="FF9F11"/>
                </a:solidFill>
                <a:latin typeface="Arial"/>
                <a:ea typeface="Arial"/>
                <a:cs typeface="Arial"/>
                <a:sym typeface="Arial"/>
              </a:rPr>
              <a:t>10</a:t>
            </a:r>
            <a:r>
              <a:rPr strike="noStrike" u="none" b="1" cap="none" baseline="0" sz="3200" lang="en-US" i="0">
                <a:solidFill>
                  <a:srgbClr val="FF9F11"/>
                </a:solidFill>
                <a:latin typeface="Arial"/>
                <a:ea typeface="Arial"/>
                <a:cs typeface="Arial"/>
                <a:sym typeface="Arial"/>
              </a:rPr>
              <a:t> </a:t>
            </a:r>
          </a:p>
        </p:txBody>
      </p:sp>
      <p:graphicFrame>
        <p:nvGraphicFramePr>
          <p:cNvPr id="148" name="Shape 148"/>
          <p:cNvGraphicFramePr/>
          <p:nvPr/>
        </p:nvGraphicFramePr>
        <p:xfrm>
          <a:off y="3352800" x="2209800"/>
          <a:ext cy="3000000" cx="3000000"/>
        </p:xfrm>
        <a:graphic>
          <a:graphicData uri="http://schemas.openxmlformats.org/drawingml/2006/table">
            <a:tbl>
              <a:tblPr>
                <a:noFill/>
                <a:tableStyleId>{D2A9ED58-32CD-4EE8-A94A-C907B93AC9B3}</a:tableStyleId>
              </a:tblPr>
              <a:tblGrid>
                <a:gridCol w="1230300"/>
                <a:gridCol w="1230300"/>
                <a:gridCol w="1230300"/>
                <a:gridCol w="1230300"/>
              </a:tblGrid>
              <a:tr h="503225">
                <a:tc>
                  <a:txBody>
                    <a:bodyPr>
                      <a:spAutoFit/>
                    </a:bodyPr>
                    <a:lstStyle/>
                    <a:p>
                      <a:pPr algn="l"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Place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8</a:t>
                      </a:r>
                      <a:r>
                        <a:rPr strike="noStrike" u="none" b="1" cap="none" baseline="30000" sz="18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8</a:t>
                      </a:r>
                      <a:r>
                        <a:rPr strike="noStrike" u="none" b="1" cap="none" baseline="3000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8</a:t>
                      </a:r>
                      <a:r>
                        <a:rPr strike="noStrike" u="none" b="1"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03225">
                <a:tc>
                  <a:txBody>
                    <a:bodyPr>
                      <a:spAutoFit/>
                    </a:bodyPr>
                    <a:lstStyle/>
                    <a:p>
                      <a:pPr algn="l"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Value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64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01650">
                <a:tc>
                  <a:txBody>
                    <a:bodyPr>
                      <a:spAutoFit/>
                    </a:bodyPr>
                    <a:lstStyle/>
                    <a:p>
                      <a:pPr algn="l"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Evaluate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6 x 64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 x 8</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4 x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41350">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Sum for Base 10 </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5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384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5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5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grpSp>
        <p:nvGrpSpPr>
          <p:cNvPr id="149" name="Shape 149"/>
          <p:cNvGrpSpPr/>
          <p:nvPr/>
        </p:nvGrpSpPr>
        <p:grpSpPr>
          <a:xfrm>
            <a:off y="2286000" x="2209800"/>
            <a:ext cy="1281112" cx="1981200"/>
            <a:chOff y="2286000" x="1447800"/>
            <a:chExt cy="1281112" cx="1981200"/>
          </a:xfrm>
        </p:grpSpPr>
        <p:sp>
          <p:nvSpPr>
            <p:cNvPr id="150" name="Shape 150"/>
            <p:cNvSpPr/>
            <p:nvPr/>
          </p:nvSpPr>
          <p:spPr>
            <a:xfrm>
              <a:off y="2590800" x="2133600"/>
              <a:ext cy="976312" cx="12954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51" name="Shape 151"/>
            <p:cNvSpPr txBox="1"/>
            <p:nvPr/>
          </p:nvSpPr>
          <p:spPr>
            <a:xfrm>
              <a:off y="2286000" x="1447800"/>
              <a:ext cy="366711" cx="15240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64’s place</a:t>
              </a:r>
            </a:p>
          </p:txBody>
        </p:sp>
      </p:grpSp>
      <p:grpSp>
        <p:nvGrpSpPr>
          <p:cNvPr id="152" name="Shape 152"/>
          <p:cNvGrpSpPr/>
          <p:nvPr/>
        </p:nvGrpSpPr>
        <p:grpSpPr>
          <a:xfrm>
            <a:off y="2286000" x="3581400"/>
            <a:ext cy="1281112" cx="1981200"/>
            <a:chOff y="2286000" x="3048000"/>
            <a:chExt cy="1281112" cx="1981200"/>
          </a:xfrm>
        </p:grpSpPr>
        <p:sp>
          <p:nvSpPr>
            <p:cNvPr id="153" name="Shape 153"/>
            <p:cNvSpPr/>
            <p:nvPr/>
          </p:nvSpPr>
          <p:spPr>
            <a:xfrm>
              <a:off y="2590800" x="3733800"/>
              <a:ext cy="976312" cx="12954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54" name="Shape 154"/>
            <p:cNvSpPr txBox="1"/>
            <p:nvPr/>
          </p:nvSpPr>
          <p:spPr>
            <a:xfrm>
              <a:off y="2286000" x="3048000"/>
              <a:ext cy="366711" cx="15240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8’s place</a:t>
              </a:r>
            </a:p>
          </p:txBody>
        </p:sp>
      </p:grpSp>
      <p:grpSp>
        <p:nvGrpSpPr>
          <p:cNvPr id="155" name="Shape 155"/>
          <p:cNvGrpSpPr/>
          <p:nvPr/>
        </p:nvGrpSpPr>
        <p:grpSpPr>
          <a:xfrm>
            <a:off y="2286000" x="6400799"/>
            <a:ext cy="1281112" cx="1676400"/>
            <a:chOff y="2209800" x="5943599"/>
            <a:chExt cy="1281112" cx="1676400"/>
          </a:xfrm>
        </p:grpSpPr>
        <p:sp>
          <p:nvSpPr>
            <p:cNvPr id="156" name="Shape 156"/>
            <p:cNvSpPr/>
            <p:nvPr/>
          </p:nvSpPr>
          <p:spPr>
            <a:xfrm flipH="1">
              <a:off y="2514600" x="5943599"/>
              <a:ext cy="976312" cx="12192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57" name="Shape 157"/>
            <p:cNvSpPr txBox="1"/>
            <p:nvPr/>
          </p:nvSpPr>
          <p:spPr>
            <a:xfrm>
              <a:off y="2209800" x="6324600"/>
              <a:ext cy="366711" cx="12954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1’s place</a:t>
              </a:r>
            </a:p>
          </p:txBody>
        </p:sp>
      </p:grpSp>
      <p:sp>
        <p:nvSpPr>
          <p:cNvPr id="158" name="Shape 158"/>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159" name="Shape 159"/>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3" name="Shape 163"/>
        <p:cNvGrpSpPr/>
        <p:nvPr/>
      </p:nvGrpSpPr>
      <p:grpSpPr>
        <a:xfrm>
          <a:off y="0" x="0"/>
          <a:ext cy="0" cx="0"/>
          <a:chOff y="0" x="0"/>
          <a:chExt cy="0" cx="0"/>
        </a:xfrm>
      </p:grpSpPr>
      <p:sp>
        <p:nvSpPr>
          <p:cNvPr id="164" name="Shape 164"/>
          <p:cNvSpPr txBox="1"/>
          <p:nvPr>
            <p:ph type="title"/>
          </p:nvPr>
        </p:nvSpPr>
        <p:spPr>
          <a:xfrm>
            <a:off y="228600" x="762000"/>
            <a:ext cy="1143000" cx="7924799"/>
          </a:xfrm>
          <a:prstGeom prst="rect">
            <a:avLst/>
          </a:prstGeom>
          <a:noFill/>
          <a:ln>
            <a:noFill/>
          </a:ln>
        </p:spPr>
        <p:txBody>
          <a:bodyPr bIns="45700" rIns="91425" lIns="91425" tIns="45700" anchor="ctr" anchorCtr="0">
            <a:spAutoFit/>
          </a:bodyPr>
          <a:lstStyle/>
          <a:p>
            <a:pPr algn="l" rtl="0" lvl="0" marR="0" indent="0" marL="0">
              <a:lnSpc>
                <a:spcPct val="85000"/>
              </a:lnSpc>
              <a:spcBef>
                <a:spcPts val="0"/>
              </a:spcBef>
              <a:spcAft>
                <a:spcPts val="0"/>
              </a:spcAft>
              <a:buClr>
                <a:srgbClr val="000080"/>
              </a:buClr>
              <a:buSzPct val="25000"/>
              <a:buFont typeface="Arial"/>
              <a:buNone/>
            </a:pPr>
            <a:r>
              <a:rPr strike="noStrike" u="none" b="1" cap="none" baseline="0" sz="4000" lang="en-US" i="0">
                <a:solidFill>
                  <a:srgbClr val="000080"/>
                </a:solidFill>
                <a:latin typeface="Arial"/>
                <a:ea typeface="Arial"/>
                <a:cs typeface="Arial"/>
                <a:sym typeface="Arial"/>
              </a:rPr>
              <a:t>Positional Notation: </a:t>
            </a:r>
            <a:br>
              <a:rPr strike="noStrike" u="none" b="1" cap="none" baseline="0" sz="4000" lang="en-US" i="0">
                <a:solidFill>
                  <a:srgbClr val="000080"/>
                </a:solidFill>
                <a:latin typeface="Arial"/>
                <a:ea typeface="Arial"/>
                <a:cs typeface="Arial"/>
                <a:sym typeface="Arial"/>
              </a:rPr>
            </a:br>
            <a:r>
              <a:rPr strike="noStrike" u="none" b="1" cap="none" baseline="0" sz="4000" lang="en-US" i="0">
                <a:solidFill>
                  <a:srgbClr val="000080"/>
                </a:solidFill>
                <a:latin typeface="Arial"/>
                <a:ea typeface="Arial"/>
                <a:cs typeface="Arial"/>
                <a:sym typeface="Arial"/>
              </a:rPr>
              <a:t>Hexadecimal</a:t>
            </a:r>
          </a:p>
        </p:txBody>
      </p:sp>
      <p:sp>
        <p:nvSpPr>
          <p:cNvPr id="165" name="Shape 165"/>
          <p:cNvSpPr txBox="1"/>
          <p:nvPr>
            <p:ph idx="1" type="body"/>
          </p:nvPr>
        </p:nvSpPr>
        <p:spPr>
          <a:xfrm>
            <a:off y="1524000" x="914400"/>
            <a:ext cy="965199" cx="7772400"/>
          </a:xfrm>
          <a:prstGeom prst="rect">
            <a:avLst/>
          </a:prstGeom>
          <a:noFill/>
          <a:ln>
            <a:noFill/>
          </a:ln>
        </p:spPr>
        <p:txBody>
          <a:bodyPr bIns="45700" rIns="91425" lIns="91425" tIns="45700" anchor="t" anchorCtr="0">
            <a:spAutoFit/>
          </a:bodyPr>
          <a:lstStyle/>
          <a:p>
            <a:pPr algn="l" rtl="0" lvl="0" marR="0" indent="-342900" marL="342900">
              <a:lnSpc>
                <a:spcPct val="100000"/>
              </a:lnSpc>
              <a:spcBef>
                <a:spcPts val="0"/>
              </a:spcBef>
              <a:spcAft>
                <a:spcPts val="0"/>
              </a:spcAft>
              <a:buClr>
                <a:srgbClr val="000080"/>
              </a:buClr>
              <a:buSzPct val="25000"/>
              <a:buFont typeface="Arial"/>
              <a:buNone/>
            </a:pPr>
            <a:r>
              <a:rPr strike="noStrike" u="none" b="1" cap="none" baseline="0" sz="3200" lang="en-US" i="0">
                <a:solidFill>
                  <a:srgbClr val="000080"/>
                </a:solidFill>
                <a:latin typeface="Arial"/>
                <a:ea typeface="Arial"/>
                <a:cs typeface="Arial"/>
                <a:sym typeface="Arial"/>
              </a:rPr>
              <a:t>6,704</a:t>
            </a:r>
            <a:r>
              <a:rPr strike="noStrike" u="none" b="1" cap="none" baseline="-25000" sz="3200" lang="en-US" i="0">
                <a:solidFill>
                  <a:srgbClr val="000080"/>
                </a:solidFill>
                <a:latin typeface="Arial"/>
                <a:ea typeface="Arial"/>
                <a:cs typeface="Arial"/>
                <a:sym typeface="Arial"/>
              </a:rPr>
              <a:t>16</a:t>
            </a:r>
            <a:r>
              <a:rPr strike="noStrike" u="none" b="0" cap="none" baseline="0" sz="3200" lang="en-US" i="0">
                <a:solidFill>
                  <a:schemeClr val="dk1"/>
                </a:solidFill>
                <a:latin typeface="Arial"/>
                <a:ea typeface="Arial"/>
                <a:cs typeface="Arial"/>
                <a:sym typeface="Arial"/>
              </a:rPr>
              <a:t> = </a:t>
            </a:r>
            <a:r>
              <a:rPr strike="noStrike" u="none" b="1" cap="none" baseline="0" sz="3200" lang="en-US" i="0">
                <a:solidFill>
                  <a:srgbClr val="FF9F11"/>
                </a:solidFill>
                <a:latin typeface="Arial"/>
                <a:ea typeface="Arial"/>
                <a:cs typeface="Arial"/>
                <a:sym typeface="Arial"/>
              </a:rPr>
              <a:t>26,372</a:t>
            </a:r>
            <a:r>
              <a:rPr strike="noStrike" u="none" b="1" cap="none" baseline="-25000" sz="3200" lang="en-US" i="0">
                <a:solidFill>
                  <a:srgbClr val="FF9F11"/>
                </a:solidFill>
                <a:latin typeface="Arial"/>
                <a:ea typeface="Arial"/>
                <a:cs typeface="Arial"/>
                <a:sym typeface="Arial"/>
              </a:rPr>
              <a:t>10</a:t>
            </a:r>
            <a:r>
              <a:rPr strike="noStrike" u="none" b="1" cap="none" baseline="0" sz="3200" lang="en-US" i="0">
                <a:solidFill>
                  <a:srgbClr val="FF9F11"/>
                </a:solidFill>
                <a:latin typeface="Arial"/>
                <a:ea typeface="Arial"/>
                <a:cs typeface="Arial"/>
                <a:sym typeface="Arial"/>
              </a:rPr>
              <a:t> </a:t>
            </a:r>
          </a:p>
        </p:txBody>
      </p:sp>
      <p:graphicFrame>
        <p:nvGraphicFramePr>
          <p:cNvPr id="166" name="Shape 166"/>
          <p:cNvGraphicFramePr/>
          <p:nvPr/>
        </p:nvGraphicFramePr>
        <p:xfrm>
          <a:off y="3200400" x="1981200"/>
          <a:ext cy="3000000" cx="3000000"/>
        </p:xfrm>
        <a:graphic>
          <a:graphicData uri="http://schemas.openxmlformats.org/drawingml/2006/table">
            <a:tbl>
              <a:tblPr>
                <a:noFill/>
                <a:tableStyleId>{85D05FD8-AE3D-445D-9D7B-593783103549}</a:tableStyleId>
              </a:tblPr>
              <a:tblGrid>
                <a:gridCol w="1219200"/>
                <a:gridCol w="1143000"/>
                <a:gridCol w="1169975"/>
                <a:gridCol w="1116000"/>
                <a:gridCol w="1143000"/>
              </a:tblGrid>
              <a:tr h="503225">
                <a:tc>
                  <a:txBody>
                    <a:bodyPr>
                      <a:spAutoFit/>
                    </a:bodyPr>
                    <a:lstStyle/>
                    <a:p>
                      <a:pPr algn="l"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Place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16</a:t>
                      </a:r>
                      <a:r>
                        <a:rPr strike="noStrike" u="none" b="1" cap="none" baseline="30000" sz="1800" lang="en-US" i="0">
                          <a:solidFill>
                            <a:srgbClr val="000080"/>
                          </a:solidFill>
                          <a:latin typeface="Arial"/>
                          <a:ea typeface="Arial"/>
                          <a:cs typeface="Arial"/>
                          <a:sym typeface="Arial"/>
                        </a:rPr>
                        <a:t>3</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16</a:t>
                      </a:r>
                      <a:r>
                        <a:rPr strike="noStrike" u="none" b="1" cap="none" baseline="30000" sz="1800" lang="en-US" i="0">
                          <a:solidFill>
                            <a:srgbClr val="000080"/>
                          </a:solidFill>
                          <a:latin typeface="Arial"/>
                          <a:ea typeface="Arial"/>
                          <a:cs typeface="Arial"/>
                          <a:sym typeface="Arial"/>
                        </a:rPr>
                        <a:t>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16</a:t>
                      </a:r>
                      <a:r>
                        <a:rPr strike="noStrike" u="none" b="1" cap="none" baseline="3000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16</a:t>
                      </a:r>
                      <a:r>
                        <a:rPr strike="noStrike" u="none" b="1" cap="none" baseline="30000" sz="1800" lang="en-US" i="0">
                          <a:solidFill>
                            <a:srgbClr val="000080"/>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503225">
                <a:tc>
                  <a:txBody>
                    <a:bodyPr>
                      <a:spAutoFit/>
                    </a:bodyPr>
                    <a:lstStyle/>
                    <a:p>
                      <a:pPr algn="l"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Value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4,096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256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914400">
                <a:tc>
                  <a:txBody>
                    <a:bodyPr>
                      <a:spAutoFit/>
                    </a:bodyPr>
                    <a:lstStyle/>
                    <a:p>
                      <a:pPr algn="l"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Evaluate</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6 x  4,096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7 x 256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0 x 16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4 x 1</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r h="668325">
                <a:tc>
                  <a:txBody>
                    <a:bodyPr>
                      <a:spAutoFit/>
                    </a:bodyPr>
                    <a:lstStyle/>
                    <a:p>
                      <a:pPr algn="l" rtl="0" lvl="0" marR="0" indent="0" marL="0">
                        <a:lnSpc>
                          <a:spcPct val="10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Sum for Base 10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24,576</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1,792</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0</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c>
                  <a:txBody>
                    <a:bodyPr>
                      <a:spAutoFit/>
                    </a:bodyPr>
                    <a:lstStyle/>
                    <a:p>
                      <a:pPr algn="ctr" rtl="0" lvl="0" marR="0" indent="0" marL="0">
                        <a:lnSpc>
                          <a:spcPct val="150000"/>
                        </a:lnSpc>
                        <a:spcBef>
                          <a:spcPts val="0"/>
                        </a:spcBef>
                        <a:spcAft>
                          <a:spcPts val="0"/>
                        </a:spcAft>
                        <a:buClr>
                          <a:srgbClr val="FF9F11"/>
                        </a:buClr>
                        <a:buSzPct val="25000"/>
                        <a:buFont typeface="Arial"/>
                        <a:buNone/>
                      </a:pPr>
                      <a:r>
                        <a:rPr strike="noStrike" u="none" b="1" cap="none" baseline="0" sz="1800" lang="en-US" i="0">
                          <a:solidFill>
                            <a:srgbClr val="FF9F11"/>
                          </a:solidFill>
                          <a:latin typeface="Arial"/>
                          <a:ea typeface="Arial"/>
                          <a:cs typeface="Arial"/>
                          <a:sym typeface="Arial"/>
                        </a:rPr>
                        <a:t>4</a:t>
                      </a:r>
                    </a:p>
                  </a:txBody>
                  <a:tcPr marR="0" marB="0" marT="0" marL="0">
                    <a:lnL w="19050" cap="flat">
                      <a:solidFill>
                        <a:srgbClr val="000080"/>
                      </a:solidFill>
                      <a:prstDash val="solid"/>
                      <a:round/>
                      <a:headEnd w="med" len="med" type="none"/>
                      <a:tailEnd w="med" len="med" type="none"/>
                    </a:lnL>
                    <a:lnR w="19050" cap="flat">
                      <a:solidFill>
                        <a:srgbClr val="000080"/>
                      </a:solidFill>
                      <a:prstDash val="solid"/>
                      <a:round/>
                      <a:headEnd w="med" len="med" type="none"/>
                      <a:tailEnd w="med" len="med" type="none"/>
                    </a:lnR>
                    <a:lnT w="19050" cap="flat">
                      <a:solidFill>
                        <a:srgbClr val="000080"/>
                      </a:solidFill>
                      <a:prstDash val="solid"/>
                      <a:round/>
                      <a:headEnd w="med" len="med" type="none"/>
                      <a:tailEnd w="med" len="med" type="none"/>
                    </a:lnT>
                    <a:lnB w="19050" cap="flat">
                      <a:solidFill>
                        <a:srgbClr val="000080"/>
                      </a:solidFill>
                      <a:prstDash val="solid"/>
                      <a:round/>
                      <a:headEnd w="med" len="med" type="none"/>
                      <a:tailEnd w="med" len="med" type="none"/>
                    </a:lnB>
                  </a:tcPr>
                </a:tc>
              </a:tr>
            </a:tbl>
          </a:graphicData>
        </a:graphic>
      </p:graphicFrame>
      <p:grpSp>
        <p:nvGrpSpPr>
          <p:cNvPr id="167" name="Shape 167"/>
          <p:cNvGrpSpPr/>
          <p:nvPr/>
        </p:nvGrpSpPr>
        <p:grpSpPr>
          <a:xfrm>
            <a:off y="2133600" x="1447800"/>
            <a:ext cy="1281112" cx="2286000"/>
            <a:chOff y="2133600" x="914400"/>
            <a:chExt cy="1281112" cx="2286000"/>
          </a:xfrm>
        </p:grpSpPr>
        <p:sp>
          <p:nvSpPr>
            <p:cNvPr id="168" name="Shape 168"/>
            <p:cNvSpPr/>
            <p:nvPr/>
          </p:nvSpPr>
          <p:spPr>
            <a:xfrm>
              <a:off y="2438400" x="1905000"/>
              <a:ext cy="976312" cx="12954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69" name="Shape 169"/>
            <p:cNvSpPr txBox="1"/>
            <p:nvPr/>
          </p:nvSpPr>
          <p:spPr>
            <a:xfrm>
              <a:off y="2133600" x="914400"/>
              <a:ext cy="366711" cx="18288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4,096’s place</a:t>
              </a:r>
            </a:p>
          </p:txBody>
        </p:sp>
      </p:grpSp>
      <p:grpSp>
        <p:nvGrpSpPr>
          <p:cNvPr id="170" name="Shape 170"/>
          <p:cNvGrpSpPr/>
          <p:nvPr/>
        </p:nvGrpSpPr>
        <p:grpSpPr>
          <a:xfrm>
            <a:off y="2133600" x="3124200"/>
            <a:ext cy="1281112" cx="1981200"/>
            <a:chOff y="2286000" x="3048000"/>
            <a:chExt cy="1281112" cx="1981200"/>
          </a:xfrm>
        </p:grpSpPr>
        <p:sp>
          <p:nvSpPr>
            <p:cNvPr id="171" name="Shape 171"/>
            <p:cNvSpPr/>
            <p:nvPr/>
          </p:nvSpPr>
          <p:spPr>
            <a:xfrm>
              <a:off y="2590800" x="3733800"/>
              <a:ext cy="976312" cx="12954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72" name="Shape 172"/>
            <p:cNvSpPr txBox="1"/>
            <p:nvPr/>
          </p:nvSpPr>
          <p:spPr>
            <a:xfrm>
              <a:off y="2286000" x="3048000"/>
              <a:ext cy="366711" cx="15240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256’s place</a:t>
              </a:r>
            </a:p>
          </p:txBody>
        </p:sp>
      </p:grpSp>
      <p:grpSp>
        <p:nvGrpSpPr>
          <p:cNvPr id="173" name="Shape 173"/>
          <p:cNvGrpSpPr/>
          <p:nvPr/>
        </p:nvGrpSpPr>
        <p:grpSpPr>
          <a:xfrm>
            <a:off y="2133600" x="7162799"/>
            <a:ext cy="1281112" cx="1676400"/>
            <a:chOff y="2209800" x="5943599"/>
            <a:chExt cy="1281112" cx="1676400"/>
          </a:xfrm>
        </p:grpSpPr>
        <p:sp>
          <p:nvSpPr>
            <p:cNvPr id="174" name="Shape 174"/>
            <p:cNvSpPr/>
            <p:nvPr/>
          </p:nvSpPr>
          <p:spPr>
            <a:xfrm flipH="1">
              <a:off y="2514600" x="5943599"/>
              <a:ext cy="976312" cx="12192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75" name="Shape 175"/>
            <p:cNvSpPr txBox="1"/>
            <p:nvPr/>
          </p:nvSpPr>
          <p:spPr>
            <a:xfrm>
              <a:off y="2209800" x="6324600"/>
              <a:ext cy="366711" cx="12954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1’s place</a:t>
              </a:r>
            </a:p>
          </p:txBody>
        </p:sp>
      </p:grpSp>
      <p:grpSp>
        <p:nvGrpSpPr>
          <p:cNvPr id="176" name="Shape 176"/>
          <p:cNvGrpSpPr/>
          <p:nvPr/>
        </p:nvGrpSpPr>
        <p:grpSpPr>
          <a:xfrm>
            <a:off y="2133600" x="5714999"/>
            <a:ext cy="1281112" cx="1676400"/>
            <a:chOff y="2209800" x="5943599"/>
            <a:chExt cy="1281112" cx="1676400"/>
          </a:xfrm>
        </p:grpSpPr>
        <p:sp>
          <p:nvSpPr>
            <p:cNvPr id="177" name="Shape 177"/>
            <p:cNvSpPr/>
            <p:nvPr/>
          </p:nvSpPr>
          <p:spPr>
            <a:xfrm flipH="1">
              <a:off y="2514600" x="5943599"/>
              <a:ext cy="976312" cx="1219200"/>
            </a:xfrm>
            <a:custGeom>
              <a:pathLst>
                <a:path w="22713" extrusionOk="0" h="16201">
                  <a:moveTo>
                    <a:pt y="10801" x="14613"/>
                  </a:moveTo>
                  <a:cubicBezTo>
                    <a:pt y="7818" x="14613"/>
                    <a:pt y="5401" x="12195"/>
                    <a:pt y="5401" x="9213"/>
                  </a:cubicBezTo>
                  <a:cubicBezTo>
                    <a:pt y="5400" x="7332"/>
                    <a:pt y="6378" x="5588"/>
                    <a:pt y="7982" x="4606"/>
                  </a:cubicBezTo>
                  <a:lnTo>
                    <a:pt y="5164" x="0"/>
                  </a:lnTo>
                  <a:cubicBezTo>
                    <a:pt y="1956" x="1963"/>
                    <a:pt y="0" x="5452"/>
                    <a:pt y="1" x="9213"/>
                  </a:cubicBezTo>
                  <a:cubicBezTo>
                    <a:pt y="1" x="15177"/>
                    <a:pt y="4836" x="20012"/>
                    <a:pt y="10800" x="20013"/>
                  </a:cubicBezTo>
                  <a:lnTo>
                    <a:pt y="10801" x="20013"/>
                  </a:lnTo>
                  <a:lnTo>
                    <a:pt y="10801" x="22713"/>
                  </a:lnTo>
                  <a:lnTo>
                    <a:pt y="16201" x="17313"/>
                  </a:lnTo>
                  <a:lnTo>
                    <a:pt y="10801" x="11913"/>
                  </a:lnTo>
                  <a:lnTo>
                    <a:pt y="10801" x="14613"/>
                  </a:lnTo>
                  <a:close/>
                </a:path>
              </a:pathLst>
            </a:custGeom>
            <a:solidFill>
              <a:srgbClr val="000080"/>
            </a:solidFill>
            <a:ln>
              <a:noFill/>
            </a:ln>
          </p:spPr>
          <p:txBody>
            <a:bodyPr bIns="45700" rIns="91425" lIns="91425" tIns="45700" anchor="ctr" anchorCtr="0">
              <a:spAutoFit/>
            </a:bodyPr>
            <a:lstStyle/>
            <a:p>
              <a:pPr algn="l" rtl="0" lvl="0" marR="0" indent="0" marL="0">
                <a:lnSpc>
                  <a:spcPct val="100000"/>
                </a:lnSpc>
                <a:spcBef>
                  <a:spcPts val="0"/>
                </a:spcBef>
                <a:spcAft>
                  <a:spcPts val="0"/>
                </a:spcAft>
                <a:buNone/>
              </a:pPr>
              <a:r>
                <a:t/>
              </a:r>
              <a:endParaRPr strike="noStrike" u="none" b="0" cap="none" baseline="0" sz="2000" i="0">
                <a:solidFill>
                  <a:schemeClr val="dk1"/>
                </a:solidFill>
                <a:latin typeface="Arial"/>
                <a:ea typeface="Arial"/>
                <a:cs typeface="Arial"/>
                <a:sym typeface="Arial"/>
              </a:endParaRPr>
            </a:p>
          </p:txBody>
        </p:sp>
        <p:sp>
          <p:nvSpPr>
            <p:cNvPr id="178" name="Shape 178"/>
            <p:cNvSpPr txBox="1"/>
            <p:nvPr/>
          </p:nvSpPr>
          <p:spPr>
            <a:xfrm>
              <a:off y="2209800" x="6324600"/>
              <a:ext cy="366711" cx="1295400"/>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1" cap="none" baseline="0" sz="1800" lang="en-US" i="0">
                  <a:solidFill>
                    <a:srgbClr val="000080"/>
                  </a:solidFill>
                  <a:latin typeface="Arial"/>
                  <a:ea typeface="Arial"/>
                  <a:cs typeface="Arial"/>
                  <a:sym typeface="Arial"/>
                </a:rPr>
                <a:t>16’s place</a:t>
              </a:r>
            </a:p>
          </p:txBody>
        </p:sp>
      </p:grpSp>
      <p:sp>
        <p:nvSpPr>
          <p:cNvPr id="179" name="Shape 179"/>
          <p:cNvSpPr txBox="1"/>
          <p:nvPr/>
        </p:nvSpPr>
        <p:spPr>
          <a:xfrm>
            <a:off y="6245225" x="6553200"/>
            <a:ext cy="476249" cx="2133599"/>
          </a:xfrm>
          <a:prstGeom prst="rect">
            <a:avLst/>
          </a:prstGeom>
          <a:noFill/>
          <a:ln>
            <a:noFill/>
          </a:ln>
        </p:spPr>
        <p:txBody>
          <a:bodyPr bIns="45700" rIns="91425" lIns="91425" tIns="45700" anchor="t" anchorCtr="0">
            <a:spAutoFit/>
          </a:bodyPr>
          <a:lstStyle/>
          <a:p>
            <a:pPr algn="r" rtl="0" lvl="0" marR="0" indent="0" marL="0">
              <a:lnSpc>
                <a:spcPct val="100000"/>
              </a:lnSpc>
              <a:spcBef>
                <a:spcPts val="0"/>
              </a:spcBef>
              <a:spcAft>
                <a:spcPts val="0"/>
              </a:spcAft>
              <a:buClr>
                <a:srgbClr val="FF9F11"/>
              </a:buClr>
              <a:buSzPct val="25000"/>
              <a:buFont typeface="Arial"/>
              <a:buNone/>
            </a:pPr>
            <a:r>
              <a:rPr strike="noStrike" u="none" b="0" cap="none" baseline="0" sz="1400" lang="en-US" i="0">
                <a:solidFill>
                  <a:srgbClr val="FF9F11"/>
                </a:solidFill>
                <a:latin typeface="Arial"/>
                <a:ea typeface="Arial"/>
                <a:cs typeface="Arial"/>
                <a:sym typeface="Arial"/>
              </a:rPr>
              <a:t>3-*</a:t>
            </a:r>
          </a:p>
        </p:txBody>
      </p:sp>
      <p:sp>
        <p:nvSpPr>
          <p:cNvPr id="180" name="Shape 180"/>
          <p:cNvSpPr txBox="1"/>
          <p:nvPr/>
        </p:nvSpPr>
        <p:spPr>
          <a:xfrm>
            <a:off y="6248400" x="762000"/>
            <a:ext cy="476249" cx="3352799"/>
          </a:xfrm>
          <a:prstGeom prst="rect">
            <a:avLst/>
          </a:prstGeom>
          <a:noFill/>
          <a:ln>
            <a:noFill/>
          </a:ln>
        </p:spPr>
        <p:txBody>
          <a:bodyPr bIns="45700" rIns="91425" lIns="91425" tIns="45700" anchor="t" anchorCtr="0">
            <a:spAutoFit/>
          </a:bodyPr>
          <a:lstStyle/>
          <a:p>
            <a:pPr algn="l" rtl="0" lvl="0" marR="0" indent="0" marL="0">
              <a:lnSpc>
                <a:spcPct val="100000"/>
              </a:lnSpc>
              <a:spcBef>
                <a:spcPts val="0"/>
              </a:spcBef>
              <a:spcAft>
                <a:spcPts val="0"/>
              </a:spcAft>
              <a:buClr>
                <a:srgbClr val="000080"/>
              </a:buClr>
              <a:buSzPct val="25000"/>
              <a:buFont typeface="Arial"/>
              <a:buNone/>
            </a:pPr>
            <a:r>
              <a:rPr strike="noStrike" u="none" b="0" cap="none" baseline="0" sz="1400" lang="en-US" i="0">
                <a:solidFill>
                  <a:srgbClr val="000080"/>
                </a:solidFill>
                <a:latin typeface="Arial"/>
                <a:ea typeface="Arial"/>
                <a:cs typeface="Arial"/>
                <a:sym typeface="Arial"/>
              </a:rPr>
              <a:t>Copyright 2010 John Wiley &amp; Sons, Inc.</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4.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